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24" r:id="rId5"/>
    <p:sldId id="285" r:id="rId6"/>
    <p:sldId id="323" r:id="rId7"/>
    <p:sldId id="282" r:id="rId8"/>
    <p:sldId id="263" r:id="rId9"/>
    <p:sldId id="313" r:id="rId10"/>
    <p:sldId id="325" r:id="rId11"/>
    <p:sldId id="299" r:id="rId12"/>
    <p:sldId id="300" r:id="rId13"/>
    <p:sldId id="289" r:id="rId14"/>
    <p:sldId id="315" r:id="rId15"/>
    <p:sldId id="305" r:id="rId16"/>
    <p:sldId id="275" r:id="rId17"/>
    <p:sldId id="308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C1927-9C92-4970-A0DD-5F79AA9E83A4}">
          <p14:sldIdLst>
            <p14:sldId id="324"/>
            <p14:sldId id="285"/>
            <p14:sldId id="323"/>
            <p14:sldId id="282"/>
            <p14:sldId id="263"/>
            <p14:sldId id="313"/>
            <p14:sldId id="325"/>
            <p14:sldId id="299"/>
            <p14:sldId id="300"/>
            <p14:sldId id="289"/>
            <p14:sldId id="315"/>
            <p14:sldId id="305"/>
            <p14:sldId id="275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orient="horz" pos="2376" userDrawn="1">
          <p15:clr>
            <a:srgbClr val="A4A3A4"/>
          </p15:clr>
        </p15:guide>
        <p15:guide id="3" orient="horz" pos="297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8E87"/>
    <a:srgbClr val="B3A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9" autoAdjust="0"/>
    <p:restoredTop sz="85098" autoAdjust="0"/>
  </p:normalViewPr>
  <p:slideViewPr>
    <p:cSldViewPr snapToGrid="0">
      <p:cViewPr varScale="1">
        <p:scale>
          <a:sx n="66" d="100"/>
          <a:sy n="66" d="100"/>
        </p:scale>
        <p:origin x="1330" y="62"/>
      </p:cViewPr>
      <p:guideLst>
        <p:guide orient="horz" pos="2736"/>
        <p:guide orient="horz" pos="2376"/>
        <p:guide orient="horz" pos="2976"/>
        <p:guide pos="3840"/>
      </p:guideLst>
    </p:cSldViewPr>
  </p:slideViewPr>
  <p:outlineViewPr>
    <p:cViewPr>
      <p:scale>
        <a:sx n="33" d="100"/>
        <a:sy n="33" d="100"/>
      </p:scale>
      <p:origin x="0" y="-7349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E68E44-E8EF-4F2A-A0E9-11169C92E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294D8-20C0-4177-B5D2-B811252AC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5D04-F2FE-4800-9F83-C1B55869FD57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7C44-5052-4D11-A243-B61035A604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DAFA5-39BA-4BA3-9724-3099737B9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25BC-CF5C-46DD-9507-39926BD44E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96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2E5EE-F6BA-47CB-80D3-F51D9054775F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45DD-FB71-4009-A20E-2BAF030D76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22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42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15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08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59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2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66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8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0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43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49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2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 userDrawn="1"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2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5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3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9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Present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29133" y="2551471"/>
            <a:ext cx="34628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0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5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1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7575" y="1398372"/>
            <a:ext cx="5622703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2023 Landscape Installation Process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6" r:id="rId3"/>
    <p:sldLayoutId id="2147483675" r:id="rId4"/>
    <p:sldLayoutId id="2147483665" r:id="rId5"/>
    <p:sldLayoutId id="2147483666" r:id="rId6"/>
    <p:sldLayoutId id="2147483651" r:id="rId7"/>
    <p:sldLayoutId id="2147483667" r:id="rId8"/>
    <p:sldLayoutId id="2147483680" r:id="rId9"/>
    <p:sldLayoutId id="2147483678" r:id="rId10"/>
    <p:sldLayoutId id="2147483679" r:id="rId11"/>
    <p:sldLayoutId id="2147483673" r:id="rId12"/>
    <p:sldLayoutId id="2147483682" r:id="rId13"/>
    <p:sldLayoutId id="2147483652" r:id="rId14"/>
    <p:sldLayoutId id="2147483664" r:id="rId15"/>
    <p:sldLayoutId id="2147483672" r:id="rId16"/>
    <p:sldLayoutId id="2147483681" r:id="rId17"/>
    <p:sldLayoutId id="2147483654" r:id="rId18"/>
    <p:sldLayoutId id="2147483650" r:id="rId19"/>
    <p:sldLayoutId id="2147483683" r:id="rId20"/>
    <p:sldLayoutId id="2147483684" r:id="rId2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6.jp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5.jpeg"/><Relationship Id="rId11" Type="http://schemas.openxmlformats.org/officeDocument/2006/relationships/image" Target="../media/image3.png"/><Relationship Id="rId5" Type="http://schemas.openxmlformats.org/officeDocument/2006/relationships/image" Target="../media/image14.jpg"/><Relationship Id="rId10" Type="http://schemas.microsoft.com/office/2007/relationships/hdphoto" Target="../media/hdphoto4.wdp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2.jpe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microsoft.com/office/2007/relationships/media" Target="../media/media7.mp3"/><Relationship Id="rId1" Type="http://schemas.openxmlformats.org/officeDocument/2006/relationships/audio" Target="NULL" TargetMode="Externa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microsoft.com/office/2007/relationships/media" Target="../media/media7.mp3"/><Relationship Id="rId1" Type="http://schemas.openxmlformats.org/officeDocument/2006/relationships/audio" Target="NULL" TargetMode="Externa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280" y="2968534"/>
            <a:ext cx="4447324" cy="1356360"/>
          </a:xfrm>
        </p:spPr>
        <p:txBody>
          <a:bodyPr/>
          <a:lstStyle/>
          <a:p>
            <a:r>
              <a:rPr lang="en-US" dirty="0"/>
              <a:t>Landscape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3280" y="4523014"/>
            <a:ext cx="4876800" cy="701040"/>
          </a:xfrm>
        </p:spPr>
        <p:txBody>
          <a:bodyPr/>
          <a:lstStyle/>
          <a:p>
            <a:r>
              <a:rPr lang="en-US" dirty="0"/>
              <a:t>Client Information Course</a:t>
            </a:r>
          </a:p>
        </p:txBody>
      </p:sp>
      <p:pic>
        <p:nvPicPr>
          <p:cNvPr id="4" name="Welcome Landscape Process">
            <a:hlinkClick r:id="" action="ppaction://media"/>
            <a:extLst>
              <a:ext uri="{FF2B5EF4-FFF2-40B4-BE49-F238E27FC236}">
                <a16:creationId xmlns:a16="http://schemas.microsoft.com/office/drawing/2014/main" id="{64F07E33-934C-748E-F175-1535175B30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9696" y="60148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10382"/>
      </p:ext>
    </p:extLst>
  </p:cSld>
  <p:clrMapOvr>
    <a:masterClrMapping/>
  </p:clrMapOvr>
  <p:transition spd="slow" advClick="0" advTm="38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345-C150-4078-9778-A3DABC60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64" y="1277796"/>
            <a:ext cx="6286500" cy="954665"/>
          </a:xfrm>
        </p:spPr>
        <p:txBody>
          <a:bodyPr>
            <a:normAutofit/>
          </a:bodyPr>
          <a:lstStyle/>
          <a:p>
            <a:r>
              <a:rPr lang="en-US" dirty="0"/>
              <a:t>Site Preparation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40FD07-0022-4C29-87D6-87B7A13A8A3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587864" y="2323508"/>
            <a:ext cx="1731374" cy="3224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Project Starting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9EE2E-BD60-4CE2-B973-A8C4114E6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7864" y="2830628"/>
            <a:ext cx="1731374" cy="2109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​Changing your mind about materials may result in a fee.</a:t>
            </a:r>
          </a:p>
          <a:p>
            <a:pPr marL="0" indent="0">
              <a:buNone/>
            </a:pPr>
            <a:r>
              <a:rPr lang="en-US" dirty="0"/>
              <a:t>Materials have already been obtained </a:t>
            </a:r>
          </a:p>
          <a:p>
            <a:pPr marL="0" indent="0">
              <a:buNone/>
            </a:pPr>
            <a:r>
              <a:rPr lang="en-US" dirty="0"/>
              <a:t>A change order will be required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CCC337-70F0-440C-B207-3BD7715548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53659" y="2323508"/>
            <a:ext cx="1739900" cy="322461"/>
          </a:xfrm>
        </p:spPr>
        <p:txBody>
          <a:bodyPr>
            <a:normAutofit/>
          </a:bodyPr>
          <a:lstStyle/>
          <a:p>
            <a:r>
              <a:rPr lang="en-US" sz="1500" dirty="0"/>
              <a:t>Locates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90892-0BF3-4D9B-9F26-EC05A1726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64766" y="2788621"/>
            <a:ext cx="1739900" cy="1280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Once the project is ready, necessary locates will called in</a:t>
            </a:r>
          </a:p>
          <a:p>
            <a:pPr marL="0" indent="0">
              <a:buNone/>
            </a:pPr>
            <a:r>
              <a:rPr lang="en-US" dirty="0"/>
              <a:t>Visit the site and mark out the areas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D634D0-8CFE-43E5-B8ED-1FECBB924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59734" y="2323508"/>
            <a:ext cx="1739900" cy="322461"/>
          </a:xfrm>
        </p:spPr>
        <p:txBody>
          <a:bodyPr>
            <a:normAutofit/>
          </a:bodyPr>
          <a:lstStyle/>
          <a:p>
            <a:r>
              <a:rPr lang="en-US" sz="1500" dirty="0"/>
              <a:t>Demo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4EABBB-C304-4ED6-B67B-CC75D40675C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259734" y="2777613"/>
            <a:ext cx="1739900" cy="1280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Clearing and prepping the site </a:t>
            </a:r>
          </a:p>
          <a:p>
            <a:endParaRPr lang="en-US" dirty="0"/>
          </a:p>
        </p:txBody>
      </p:sp>
      <p:pic>
        <p:nvPicPr>
          <p:cNvPr id="3" name="Picture Placeholder 81" descr="Worker holding safety helmet">
            <a:extLst>
              <a:ext uri="{FF2B5EF4-FFF2-40B4-BE49-F238E27FC236}">
                <a16:creationId xmlns:a16="http://schemas.microsoft.com/office/drawing/2014/main" id="{1F1F002F-A969-A595-52AD-1CF0F766E4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76" r="-1"/>
          <a:stretch/>
        </p:blipFill>
        <p:spPr>
          <a:xfrm>
            <a:off x="662472" y="317241"/>
            <a:ext cx="5624027" cy="574765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  <a:ln w="76200">
            <a:solidFill>
              <a:schemeClr val="accent3"/>
            </a:solidFill>
          </a:ln>
          <a:scene3d>
            <a:camera prst="orthographicFront"/>
            <a:lightRig rig="flat" dir="t"/>
          </a:scene3d>
        </p:spPr>
      </p:pic>
      <p:pic>
        <p:nvPicPr>
          <p:cNvPr id="13" name="Site Preparation">
            <a:hlinkClick r:id="" action="ppaction://media"/>
            <a:extLst>
              <a:ext uri="{FF2B5EF4-FFF2-40B4-BE49-F238E27FC236}">
                <a16:creationId xmlns:a16="http://schemas.microsoft.com/office/drawing/2014/main" id="{8535BFD9-FD66-BDCC-FC5B-9ECA02F46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9528" y="5577535"/>
            <a:ext cx="487363" cy="4873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0149-9BBE-9A6E-8B71-315B716F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2023 Landscape Installation Process</a:t>
            </a:r>
          </a:p>
        </p:txBody>
      </p:sp>
    </p:spTree>
    <p:extLst>
      <p:ext uri="{BB962C8B-B14F-4D97-AF65-F5344CB8AC3E}">
        <p14:creationId xmlns:p14="http://schemas.microsoft.com/office/powerpoint/2010/main" val="3554775836"/>
      </p:ext>
    </p:extLst>
  </p:cSld>
  <p:clrMapOvr>
    <a:masterClrMapping/>
  </p:clrMapOvr>
  <p:transition spd="slow" advClick="0" advTm="431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2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9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  <p:bldP spid="9" grpId="0" build="p"/>
      <p:bldP spid="4" grpId="0" uiExpand="1" build="p"/>
      <p:bldP spid="10" grpId="0" build="p"/>
      <p:bldP spid="6" grpId="0" uiExpand="1" build="p"/>
      <p:bldP spid="11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>
            <a:extLst>
              <a:ext uri="{FF2B5EF4-FFF2-40B4-BE49-F238E27FC236}">
                <a16:creationId xmlns:a16="http://schemas.microsoft.com/office/drawing/2014/main" id="{08DC1655-CFCD-DFB3-5EE9-AA327E1E9736}"/>
              </a:ext>
            </a:extLst>
          </p:cNvPr>
          <p:cNvSpPr/>
          <p:nvPr/>
        </p:nvSpPr>
        <p:spPr>
          <a:xfrm>
            <a:off x="9276364" y="2166191"/>
            <a:ext cx="1386147" cy="1190049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F3345-C150-4078-9778-A3DABC60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929" y="1115646"/>
            <a:ext cx="6230135" cy="613763"/>
          </a:xfrm>
        </p:spPr>
        <p:txBody>
          <a:bodyPr>
            <a:normAutofit/>
          </a:bodyPr>
          <a:lstStyle/>
          <a:p>
            <a:r>
              <a:rPr lang="en-US" dirty="0"/>
              <a:t>Installations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9816408-ED94-70CF-8C09-48EB1B7907B9}"/>
              </a:ext>
            </a:extLst>
          </p:cNvPr>
          <p:cNvSpPr/>
          <p:nvPr/>
        </p:nvSpPr>
        <p:spPr>
          <a:xfrm>
            <a:off x="5660673" y="2816541"/>
            <a:ext cx="1386147" cy="1190049"/>
          </a:xfrm>
          <a:custGeom>
            <a:avLst/>
            <a:gdLst>
              <a:gd name="connsiteX0" fmla="*/ 0 w 1386147"/>
              <a:gd name="connsiteY0" fmla="*/ 595025 h 1190049"/>
              <a:gd name="connsiteX1" fmla="*/ 297512 w 1386147"/>
              <a:gd name="connsiteY1" fmla="*/ 0 h 1190049"/>
              <a:gd name="connsiteX2" fmla="*/ 1088635 w 1386147"/>
              <a:gd name="connsiteY2" fmla="*/ 0 h 1190049"/>
              <a:gd name="connsiteX3" fmla="*/ 1386147 w 1386147"/>
              <a:gd name="connsiteY3" fmla="*/ 595025 h 1190049"/>
              <a:gd name="connsiteX4" fmla="*/ 1088635 w 1386147"/>
              <a:gd name="connsiteY4" fmla="*/ 1190049 h 1190049"/>
              <a:gd name="connsiteX5" fmla="*/ 297512 w 1386147"/>
              <a:gd name="connsiteY5" fmla="*/ 1190049 h 1190049"/>
              <a:gd name="connsiteX6" fmla="*/ 0 w 1386147"/>
              <a:gd name="connsiteY6" fmla="*/ 595025 h 1190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6147" h="1190049">
                <a:moveTo>
                  <a:pt x="0" y="595025"/>
                </a:moveTo>
                <a:lnTo>
                  <a:pt x="297512" y="0"/>
                </a:lnTo>
                <a:lnTo>
                  <a:pt x="1088635" y="0"/>
                </a:lnTo>
                <a:lnTo>
                  <a:pt x="1386147" y="595025"/>
                </a:lnTo>
                <a:lnTo>
                  <a:pt x="1088635" y="1190049"/>
                </a:lnTo>
                <a:lnTo>
                  <a:pt x="297512" y="1190049"/>
                </a:lnTo>
                <a:lnTo>
                  <a:pt x="0" y="5950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683" tIns="204632" rIns="214683" bIns="20463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Site Amenities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D1D553C-2970-BB7B-2F63-B0539594B80E}"/>
              </a:ext>
            </a:extLst>
          </p:cNvPr>
          <p:cNvSpPr/>
          <p:nvPr/>
        </p:nvSpPr>
        <p:spPr>
          <a:xfrm>
            <a:off x="4478565" y="3471824"/>
            <a:ext cx="1386147" cy="1190049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000" r="-23000"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56EB17-59A8-21BC-AFE5-A86DCF2186C1}"/>
              </a:ext>
            </a:extLst>
          </p:cNvPr>
          <p:cNvSpPr/>
          <p:nvPr/>
        </p:nvSpPr>
        <p:spPr>
          <a:xfrm>
            <a:off x="6864267" y="3468023"/>
            <a:ext cx="1386147" cy="1190049"/>
          </a:xfrm>
          <a:custGeom>
            <a:avLst/>
            <a:gdLst>
              <a:gd name="connsiteX0" fmla="*/ 0 w 1386147"/>
              <a:gd name="connsiteY0" fmla="*/ 595025 h 1190049"/>
              <a:gd name="connsiteX1" fmla="*/ 297512 w 1386147"/>
              <a:gd name="connsiteY1" fmla="*/ 0 h 1190049"/>
              <a:gd name="connsiteX2" fmla="*/ 1088635 w 1386147"/>
              <a:gd name="connsiteY2" fmla="*/ 0 h 1190049"/>
              <a:gd name="connsiteX3" fmla="*/ 1386147 w 1386147"/>
              <a:gd name="connsiteY3" fmla="*/ 595025 h 1190049"/>
              <a:gd name="connsiteX4" fmla="*/ 1088635 w 1386147"/>
              <a:gd name="connsiteY4" fmla="*/ 1190049 h 1190049"/>
              <a:gd name="connsiteX5" fmla="*/ 297512 w 1386147"/>
              <a:gd name="connsiteY5" fmla="*/ 1190049 h 1190049"/>
              <a:gd name="connsiteX6" fmla="*/ 0 w 1386147"/>
              <a:gd name="connsiteY6" fmla="*/ 595025 h 1190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6147" h="1190049">
                <a:moveTo>
                  <a:pt x="0" y="595025"/>
                </a:moveTo>
                <a:lnTo>
                  <a:pt x="297512" y="0"/>
                </a:lnTo>
                <a:lnTo>
                  <a:pt x="1088635" y="0"/>
                </a:lnTo>
                <a:lnTo>
                  <a:pt x="1386147" y="595025"/>
                </a:lnTo>
                <a:lnTo>
                  <a:pt x="1088635" y="1190049"/>
                </a:lnTo>
                <a:lnTo>
                  <a:pt x="297512" y="1190049"/>
                </a:lnTo>
                <a:lnTo>
                  <a:pt x="0" y="5950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683" tIns="204632" rIns="214683" bIns="20463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Plants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29BC5F2-C221-51DF-6EA8-34B41B3772B7}"/>
              </a:ext>
            </a:extLst>
          </p:cNvPr>
          <p:cNvSpPr/>
          <p:nvPr/>
        </p:nvSpPr>
        <p:spPr>
          <a:xfrm>
            <a:off x="8031392" y="4133295"/>
            <a:ext cx="1386147" cy="1190049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D405B5-C6EC-F0F0-555B-1BEBACA0AF5F}"/>
              </a:ext>
            </a:extLst>
          </p:cNvPr>
          <p:cNvSpPr/>
          <p:nvPr/>
        </p:nvSpPr>
        <p:spPr>
          <a:xfrm>
            <a:off x="4482836" y="2161205"/>
            <a:ext cx="1386147" cy="1190049"/>
          </a:xfrm>
          <a:custGeom>
            <a:avLst/>
            <a:gdLst>
              <a:gd name="connsiteX0" fmla="*/ 0 w 1386147"/>
              <a:gd name="connsiteY0" fmla="*/ 595025 h 1190049"/>
              <a:gd name="connsiteX1" fmla="*/ 297512 w 1386147"/>
              <a:gd name="connsiteY1" fmla="*/ 0 h 1190049"/>
              <a:gd name="connsiteX2" fmla="*/ 1088635 w 1386147"/>
              <a:gd name="connsiteY2" fmla="*/ 0 h 1190049"/>
              <a:gd name="connsiteX3" fmla="*/ 1386147 w 1386147"/>
              <a:gd name="connsiteY3" fmla="*/ 595025 h 1190049"/>
              <a:gd name="connsiteX4" fmla="*/ 1088635 w 1386147"/>
              <a:gd name="connsiteY4" fmla="*/ 1190049 h 1190049"/>
              <a:gd name="connsiteX5" fmla="*/ 297512 w 1386147"/>
              <a:gd name="connsiteY5" fmla="*/ 1190049 h 1190049"/>
              <a:gd name="connsiteX6" fmla="*/ 0 w 1386147"/>
              <a:gd name="connsiteY6" fmla="*/ 595025 h 1190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6147" h="1190049">
                <a:moveTo>
                  <a:pt x="0" y="595025"/>
                </a:moveTo>
                <a:lnTo>
                  <a:pt x="297512" y="0"/>
                </a:lnTo>
                <a:lnTo>
                  <a:pt x="1088635" y="0"/>
                </a:lnTo>
                <a:lnTo>
                  <a:pt x="1386147" y="595025"/>
                </a:lnTo>
                <a:lnTo>
                  <a:pt x="1088635" y="1190049"/>
                </a:lnTo>
                <a:lnTo>
                  <a:pt x="297512" y="1190049"/>
                </a:lnTo>
                <a:lnTo>
                  <a:pt x="0" y="595025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683" tIns="204632" rIns="214683" bIns="20463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Hardscape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77B1957A-C951-CA75-1E6D-491FE04A6E00}"/>
              </a:ext>
            </a:extLst>
          </p:cNvPr>
          <p:cNvSpPr/>
          <p:nvPr/>
        </p:nvSpPr>
        <p:spPr>
          <a:xfrm>
            <a:off x="6864267" y="2152222"/>
            <a:ext cx="1386147" cy="1190049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29C34F9-95E5-95BA-314B-0C0F31D486D6}"/>
              </a:ext>
            </a:extLst>
          </p:cNvPr>
          <p:cNvSpPr/>
          <p:nvPr/>
        </p:nvSpPr>
        <p:spPr>
          <a:xfrm>
            <a:off x="8056384" y="2811389"/>
            <a:ext cx="1386147" cy="1190049"/>
          </a:xfrm>
          <a:custGeom>
            <a:avLst/>
            <a:gdLst>
              <a:gd name="connsiteX0" fmla="*/ 0 w 1386147"/>
              <a:gd name="connsiteY0" fmla="*/ 595025 h 1190049"/>
              <a:gd name="connsiteX1" fmla="*/ 297512 w 1386147"/>
              <a:gd name="connsiteY1" fmla="*/ 0 h 1190049"/>
              <a:gd name="connsiteX2" fmla="*/ 1088635 w 1386147"/>
              <a:gd name="connsiteY2" fmla="*/ 0 h 1190049"/>
              <a:gd name="connsiteX3" fmla="*/ 1386147 w 1386147"/>
              <a:gd name="connsiteY3" fmla="*/ 595025 h 1190049"/>
              <a:gd name="connsiteX4" fmla="*/ 1088635 w 1386147"/>
              <a:gd name="connsiteY4" fmla="*/ 1190049 h 1190049"/>
              <a:gd name="connsiteX5" fmla="*/ 297512 w 1386147"/>
              <a:gd name="connsiteY5" fmla="*/ 1190049 h 1190049"/>
              <a:gd name="connsiteX6" fmla="*/ 0 w 1386147"/>
              <a:gd name="connsiteY6" fmla="*/ 595025 h 1190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6147" h="1190049">
                <a:moveTo>
                  <a:pt x="0" y="595025"/>
                </a:moveTo>
                <a:lnTo>
                  <a:pt x="297512" y="0"/>
                </a:lnTo>
                <a:lnTo>
                  <a:pt x="1088635" y="0"/>
                </a:lnTo>
                <a:lnTo>
                  <a:pt x="1386147" y="595025"/>
                </a:lnTo>
                <a:lnTo>
                  <a:pt x="1088635" y="1190049"/>
                </a:lnTo>
                <a:lnTo>
                  <a:pt x="297512" y="1190049"/>
                </a:lnTo>
                <a:lnTo>
                  <a:pt x="0" y="595025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683" tIns="204632" rIns="214683" bIns="20463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Top Dressing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8C373115-C244-14C1-AFF0-0C7D5A65D092}"/>
              </a:ext>
            </a:extLst>
          </p:cNvPr>
          <p:cNvSpPr/>
          <p:nvPr/>
        </p:nvSpPr>
        <p:spPr>
          <a:xfrm>
            <a:off x="9249235" y="3480376"/>
            <a:ext cx="1386147" cy="119004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</a:rPr>
              <a:t>Sod or Seed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14" name="Picture Placeholder 13" descr="Aerial view of patio with hot tub">
            <a:extLst>
              <a:ext uri="{FF2B5EF4-FFF2-40B4-BE49-F238E27FC236}">
                <a16:creationId xmlns:a16="http://schemas.microsoft.com/office/drawing/2014/main" id="{4DEBFF83-CA01-BEBE-7D4A-0AC205BAD59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3521" r="13521"/>
          <a:stretch>
            <a:fillRect/>
          </a:stretch>
        </p:blipFill>
        <p:spPr/>
      </p:pic>
      <p:pic>
        <p:nvPicPr>
          <p:cNvPr id="4" name="Installations">
            <a:hlinkClick r:id="" action="ppaction://media"/>
            <a:extLst>
              <a:ext uri="{FF2B5EF4-FFF2-40B4-BE49-F238E27FC236}">
                <a16:creationId xmlns:a16="http://schemas.microsoft.com/office/drawing/2014/main" id="{B16336D6-0993-3F9E-33CD-3FD335063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48124" y="6318791"/>
            <a:ext cx="487363" cy="48736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1F943E-3BFD-48CC-66F7-7AB4A392D004}"/>
              </a:ext>
            </a:extLst>
          </p:cNvPr>
          <p:cNvSpPr txBox="1"/>
          <p:nvPr/>
        </p:nvSpPr>
        <p:spPr>
          <a:xfrm>
            <a:off x="395416" y="6260755"/>
            <a:ext cx="827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Please note not all the installation steps will apply to every landscaping project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B3872-BD5C-2E15-3443-BEBD111D7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7312" y="654305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2023 Landscape Installation Process</a:t>
            </a:r>
          </a:p>
        </p:txBody>
      </p:sp>
    </p:spTree>
    <p:extLst>
      <p:ext uri="{BB962C8B-B14F-4D97-AF65-F5344CB8AC3E}">
        <p14:creationId xmlns:p14="http://schemas.microsoft.com/office/powerpoint/2010/main" val="2393803623"/>
      </p:ext>
    </p:extLst>
  </p:cSld>
  <p:clrMapOvr>
    <a:masterClrMapping/>
  </p:clrMapOvr>
  <p:transition spd="slow" advClick="0" advTm="680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35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4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5" grpId="0" animBg="1"/>
      <p:bldP spid="9" grpId="0" animBg="1"/>
      <p:bldP spid="13" grpId="0" animBg="1"/>
      <p:bldP spid="18" grpId="0" animBg="1"/>
      <p:bldP spid="20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345-C150-4078-9778-A3DABC60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Ending </a:t>
            </a:r>
          </a:p>
        </p:txBody>
      </p:sp>
      <p:pic>
        <p:nvPicPr>
          <p:cNvPr id="7" name="Picture Placeholder 6" descr="Fir branch, fir cones, and needle leaves with frosting">
            <a:extLst>
              <a:ext uri="{FF2B5EF4-FFF2-40B4-BE49-F238E27FC236}">
                <a16:creationId xmlns:a16="http://schemas.microsoft.com/office/drawing/2014/main" id="{324EF769-32EF-32FB-E4FE-9B078E47D3E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3356" r="13356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40FD07-0022-4C29-87D6-87B7A13A8A3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2313979"/>
            <a:ext cx="1731374" cy="322461"/>
          </a:xfrm>
        </p:spPr>
        <p:txBody>
          <a:bodyPr>
            <a:noAutofit/>
          </a:bodyPr>
          <a:lstStyle/>
          <a:p>
            <a:r>
              <a:rPr lang="en-US" dirty="0"/>
              <a:t>Cleanup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9EE2E-BD60-4CE2-B973-A8C4114E6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2811581"/>
            <a:ext cx="1731374" cy="1280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Crews begin the cleanup process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CCC337-70F0-440C-B207-3BD7715548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2313979"/>
            <a:ext cx="1863192" cy="322461"/>
          </a:xfrm>
        </p:spPr>
        <p:txBody>
          <a:bodyPr>
            <a:noAutofit/>
          </a:bodyPr>
          <a:lstStyle/>
          <a:p>
            <a:r>
              <a:rPr lang="en-US" dirty="0"/>
              <a:t>Walk Through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90892-0BF3-4D9B-9F26-EC05A1726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2811581"/>
            <a:ext cx="1739900" cy="1280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Ensures that all aspects of the work, have been executed to your satisfaction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D634D0-8CFE-43E5-B8ED-1FECBB924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69982" y="2328754"/>
            <a:ext cx="1739900" cy="322461"/>
          </a:xfrm>
        </p:spPr>
        <p:txBody>
          <a:bodyPr>
            <a:noAutofit/>
          </a:bodyPr>
          <a:lstStyle/>
          <a:p>
            <a:r>
              <a:rPr lang="en-US" dirty="0"/>
              <a:t>Final Billing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4EABBB-C304-4ED6-B67B-CC75D40675C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69981" y="2826355"/>
            <a:ext cx="2180397" cy="2487049"/>
          </a:xfrm>
        </p:spPr>
        <p:txBody>
          <a:bodyPr>
            <a:normAutofit fontScale="92500"/>
          </a:bodyPr>
          <a:lstStyle/>
          <a:p>
            <a:pPr marL="0" indent="0" fontAlgn="base">
              <a:spcBef>
                <a:spcPts val="1200"/>
              </a:spcBef>
              <a:buNone/>
            </a:pPr>
            <a:r>
              <a:rPr lang="en-US" sz="1500" b="0" i="0" u="none" strike="noStrike" dirty="0">
                <a:effectLst/>
              </a:rPr>
              <a:t>Include any adjustments or modifications</a:t>
            </a:r>
          </a:p>
          <a:p>
            <a:pPr marL="0" indent="0" fontAlgn="base">
              <a:spcBef>
                <a:spcPts val="1200"/>
              </a:spcBef>
              <a:buNone/>
            </a:pPr>
            <a:r>
              <a:rPr lang="en-US" sz="1500" b="0" i="0" u="none" strike="noStrike" dirty="0">
                <a:effectLst/>
              </a:rPr>
              <a:t>Please allow your designer sufficient time.</a:t>
            </a:r>
          </a:p>
          <a:p>
            <a:pPr marL="0" indent="0" fontAlgn="base">
              <a:spcBef>
                <a:spcPts val="1200"/>
              </a:spcBef>
              <a:buNone/>
            </a:pPr>
            <a:r>
              <a:rPr lang="en-US" sz="1500" b="0" i="0" u="none" strike="noStrike" dirty="0">
                <a:effectLst/>
              </a:rPr>
              <a:t>It may take a couple of weeks</a:t>
            </a:r>
          </a:p>
          <a:p>
            <a:pPr marL="0" indent="0" fontAlgn="base">
              <a:spcBef>
                <a:spcPts val="1200"/>
              </a:spcBef>
              <a:buNone/>
            </a:pPr>
            <a:r>
              <a:rPr lang="en-US" sz="1500" dirty="0"/>
              <a:t>W</a:t>
            </a:r>
            <a:r>
              <a:rPr lang="en-US" sz="1500" b="0" i="0" u="none" strike="noStrike" dirty="0">
                <a:effectLst/>
              </a:rPr>
              <a:t>ho will be pleased      to assist you.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roject Ending">
            <a:hlinkClick r:id="" action="ppaction://media"/>
            <a:extLst>
              <a:ext uri="{FF2B5EF4-FFF2-40B4-BE49-F238E27FC236}">
                <a16:creationId xmlns:a16="http://schemas.microsoft.com/office/drawing/2014/main" id="{96ADB1CA-71D1-A552-40B6-D3B068137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V="1">
            <a:off x="11578281" y="5980745"/>
            <a:ext cx="383480" cy="42005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6EEF4-41B5-C6EB-6C0D-5DBB900A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2023 Landscape Installation Process</a:t>
            </a:r>
          </a:p>
        </p:txBody>
      </p:sp>
    </p:spTree>
    <p:extLst>
      <p:ext uri="{BB962C8B-B14F-4D97-AF65-F5344CB8AC3E}">
        <p14:creationId xmlns:p14="http://schemas.microsoft.com/office/powerpoint/2010/main" val="2858576442"/>
      </p:ext>
    </p:extLst>
  </p:cSld>
  <p:clrMapOvr>
    <a:masterClrMapping/>
  </p:clrMapOvr>
  <p:transition spd="slow" advClick="0" advTm="581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4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55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9" grpId="0" build="p"/>
      <p:bldP spid="4" grpId="0" build="p"/>
      <p:bldP spid="10" grpId="0" build="p"/>
      <p:bldP spid="6" grpId="0" build="p"/>
      <p:bldP spid="11" grpId="0" build="p"/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Placeholder 12" descr="A close up of a leaf">
            <a:extLst>
              <a:ext uri="{FF2B5EF4-FFF2-40B4-BE49-F238E27FC236}">
                <a16:creationId xmlns:a16="http://schemas.microsoft.com/office/drawing/2014/main" id="{DF88FEDC-3231-4D67-B504-86007DE441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431800"/>
            <a:ext cx="4829175" cy="5765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209801"/>
            <a:ext cx="7121869" cy="1219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This course provides guidance and understanding on the process of landscape design and installation, </a:t>
            </a:r>
            <a:r>
              <a:rPr lang="en-US" sz="1600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 how the process unfolds from start to finish. It emphasized the importance of creating a budget, reviewing designs and estimates, considering labor costs, and the project ending. </a:t>
            </a:r>
            <a:endParaRPr lang="en-US" sz="1400" dirty="0"/>
          </a:p>
        </p:txBody>
      </p:sp>
      <p:pic>
        <p:nvPicPr>
          <p:cNvPr id="15" name="Picture Placeholder 14" descr="A close-up of a leaf">
            <a:extLst>
              <a:ext uri="{FF2B5EF4-FFF2-40B4-BE49-F238E27FC236}">
                <a16:creationId xmlns:a16="http://schemas.microsoft.com/office/drawing/2014/main" id="{BA634146-24E2-44E8-B443-633B02E8FE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4663" y="3887788"/>
            <a:ext cx="2957512" cy="2309812"/>
          </a:xfrm>
        </p:spPr>
      </p:pic>
      <p:pic>
        <p:nvPicPr>
          <p:cNvPr id="17" name="Picture Placeholder 16" descr="A close up of a leaf">
            <a:extLst>
              <a:ext uri="{FF2B5EF4-FFF2-40B4-BE49-F238E27FC236}">
                <a16:creationId xmlns:a16="http://schemas.microsoft.com/office/drawing/2014/main" id="{2DC579C7-FA5D-4386-9566-2621291A04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1088" y="3887787"/>
            <a:ext cx="2957512" cy="2309812"/>
          </a:xfrm>
        </p:spPr>
      </p:pic>
      <p:pic>
        <p:nvPicPr>
          <p:cNvPr id="4" name="Summary">
            <a:hlinkClick r:id="" action="ppaction://media"/>
            <a:extLst>
              <a:ext uri="{FF2B5EF4-FFF2-40B4-BE49-F238E27FC236}">
                <a16:creationId xmlns:a16="http://schemas.microsoft.com/office/drawing/2014/main" id="{3C69DD55-4744-70EC-461B-43F6AE8B59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14918" y="6295230"/>
            <a:ext cx="487363" cy="4873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D52BE-677D-4C40-0438-BEE3E800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2023 Landscape Installation Process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  <p:transition spd="slow" advClick="0" advTm="1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893884"/>
            <a:ext cx="4447324" cy="7010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23AB8-A6C1-A9CD-14E8-E2CC0BEC1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80" y="4295678"/>
            <a:ext cx="3429991" cy="64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9A932F-1EA7-3200-D036-35EFFCDFA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65" y="2446644"/>
            <a:ext cx="4447324" cy="4476672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25400"/>
          </a:effectLst>
          <a:scene3d>
            <a:camera prst="orthographicFront"/>
            <a:lightRig rig="threePt" dir="t"/>
          </a:scene3d>
          <a:sp3d prstMaterial="matte"/>
        </p:spPr>
      </p:pic>
      <p:pic>
        <p:nvPicPr>
          <p:cNvPr id="4" name="Thank You">
            <a:hlinkClick r:id="" action="ppaction://media"/>
            <a:extLst>
              <a:ext uri="{FF2B5EF4-FFF2-40B4-BE49-F238E27FC236}">
                <a16:creationId xmlns:a16="http://schemas.microsoft.com/office/drawing/2014/main" id="{D1F4FD23-AF53-8704-D607-E06FF9BAA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8772" y="6114537"/>
            <a:ext cx="487363" cy="487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002CB-6AC3-71F1-3D77-FE3101A269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5163" y="3696088"/>
            <a:ext cx="3336585" cy="640080"/>
          </a:xfrm>
          <a:prstGeom prst="rect">
            <a:avLst/>
          </a:prstGeom>
        </p:spPr>
      </p:pic>
      <p:pic>
        <p:nvPicPr>
          <p:cNvPr id="6" name="Picture 5" descr="A picture containing circle, art, design&#10;&#10;Description automatically generated">
            <a:extLst>
              <a:ext uri="{FF2B5EF4-FFF2-40B4-BE49-F238E27FC236}">
                <a16:creationId xmlns:a16="http://schemas.microsoft.com/office/drawing/2014/main" id="{D3B05050-284F-757C-AE40-111EC838A1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9339" y="2817845"/>
            <a:ext cx="2586859" cy="25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300">
        <p14:reveal/>
      </p:transition>
    </mc:Choice>
    <mc:Fallback xmlns="">
      <p:transition spd="slow" advClick="0" advTm="20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810F-2FB9-4B74-BFD4-2FA67F4A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002371"/>
            <a:ext cx="2971800" cy="52028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8AA783-BA5C-4D9E-92E7-17D180B235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45883" y="1785975"/>
            <a:ext cx="2757396" cy="3900882"/>
          </a:xfrm>
        </p:spPr>
        <p:txBody>
          <a:bodyPr anchor="t"/>
          <a:lstStyle/>
          <a:p>
            <a:r>
              <a:rPr lang="en-US" dirty="0">
                <a:latin typeface="+mn-lt"/>
              </a:rPr>
              <a:t>This course aims to provide you with a comprehensive understanding of the landscape design and installation process. </a:t>
            </a:r>
          </a:p>
          <a:p>
            <a:endParaRPr lang="en-US" sz="300" dirty="0">
              <a:latin typeface="+mn-lt"/>
            </a:endParaRPr>
          </a:p>
          <a:p>
            <a:r>
              <a:rPr lang="en-US" dirty="0">
                <a:latin typeface="+mn-lt"/>
              </a:rPr>
              <a:t>Our goal is to make this process less intimidating for you, ensuring that you approach it with confidence and clarity from the very beginning.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103" name="Picture Placeholder 102" descr="A close-up of a plant">
            <a:extLst>
              <a:ext uri="{FF2B5EF4-FFF2-40B4-BE49-F238E27FC236}">
                <a16:creationId xmlns:a16="http://schemas.microsoft.com/office/drawing/2014/main" id="{B9870108-1A6A-4A2F-B359-75BFC1AB4C9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475" y="-11647"/>
            <a:ext cx="7929563" cy="5718175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EAC02A0-A278-42E2-B23E-448132A61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59007" y="3053167"/>
            <a:ext cx="3872428" cy="3793423"/>
            <a:chOff x="2869362" y="3096496"/>
            <a:chExt cx="3872428" cy="3793423"/>
          </a:xfrm>
          <a:solidFill>
            <a:schemeClr val="accent4">
              <a:lumMod val="10000"/>
            </a:schemeClr>
          </a:solidFill>
        </p:grpSpPr>
        <p:sp>
          <p:nvSpPr>
            <p:cNvPr id="24" name="Graphic 20">
              <a:extLst>
                <a:ext uri="{FF2B5EF4-FFF2-40B4-BE49-F238E27FC236}">
                  <a16:creationId xmlns:a16="http://schemas.microsoft.com/office/drawing/2014/main" id="{A05DA0AA-80AA-4AB2-ADE2-0A1070B6EFD5}"/>
                </a:ext>
              </a:extLst>
            </p:cNvPr>
            <p:cNvSpPr/>
            <p:nvPr userDrawn="1"/>
          </p:nvSpPr>
          <p:spPr>
            <a:xfrm>
              <a:off x="5349144" y="4027937"/>
              <a:ext cx="158671" cy="60137"/>
            </a:xfrm>
            <a:custGeom>
              <a:avLst/>
              <a:gdLst>
                <a:gd name="connsiteX0" fmla="*/ 127202 w 158671"/>
                <a:gd name="connsiteY0" fmla="*/ 35689 h 60137"/>
                <a:gd name="connsiteX1" fmla="*/ 83482 w 158671"/>
                <a:gd name="connsiteY1" fmla="*/ 34927 h 60137"/>
                <a:gd name="connsiteX2" fmla="*/ 33476 w 158671"/>
                <a:gd name="connsiteY2" fmla="*/ 18163 h 60137"/>
                <a:gd name="connsiteX3" fmla="*/ 7949 w 158671"/>
                <a:gd name="connsiteY3" fmla="*/ 256 h 60137"/>
                <a:gd name="connsiteX4" fmla="*/ 900 w 158671"/>
                <a:gd name="connsiteY4" fmla="*/ 3685 h 60137"/>
                <a:gd name="connsiteX5" fmla="*/ 58241 w 158671"/>
                <a:gd name="connsiteY5" fmla="*/ 54834 h 60137"/>
                <a:gd name="connsiteX6" fmla="*/ 158253 w 158671"/>
                <a:gd name="connsiteY6" fmla="*/ 40547 h 60137"/>
                <a:gd name="connsiteX7" fmla="*/ 156539 w 158671"/>
                <a:gd name="connsiteY7" fmla="*/ 36356 h 60137"/>
                <a:gd name="connsiteX8" fmla="*/ 127202 w 158671"/>
                <a:gd name="connsiteY8" fmla="*/ 35689 h 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71" h="60137">
                  <a:moveTo>
                    <a:pt x="127202" y="35689"/>
                  </a:moveTo>
                  <a:cubicBezTo>
                    <a:pt x="112628" y="37213"/>
                    <a:pt x="98055" y="36356"/>
                    <a:pt x="83482" y="34927"/>
                  </a:cubicBezTo>
                  <a:cubicBezTo>
                    <a:pt x="66051" y="33308"/>
                    <a:pt x="48144" y="27783"/>
                    <a:pt x="33476" y="18163"/>
                  </a:cubicBezTo>
                  <a:cubicBezTo>
                    <a:pt x="24617" y="12353"/>
                    <a:pt x="18140" y="3590"/>
                    <a:pt x="7949" y="256"/>
                  </a:cubicBezTo>
                  <a:cubicBezTo>
                    <a:pt x="5282" y="-601"/>
                    <a:pt x="1662" y="732"/>
                    <a:pt x="900" y="3685"/>
                  </a:cubicBezTo>
                  <a:cubicBezTo>
                    <a:pt x="-6815" y="33308"/>
                    <a:pt x="37000" y="49405"/>
                    <a:pt x="58241" y="54834"/>
                  </a:cubicBezTo>
                  <a:cubicBezTo>
                    <a:pt x="83006" y="61216"/>
                    <a:pt x="142347" y="66740"/>
                    <a:pt x="158253" y="40547"/>
                  </a:cubicBezTo>
                  <a:cubicBezTo>
                    <a:pt x="159301" y="38832"/>
                    <a:pt x="158253" y="37023"/>
                    <a:pt x="156539" y="36356"/>
                  </a:cubicBezTo>
                  <a:cubicBezTo>
                    <a:pt x="147490" y="32927"/>
                    <a:pt x="136632" y="34736"/>
                    <a:pt x="127202" y="356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Graphic 20">
              <a:extLst>
                <a:ext uri="{FF2B5EF4-FFF2-40B4-BE49-F238E27FC236}">
                  <a16:creationId xmlns:a16="http://schemas.microsoft.com/office/drawing/2014/main" id="{CBA7D508-ED9F-49AD-A8BE-D9499DBEDD87}"/>
                </a:ext>
              </a:extLst>
            </p:cNvPr>
            <p:cNvSpPr/>
            <p:nvPr userDrawn="1"/>
          </p:nvSpPr>
          <p:spPr>
            <a:xfrm>
              <a:off x="5399434" y="4008332"/>
              <a:ext cx="132992" cy="48757"/>
            </a:xfrm>
            <a:custGeom>
              <a:avLst/>
              <a:gdLst>
                <a:gd name="connsiteX0" fmla="*/ 127395 w 132992"/>
                <a:gd name="connsiteY0" fmla="*/ 18718 h 48757"/>
                <a:gd name="connsiteX1" fmla="*/ 69578 w 132992"/>
                <a:gd name="connsiteY1" fmla="*/ 22147 h 48757"/>
                <a:gd name="connsiteX2" fmla="*/ 39098 w 132992"/>
                <a:gd name="connsiteY2" fmla="*/ 15860 h 48757"/>
                <a:gd name="connsiteX3" fmla="*/ 8904 w 132992"/>
                <a:gd name="connsiteY3" fmla="*/ 430 h 48757"/>
                <a:gd name="connsiteX4" fmla="*/ 236 w 132992"/>
                <a:gd name="connsiteY4" fmla="*/ 4811 h 48757"/>
                <a:gd name="connsiteX5" fmla="*/ 56243 w 132992"/>
                <a:gd name="connsiteY5" fmla="*/ 47769 h 48757"/>
                <a:gd name="connsiteX6" fmla="*/ 131109 w 132992"/>
                <a:gd name="connsiteY6" fmla="*/ 28243 h 48757"/>
                <a:gd name="connsiteX7" fmla="*/ 127395 w 132992"/>
                <a:gd name="connsiteY7" fmla="*/ 18718 h 4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992" h="48757">
                  <a:moveTo>
                    <a:pt x="127395" y="18718"/>
                  </a:moveTo>
                  <a:cubicBezTo>
                    <a:pt x="108440" y="21766"/>
                    <a:pt x="88723" y="23385"/>
                    <a:pt x="69578" y="22147"/>
                  </a:cubicBezTo>
                  <a:cubicBezTo>
                    <a:pt x="59005" y="21480"/>
                    <a:pt x="49099" y="19385"/>
                    <a:pt x="39098" y="15860"/>
                  </a:cubicBezTo>
                  <a:cubicBezTo>
                    <a:pt x="28430" y="12051"/>
                    <a:pt x="19572" y="4335"/>
                    <a:pt x="8904" y="430"/>
                  </a:cubicBezTo>
                  <a:cubicBezTo>
                    <a:pt x="5475" y="-808"/>
                    <a:pt x="712" y="620"/>
                    <a:pt x="236" y="4811"/>
                  </a:cubicBezTo>
                  <a:cubicBezTo>
                    <a:pt x="-3288" y="34339"/>
                    <a:pt x="33478" y="44816"/>
                    <a:pt x="56243" y="47769"/>
                  </a:cubicBezTo>
                  <a:cubicBezTo>
                    <a:pt x="81770" y="51103"/>
                    <a:pt x="111869" y="46340"/>
                    <a:pt x="131109" y="28243"/>
                  </a:cubicBezTo>
                  <a:cubicBezTo>
                    <a:pt x="134634" y="24909"/>
                    <a:pt x="133110" y="17765"/>
                    <a:pt x="127395" y="1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20">
              <a:extLst>
                <a:ext uri="{FF2B5EF4-FFF2-40B4-BE49-F238E27FC236}">
                  <a16:creationId xmlns:a16="http://schemas.microsoft.com/office/drawing/2014/main" id="{3AF32731-A08D-4B4C-97FD-59EE342DAB21}"/>
                </a:ext>
              </a:extLst>
            </p:cNvPr>
            <p:cNvSpPr/>
            <p:nvPr userDrawn="1"/>
          </p:nvSpPr>
          <p:spPr>
            <a:xfrm>
              <a:off x="5474407" y="3984217"/>
              <a:ext cx="37115" cy="35892"/>
            </a:xfrm>
            <a:custGeom>
              <a:avLst/>
              <a:gdLst>
                <a:gd name="connsiteX0" fmla="*/ 34039 w 37115"/>
                <a:gd name="connsiteY0" fmla="*/ 21593 h 35892"/>
                <a:gd name="connsiteX1" fmla="*/ 7369 w 37115"/>
                <a:gd name="connsiteY1" fmla="*/ 543 h 35892"/>
                <a:gd name="connsiteX2" fmla="*/ 34 w 37115"/>
                <a:gd name="connsiteY2" fmla="*/ 5115 h 35892"/>
                <a:gd name="connsiteX3" fmla="*/ 27466 w 37115"/>
                <a:gd name="connsiteY3" fmla="*/ 35881 h 35892"/>
                <a:gd name="connsiteX4" fmla="*/ 34039 w 37115"/>
                <a:gd name="connsiteY4" fmla="*/ 21593 h 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5" h="35892">
                  <a:moveTo>
                    <a:pt x="34039" y="21593"/>
                  </a:moveTo>
                  <a:cubicBezTo>
                    <a:pt x="24894" y="14354"/>
                    <a:pt x="17941" y="5591"/>
                    <a:pt x="7369" y="543"/>
                  </a:cubicBezTo>
                  <a:cubicBezTo>
                    <a:pt x="3749" y="-1172"/>
                    <a:pt x="225" y="1400"/>
                    <a:pt x="34" y="5115"/>
                  </a:cubicBezTo>
                  <a:cubicBezTo>
                    <a:pt x="-728" y="20545"/>
                    <a:pt x="11274" y="35309"/>
                    <a:pt x="27466" y="35881"/>
                  </a:cubicBezTo>
                  <a:cubicBezTo>
                    <a:pt x="34801" y="36261"/>
                    <a:pt x="41087" y="27117"/>
                    <a:pt x="34039" y="2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20">
              <a:extLst>
                <a:ext uri="{FF2B5EF4-FFF2-40B4-BE49-F238E27FC236}">
                  <a16:creationId xmlns:a16="http://schemas.microsoft.com/office/drawing/2014/main" id="{4FFE9917-4D70-4BF0-87DA-166F5604F2EE}"/>
                </a:ext>
              </a:extLst>
            </p:cNvPr>
            <p:cNvSpPr/>
            <p:nvPr userDrawn="1"/>
          </p:nvSpPr>
          <p:spPr>
            <a:xfrm>
              <a:off x="5534848" y="3403661"/>
              <a:ext cx="90375" cy="220417"/>
            </a:xfrm>
            <a:custGeom>
              <a:avLst/>
              <a:gdLst>
                <a:gd name="connsiteX0" fmla="*/ 57417 w 90375"/>
                <a:gd name="connsiteY0" fmla="*/ 89894 h 220417"/>
                <a:gd name="connsiteX1" fmla="*/ 65704 w 90375"/>
                <a:gd name="connsiteY1" fmla="*/ 215719 h 220417"/>
                <a:gd name="connsiteX2" fmla="*/ 78943 w 90375"/>
                <a:gd name="connsiteY2" fmla="*/ 216386 h 220417"/>
                <a:gd name="connsiteX3" fmla="*/ 8649 w 90375"/>
                <a:gd name="connsiteY3" fmla="*/ 835 h 220417"/>
                <a:gd name="connsiteX4" fmla="*/ 1219 w 90375"/>
                <a:gd name="connsiteY4" fmla="*/ 8455 h 220417"/>
                <a:gd name="connsiteX5" fmla="*/ 57417 w 90375"/>
                <a:gd name="connsiteY5" fmla="*/ 89894 h 22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375" h="220417">
                  <a:moveTo>
                    <a:pt x="57417" y="89894"/>
                  </a:moveTo>
                  <a:cubicBezTo>
                    <a:pt x="75800" y="132281"/>
                    <a:pt x="54083" y="174190"/>
                    <a:pt x="65704" y="215719"/>
                  </a:cubicBezTo>
                  <a:cubicBezTo>
                    <a:pt x="67418" y="221720"/>
                    <a:pt x="76657" y="222006"/>
                    <a:pt x="78943" y="216386"/>
                  </a:cubicBezTo>
                  <a:cubicBezTo>
                    <a:pt x="109233" y="143044"/>
                    <a:pt x="77134" y="41126"/>
                    <a:pt x="8649" y="835"/>
                  </a:cubicBezTo>
                  <a:cubicBezTo>
                    <a:pt x="3601" y="-2117"/>
                    <a:pt x="-2686" y="3312"/>
                    <a:pt x="1219" y="8455"/>
                  </a:cubicBezTo>
                  <a:cubicBezTo>
                    <a:pt x="21603" y="35602"/>
                    <a:pt x="43701" y="58176"/>
                    <a:pt x="57417" y="89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Graphic 20">
              <a:extLst>
                <a:ext uri="{FF2B5EF4-FFF2-40B4-BE49-F238E27FC236}">
                  <a16:creationId xmlns:a16="http://schemas.microsoft.com/office/drawing/2014/main" id="{45A742CD-D4CD-4EB5-A20F-6F5A52858F08}"/>
                </a:ext>
              </a:extLst>
            </p:cNvPr>
            <p:cNvSpPr/>
            <p:nvPr userDrawn="1"/>
          </p:nvSpPr>
          <p:spPr>
            <a:xfrm>
              <a:off x="5548686" y="3462731"/>
              <a:ext cx="42865" cy="124172"/>
            </a:xfrm>
            <a:custGeom>
              <a:avLst/>
              <a:gdLst>
                <a:gd name="connsiteX0" fmla="*/ 36435 w 42865"/>
                <a:gd name="connsiteY0" fmla="*/ 119883 h 124172"/>
                <a:gd name="connsiteX1" fmla="*/ 39293 w 42865"/>
                <a:gd name="connsiteY1" fmla="*/ 44064 h 124172"/>
                <a:gd name="connsiteX2" fmla="*/ 6146 w 42865"/>
                <a:gd name="connsiteY2" fmla="*/ 249 h 124172"/>
                <a:gd name="connsiteX3" fmla="*/ 717 w 42865"/>
                <a:gd name="connsiteY3" fmla="*/ 7297 h 124172"/>
                <a:gd name="connsiteX4" fmla="*/ 16909 w 42865"/>
                <a:gd name="connsiteY4" fmla="*/ 65019 h 124172"/>
                <a:gd name="connsiteX5" fmla="*/ 26815 w 42865"/>
                <a:gd name="connsiteY5" fmla="*/ 122359 h 124172"/>
                <a:gd name="connsiteX6" fmla="*/ 36435 w 42865"/>
                <a:gd name="connsiteY6" fmla="*/ 119883 h 12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5" h="124172">
                  <a:moveTo>
                    <a:pt x="36435" y="119883"/>
                  </a:moveTo>
                  <a:cubicBezTo>
                    <a:pt x="46151" y="97499"/>
                    <a:pt x="42912" y="67495"/>
                    <a:pt x="39293" y="44064"/>
                  </a:cubicBezTo>
                  <a:cubicBezTo>
                    <a:pt x="36054" y="23299"/>
                    <a:pt x="26149" y="7392"/>
                    <a:pt x="6146" y="249"/>
                  </a:cubicBezTo>
                  <a:cubicBezTo>
                    <a:pt x="2336" y="-1180"/>
                    <a:pt x="-1665" y="3868"/>
                    <a:pt x="717" y="7297"/>
                  </a:cubicBezTo>
                  <a:cubicBezTo>
                    <a:pt x="12623" y="24347"/>
                    <a:pt x="15766" y="44730"/>
                    <a:pt x="16909" y="65019"/>
                  </a:cubicBezTo>
                  <a:cubicBezTo>
                    <a:pt x="17957" y="84926"/>
                    <a:pt x="14242" y="105404"/>
                    <a:pt x="26815" y="122359"/>
                  </a:cubicBezTo>
                  <a:cubicBezTo>
                    <a:pt x="29673" y="126169"/>
                    <a:pt x="35007" y="123312"/>
                    <a:pt x="36435" y="1198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20">
              <a:extLst>
                <a:ext uri="{FF2B5EF4-FFF2-40B4-BE49-F238E27FC236}">
                  <a16:creationId xmlns:a16="http://schemas.microsoft.com/office/drawing/2014/main" id="{00947906-157D-4F62-BFE8-50190F7C726A}"/>
                </a:ext>
              </a:extLst>
            </p:cNvPr>
            <p:cNvSpPr/>
            <p:nvPr userDrawn="1"/>
          </p:nvSpPr>
          <p:spPr>
            <a:xfrm>
              <a:off x="5767214" y="3503340"/>
              <a:ext cx="56284" cy="120052"/>
            </a:xfrm>
            <a:custGeom>
              <a:avLst/>
              <a:gdLst>
                <a:gd name="connsiteX0" fmla="*/ 28124 w 56284"/>
                <a:gd name="connsiteY0" fmla="*/ 6503 h 120052"/>
                <a:gd name="connsiteX1" fmla="*/ 16980 w 56284"/>
                <a:gd name="connsiteY1" fmla="*/ 502 h 120052"/>
                <a:gd name="connsiteX2" fmla="*/ 5741 w 56284"/>
                <a:gd name="connsiteY2" fmla="*/ 62700 h 120052"/>
                <a:gd name="connsiteX3" fmla="*/ 52127 w 56284"/>
                <a:gd name="connsiteY3" fmla="*/ 119755 h 120052"/>
                <a:gd name="connsiteX4" fmla="*/ 56223 w 56284"/>
                <a:gd name="connsiteY4" fmla="*/ 116802 h 120052"/>
                <a:gd name="connsiteX5" fmla="*/ 31744 w 56284"/>
                <a:gd name="connsiteY5" fmla="*/ 67272 h 120052"/>
                <a:gd name="connsiteX6" fmla="*/ 24886 w 56284"/>
                <a:gd name="connsiteY6" fmla="*/ 30887 h 120052"/>
                <a:gd name="connsiteX7" fmla="*/ 28124 w 56284"/>
                <a:gd name="connsiteY7" fmla="*/ 6503 h 12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84" h="120052">
                  <a:moveTo>
                    <a:pt x="28124" y="6503"/>
                  </a:moveTo>
                  <a:cubicBezTo>
                    <a:pt x="27076" y="2026"/>
                    <a:pt x="21266" y="-1308"/>
                    <a:pt x="16980" y="502"/>
                  </a:cubicBezTo>
                  <a:cubicBezTo>
                    <a:pt x="-6356" y="10122"/>
                    <a:pt x="-927" y="43269"/>
                    <a:pt x="5741" y="62700"/>
                  </a:cubicBezTo>
                  <a:cubicBezTo>
                    <a:pt x="12980" y="83941"/>
                    <a:pt x="31077" y="110135"/>
                    <a:pt x="52127" y="119755"/>
                  </a:cubicBezTo>
                  <a:cubicBezTo>
                    <a:pt x="54318" y="120708"/>
                    <a:pt x="56699" y="119279"/>
                    <a:pt x="56223" y="116802"/>
                  </a:cubicBezTo>
                  <a:cubicBezTo>
                    <a:pt x="52699" y="98895"/>
                    <a:pt x="39649" y="83465"/>
                    <a:pt x="31744" y="67272"/>
                  </a:cubicBezTo>
                  <a:cubicBezTo>
                    <a:pt x="26219" y="56033"/>
                    <a:pt x="23457" y="43364"/>
                    <a:pt x="24886" y="30887"/>
                  </a:cubicBezTo>
                  <a:cubicBezTo>
                    <a:pt x="26029" y="20790"/>
                    <a:pt x="30506" y="16599"/>
                    <a:pt x="28124" y="6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20">
              <a:extLst>
                <a:ext uri="{FF2B5EF4-FFF2-40B4-BE49-F238E27FC236}">
                  <a16:creationId xmlns:a16="http://schemas.microsoft.com/office/drawing/2014/main" id="{BEF08BA2-2417-44B2-A8FC-5BEFB957949E}"/>
                </a:ext>
              </a:extLst>
            </p:cNvPr>
            <p:cNvSpPr/>
            <p:nvPr userDrawn="1"/>
          </p:nvSpPr>
          <p:spPr>
            <a:xfrm>
              <a:off x="5801583" y="3527007"/>
              <a:ext cx="30146" cy="69886"/>
            </a:xfrm>
            <a:custGeom>
              <a:avLst/>
              <a:gdLst>
                <a:gd name="connsiteX0" fmla="*/ 14520 w 30146"/>
                <a:gd name="connsiteY0" fmla="*/ 3028 h 69886"/>
                <a:gd name="connsiteX1" fmla="*/ 4709 w 30146"/>
                <a:gd name="connsiteY1" fmla="*/ 2552 h 69886"/>
                <a:gd name="connsiteX2" fmla="*/ 22902 w 30146"/>
                <a:gd name="connsiteY2" fmla="*/ 69132 h 69886"/>
                <a:gd name="connsiteX3" fmla="*/ 30141 w 30146"/>
                <a:gd name="connsiteY3" fmla="*/ 65036 h 69886"/>
                <a:gd name="connsiteX4" fmla="*/ 14520 w 30146"/>
                <a:gd name="connsiteY4" fmla="*/ 3028 h 6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46" h="69886">
                  <a:moveTo>
                    <a:pt x="14520" y="3028"/>
                  </a:moveTo>
                  <a:cubicBezTo>
                    <a:pt x="13091" y="-877"/>
                    <a:pt x="6614" y="-972"/>
                    <a:pt x="4709" y="2552"/>
                  </a:cubicBezTo>
                  <a:cubicBezTo>
                    <a:pt x="-6911" y="24269"/>
                    <a:pt x="4424" y="54844"/>
                    <a:pt x="22902" y="69132"/>
                  </a:cubicBezTo>
                  <a:cubicBezTo>
                    <a:pt x="25759" y="71322"/>
                    <a:pt x="30332" y="68370"/>
                    <a:pt x="30141" y="65036"/>
                  </a:cubicBezTo>
                  <a:cubicBezTo>
                    <a:pt x="29189" y="44081"/>
                    <a:pt x="21854" y="22650"/>
                    <a:pt x="14520" y="3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Graphic 20">
              <a:extLst>
                <a:ext uri="{FF2B5EF4-FFF2-40B4-BE49-F238E27FC236}">
                  <a16:creationId xmlns:a16="http://schemas.microsoft.com/office/drawing/2014/main" id="{80D47ED9-593A-495C-A410-AE02960E34CB}"/>
                </a:ext>
              </a:extLst>
            </p:cNvPr>
            <p:cNvSpPr/>
            <p:nvPr userDrawn="1"/>
          </p:nvSpPr>
          <p:spPr>
            <a:xfrm>
              <a:off x="6015934" y="3639715"/>
              <a:ext cx="28734" cy="113116"/>
            </a:xfrm>
            <a:custGeom>
              <a:avLst/>
              <a:gdLst>
                <a:gd name="connsiteX0" fmla="*/ 28673 w 28734"/>
                <a:gd name="connsiteY0" fmla="*/ 109205 h 113116"/>
                <a:gd name="connsiteX1" fmla="*/ 20482 w 28734"/>
                <a:gd name="connsiteY1" fmla="*/ 60437 h 113116"/>
                <a:gd name="connsiteX2" fmla="*/ 14195 w 28734"/>
                <a:gd name="connsiteY2" fmla="*/ 1953 h 113116"/>
                <a:gd name="connsiteX3" fmla="*/ 9528 w 28734"/>
                <a:gd name="connsiteY3" fmla="*/ 1477 h 113116"/>
                <a:gd name="connsiteX4" fmla="*/ 479 w 28734"/>
                <a:gd name="connsiteY4" fmla="*/ 52341 h 113116"/>
                <a:gd name="connsiteX5" fmla="*/ 21815 w 28734"/>
                <a:gd name="connsiteY5" fmla="*/ 112348 h 113116"/>
                <a:gd name="connsiteX6" fmla="*/ 28673 w 28734"/>
                <a:gd name="connsiteY6" fmla="*/ 109205 h 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34" h="113116">
                  <a:moveTo>
                    <a:pt x="28673" y="109205"/>
                  </a:moveTo>
                  <a:cubicBezTo>
                    <a:pt x="29435" y="92822"/>
                    <a:pt x="22958" y="76534"/>
                    <a:pt x="20482" y="60437"/>
                  </a:cubicBezTo>
                  <a:cubicBezTo>
                    <a:pt x="17529" y="41387"/>
                    <a:pt x="15624" y="21194"/>
                    <a:pt x="14195" y="1953"/>
                  </a:cubicBezTo>
                  <a:cubicBezTo>
                    <a:pt x="14005" y="-714"/>
                    <a:pt x="10480" y="-428"/>
                    <a:pt x="9528" y="1477"/>
                  </a:cubicBezTo>
                  <a:cubicBezTo>
                    <a:pt x="1622" y="17479"/>
                    <a:pt x="-1235" y="34434"/>
                    <a:pt x="479" y="52341"/>
                  </a:cubicBezTo>
                  <a:cubicBezTo>
                    <a:pt x="2384" y="72343"/>
                    <a:pt x="3908" y="99680"/>
                    <a:pt x="21815" y="112348"/>
                  </a:cubicBezTo>
                  <a:cubicBezTo>
                    <a:pt x="24196" y="114158"/>
                    <a:pt x="28483" y="112634"/>
                    <a:pt x="28673" y="109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Graphic 20">
              <a:extLst>
                <a:ext uri="{FF2B5EF4-FFF2-40B4-BE49-F238E27FC236}">
                  <a16:creationId xmlns:a16="http://schemas.microsoft.com/office/drawing/2014/main" id="{FE2B612A-DD18-49E2-981F-F856BAE05B34}"/>
                </a:ext>
              </a:extLst>
            </p:cNvPr>
            <p:cNvSpPr/>
            <p:nvPr userDrawn="1"/>
          </p:nvSpPr>
          <p:spPr>
            <a:xfrm>
              <a:off x="6063555" y="3211288"/>
              <a:ext cx="77570" cy="117247"/>
            </a:xfrm>
            <a:custGeom>
              <a:avLst/>
              <a:gdLst>
                <a:gd name="connsiteX0" fmla="*/ 33916 w 77570"/>
                <a:gd name="connsiteY0" fmla="*/ 58716 h 117247"/>
                <a:gd name="connsiteX1" fmla="*/ 16295 w 77570"/>
                <a:gd name="connsiteY1" fmla="*/ 2518 h 117247"/>
                <a:gd name="connsiteX2" fmla="*/ 9246 w 77570"/>
                <a:gd name="connsiteY2" fmla="*/ 1089 h 117247"/>
                <a:gd name="connsiteX3" fmla="*/ 75636 w 77570"/>
                <a:gd name="connsiteY3" fmla="*/ 113865 h 117247"/>
                <a:gd name="connsiteX4" fmla="*/ 75921 w 77570"/>
                <a:gd name="connsiteY4" fmla="*/ 107484 h 117247"/>
                <a:gd name="connsiteX5" fmla="*/ 33916 w 77570"/>
                <a:gd name="connsiteY5" fmla="*/ 58716 h 11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570" h="117247">
                  <a:moveTo>
                    <a:pt x="33916" y="58716"/>
                  </a:moveTo>
                  <a:cubicBezTo>
                    <a:pt x="25629" y="40618"/>
                    <a:pt x="24200" y="20520"/>
                    <a:pt x="16295" y="2518"/>
                  </a:cubicBezTo>
                  <a:cubicBezTo>
                    <a:pt x="15152" y="-149"/>
                    <a:pt x="11437" y="-816"/>
                    <a:pt x="9246" y="1089"/>
                  </a:cubicBezTo>
                  <a:cubicBezTo>
                    <a:pt x="-22472" y="28902"/>
                    <a:pt x="34297" y="137678"/>
                    <a:pt x="75636" y="113865"/>
                  </a:cubicBezTo>
                  <a:cubicBezTo>
                    <a:pt x="78017" y="112532"/>
                    <a:pt x="78303" y="109008"/>
                    <a:pt x="75921" y="107484"/>
                  </a:cubicBezTo>
                  <a:cubicBezTo>
                    <a:pt x="56395" y="94910"/>
                    <a:pt x="43727" y="80052"/>
                    <a:pt x="33916" y="58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Graphic 20">
              <a:extLst>
                <a:ext uri="{FF2B5EF4-FFF2-40B4-BE49-F238E27FC236}">
                  <a16:creationId xmlns:a16="http://schemas.microsoft.com/office/drawing/2014/main" id="{61B4D84F-073F-45F2-8656-63A4B03EB868}"/>
                </a:ext>
              </a:extLst>
            </p:cNvPr>
            <p:cNvSpPr/>
            <p:nvPr/>
          </p:nvSpPr>
          <p:spPr>
            <a:xfrm>
              <a:off x="6084826" y="3163799"/>
              <a:ext cx="37946" cy="104390"/>
            </a:xfrm>
            <a:custGeom>
              <a:avLst/>
              <a:gdLst>
                <a:gd name="connsiteX0" fmla="*/ 37506 w 37946"/>
                <a:gd name="connsiteY0" fmla="*/ 97441 h 104390"/>
                <a:gd name="connsiteX1" fmla="*/ 25599 w 37946"/>
                <a:gd name="connsiteY1" fmla="*/ 41053 h 104390"/>
                <a:gd name="connsiteX2" fmla="*/ 19694 w 37946"/>
                <a:gd name="connsiteY2" fmla="*/ 2381 h 104390"/>
                <a:gd name="connsiteX3" fmla="*/ 8645 w 37946"/>
                <a:gd name="connsiteY3" fmla="*/ 2191 h 104390"/>
                <a:gd name="connsiteX4" fmla="*/ 2739 w 37946"/>
                <a:gd name="connsiteY4" fmla="*/ 58769 h 104390"/>
                <a:gd name="connsiteX5" fmla="*/ 30457 w 37946"/>
                <a:gd name="connsiteY5" fmla="*/ 103823 h 104390"/>
                <a:gd name="connsiteX6" fmla="*/ 37506 w 37946"/>
                <a:gd name="connsiteY6" fmla="*/ 97441 h 10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46" h="104390">
                  <a:moveTo>
                    <a:pt x="37506" y="97441"/>
                  </a:moveTo>
                  <a:cubicBezTo>
                    <a:pt x="28457" y="78867"/>
                    <a:pt x="25695" y="61341"/>
                    <a:pt x="25599" y="41053"/>
                  </a:cubicBezTo>
                  <a:cubicBezTo>
                    <a:pt x="25504" y="27813"/>
                    <a:pt x="28552" y="13240"/>
                    <a:pt x="19694" y="2381"/>
                  </a:cubicBezTo>
                  <a:cubicBezTo>
                    <a:pt x="17027" y="-857"/>
                    <a:pt x="11407" y="-667"/>
                    <a:pt x="8645" y="2191"/>
                  </a:cubicBezTo>
                  <a:cubicBezTo>
                    <a:pt x="-4119" y="15621"/>
                    <a:pt x="358" y="41910"/>
                    <a:pt x="2739" y="58769"/>
                  </a:cubicBezTo>
                  <a:cubicBezTo>
                    <a:pt x="5311" y="76771"/>
                    <a:pt x="14265" y="94774"/>
                    <a:pt x="30457" y="103823"/>
                  </a:cubicBezTo>
                  <a:cubicBezTo>
                    <a:pt x="34267" y="106013"/>
                    <a:pt x="39506" y="101441"/>
                    <a:pt x="37506" y="97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Graphic 20">
              <a:extLst>
                <a:ext uri="{FF2B5EF4-FFF2-40B4-BE49-F238E27FC236}">
                  <a16:creationId xmlns:a16="http://schemas.microsoft.com/office/drawing/2014/main" id="{C5A91B74-3696-4F4B-9FC4-863A578FE414}"/>
                </a:ext>
              </a:extLst>
            </p:cNvPr>
            <p:cNvSpPr/>
            <p:nvPr userDrawn="1"/>
          </p:nvSpPr>
          <p:spPr>
            <a:xfrm>
              <a:off x="6457505" y="3905966"/>
              <a:ext cx="62184" cy="48888"/>
            </a:xfrm>
            <a:custGeom>
              <a:avLst/>
              <a:gdLst>
                <a:gd name="connsiteX0" fmla="*/ 9155 w 62184"/>
                <a:gd name="connsiteY0" fmla="*/ 48122 h 48888"/>
                <a:gd name="connsiteX1" fmla="*/ 34111 w 62184"/>
                <a:gd name="connsiteY1" fmla="*/ 23929 h 48888"/>
                <a:gd name="connsiteX2" fmla="*/ 61447 w 62184"/>
                <a:gd name="connsiteY2" fmla="*/ 5736 h 48888"/>
                <a:gd name="connsiteX3" fmla="*/ 60209 w 62184"/>
                <a:gd name="connsiteY3" fmla="*/ 1450 h 48888"/>
                <a:gd name="connsiteX4" fmla="*/ 392 w 62184"/>
                <a:gd name="connsiteY4" fmla="*/ 44503 h 48888"/>
                <a:gd name="connsiteX5" fmla="*/ 9155 w 62184"/>
                <a:gd name="connsiteY5" fmla="*/ 48122 h 4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184" h="48888">
                  <a:moveTo>
                    <a:pt x="9155" y="48122"/>
                  </a:moveTo>
                  <a:cubicBezTo>
                    <a:pt x="19061" y="41836"/>
                    <a:pt x="24871" y="31168"/>
                    <a:pt x="34111" y="23929"/>
                  </a:cubicBezTo>
                  <a:cubicBezTo>
                    <a:pt x="42778" y="17166"/>
                    <a:pt x="52970" y="12975"/>
                    <a:pt x="61447" y="5736"/>
                  </a:cubicBezTo>
                  <a:cubicBezTo>
                    <a:pt x="62971" y="4403"/>
                    <a:pt x="61923" y="2021"/>
                    <a:pt x="60209" y="1450"/>
                  </a:cubicBezTo>
                  <a:cubicBezTo>
                    <a:pt x="35349" y="-5884"/>
                    <a:pt x="-4370" y="15547"/>
                    <a:pt x="392" y="44503"/>
                  </a:cubicBezTo>
                  <a:cubicBezTo>
                    <a:pt x="964" y="48218"/>
                    <a:pt x="6107" y="50027"/>
                    <a:pt x="9155" y="481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20">
              <a:extLst>
                <a:ext uri="{FF2B5EF4-FFF2-40B4-BE49-F238E27FC236}">
                  <a16:creationId xmlns:a16="http://schemas.microsoft.com/office/drawing/2014/main" id="{ED12B627-2078-4DD4-A867-5887C29B5D24}"/>
                </a:ext>
              </a:extLst>
            </p:cNvPr>
            <p:cNvSpPr/>
            <p:nvPr userDrawn="1"/>
          </p:nvSpPr>
          <p:spPr>
            <a:xfrm>
              <a:off x="6506094" y="3904792"/>
              <a:ext cx="77946" cy="47797"/>
            </a:xfrm>
            <a:custGeom>
              <a:avLst/>
              <a:gdLst>
                <a:gd name="connsiteX0" fmla="*/ 0 w 77946"/>
                <a:gd name="connsiteY0" fmla="*/ 41772 h 47797"/>
                <a:gd name="connsiteX1" fmla="*/ 6858 w 77946"/>
                <a:gd name="connsiteY1" fmla="*/ 47773 h 47797"/>
                <a:gd name="connsiteX2" fmla="*/ 41434 w 77946"/>
                <a:gd name="connsiteY2" fmla="*/ 25199 h 47797"/>
                <a:gd name="connsiteX3" fmla="*/ 74676 w 77946"/>
                <a:gd name="connsiteY3" fmla="*/ 12721 h 47797"/>
                <a:gd name="connsiteX4" fmla="*/ 77248 w 77946"/>
                <a:gd name="connsiteY4" fmla="*/ 6815 h 47797"/>
                <a:gd name="connsiteX5" fmla="*/ 40767 w 77946"/>
                <a:gd name="connsiteY5" fmla="*/ 5101 h 47797"/>
                <a:gd name="connsiteX6" fmla="*/ 0 w 77946"/>
                <a:gd name="connsiteY6" fmla="*/ 41772 h 4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46" h="47797">
                  <a:moveTo>
                    <a:pt x="0" y="41772"/>
                  </a:moveTo>
                  <a:cubicBezTo>
                    <a:pt x="0" y="45868"/>
                    <a:pt x="3048" y="48058"/>
                    <a:pt x="6858" y="47773"/>
                  </a:cubicBezTo>
                  <a:cubicBezTo>
                    <a:pt x="18765" y="47011"/>
                    <a:pt x="32004" y="31199"/>
                    <a:pt x="41434" y="25199"/>
                  </a:cubicBezTo>
                  <a:cubicBezTo>
                    <a:pt x="52483" y="18245"/>
                    <a:pt x="61532" y="14435"/>
                    <a:pt x="74676" y="12721"/>
                  </a:cubicBezTo>
                  <a:cubicBezTo>
                    <a:pt x="77534" y="12340"/>
                    <a:pt x="78867" y="9101"/>
                    <a:pt x="77248" y="6815"/>
                  </a:cubicBezTo>
                  <a:cubicBezTo>
                    <a:pt x="69056" y="-4805"/>
                    <a:pt x="51435" y="1100"/>
                    <a:pt x="40767" y="5101"/>
                  </a:cubicBezTo>
                  <a:cubicBezTo>
                    <a:pt x="27813" y="9958"/>
                    <a:pt x="-95" y="25770"/>
                    <a:pt x="0" y="41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Graphic 20">
              <a:extLst>
                <a:ext uri="{FF2B5EF4-FFF2-40B4-BE49-F238E27FC236}">
                  <a16:creationId xmlns:a16="http://schemas.microsoft.com/office/drawing/2014/main" id="{59965239-A0D7-4D9E-9FCF-3B8FBE9E9B29}"/>
                </a:ext>
              </a:extLst>
            </p:cNvPr>
            <p:cNvSpPr/>
            <p:nvPr userDrawn="1"/>
          </p:nvSpPr>
          <p:spPr>
            <a:xfrm>
              <a:off x="6525505" y="3295765"/>
              <a:ext cx="104344" cy="90012"/>
            </a:xfrm>
            <a:custGeom>
              <a:avLst/>
              <a:gdLst>
                <a:gd name="connsiteX0" fmla="*/ 9735 w 104344"/>
                <a:gd name="connsiteY0" fmla="*/ 88919 h 90012"/>
                <a:gd name="connsiteX1" fmla="*/ 41930 w 104344"/>
                <a:gd name="connsiteY1" fmla="*/ 50057 h 90012"/>
                <a:gd name="connsiteX2" fmla="*/ 101937 w 104344"/>
                <a:gd name="connsiteY2" fmla="*/ 11671 h 90012"/>
                <a:gd name="connsiteX3" fmla="*/ 98508 w 104344"/>
                <a:gd name="connsiteY3" fmla="*/ 51 h 90012"/>
                <a:gd name="connsiteX4" fmla="*/ 20 w 104344"/>
                <a:gd name="connsiteY4" fmla="*/ 82537 h 90012"/>
                <a:gd name="connsiteX5" fmla="*/ 9735 w 104344"/>
                <a:gd name="connsiteY5" fmla="*/ 88919 h 9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344" h="90012">
                  <a:moveTo>
                    <a:pt x="9735" y="88919"/>
                  </a:moveTo>
                  <a:cubicBezTo>
                    <a:pt x="24499" y="79299"/>
                    <a:pt x="31166" y="63487"/>
                    <a:pt x="41930" y="50057"/>
                  </a:cubicBezTo>
                  <a:cubicBezTo>
                    <a:pt x="57741" y="30435"/>
                    <a:pt x="82315" y="25482"/>
                    <a:pt x="101937" y="11671"/>
                  </a:cubicBezTo>
                  <a:cubicBezTo>
                    <a:pt x="106509" y="8433"/>
                    <a:pt x="104128" y="241"/>
                    <a:pt x="98508" y="51"/>
                  </a:cubicBezTo>
                  <a:cubicBezTo>
                    <a:pt x="53645" y="-1569"/>
                    <a:pt x="3639" y="35865"/>
                    <a:pt x="20" y="82537"/>
                  </a:cubicBezTo>
                  <a:cubicBezTo>
                    <a:pt x="-361" y="87966"/>
                    <a:pt x="4877" y="92062"/>
                    <a:pt x="9735" y="889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Graphic 20">
              <a:extLst>
                <a:ext uri="{FF2B5EF4-FFF2-40B4-BE49-F238E27FC236}">
                  <a16:creationId xmlns:a16="http://schemas.microsoft.com/office/drawing/2014/main" id="{C026C49B-BC3D-4D08-9C2B-22E7C00C73CB}"/>
                </a:ext>
              </a:extLst>
            </p:cNvPr>
            <p:cNvSpPr/>
            <p:nvPr userDrawn="1"/>
          </p:nvSpPr>
          <p:spPr>
            <a:xfrm>
              <a:off x="6558316" y="3336396"/>
              <a:ext cx="58187" cy="66258"/>
            </a:xfrm>
            <a:custGeom>
              <a:avLst/>
              <a:gdLst>
                <a:gd name="connsiteX0" fmla="*/ 260 w 58187"/>
                <a:gd name="connsiteY0" fmla="*/ 60671 h 66258"/>
                <a:gd name="connsiteX1" fmla="*/ 10547 w 58187"/>
                <a:gd name="connsiteY1" fmla="*/ 64957 h 66258"/>
                <a:gd name="connsiteX2" fmla="*/ 55124 w 58187"/>
                <a:gd name="connsiteY2" fmla="*/ 8569 h 66258"/>
                <a:gd name="connsiteX3" fmla="*/ 55220 w 58187"/>
                <a:gd name="connsiteY3" fmla="*/ 473 h 66258"/>
                <a:gd name="connsiteX4" fmla="*/ 260 w 58187"/>
                <a:gd name="connsiteY4" fmla="*/ 60671 h 6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7" h="66258">
                  <a:moveTo>
                    <a:pt x="260" y="60671"/>
                  </a:moveTo>
                  <a:cubicBezTo>
                    <a:pt x="832" y="65338"/>
                    <a:pt x="6737" y="68005"/>
                    <a:pt x="10547" y="64957"/>
                  </a:cubicBezTo>
                  <a:cubicBezTo>
                    <a:pt x="29312" y="49717"/>
                    <a:pt x="29597" y="17332"/>
                    <a:pt x="55124" y="8569"/>
                  </a:cubicBezTo>
                  <a:cubicBezTo>
                    <a:pt x="58648" y="7331"/>
                    <a:pt x="59696" y="1235"/>
                    <a:pt x="55220" y="473"/>
                  </a:cubicBezTo>
                  <a:cubicBezTo>
                    <a:pt x="26168" y="-4670"/>
                    <a:pt x="-3073" y="33239"/>
                    <a:pt x="260" y="60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Graphic 20">
              <a:extLst>
                <a:ext uri="{FF2B5EF4-FFF2-40B4-BE49-F238E27FC236}">
                  <a16:creationId xmlns:a16="http://schemas.microsoft.com/office/drawing/2014/main" id="{0BEC8275-D7CE-4DE1-9D62-FB45082D2E0E}"/>
                </a:ext>
              </a:extLst>
            </p:cNvPr>
            <p:cNvSpPr/>
            <p:nvPr userDrawn="1"/>
          </p:nvSpPr>
          <p:spPr>
            <a:xfrm>
              <a:off x="6271853" y="4207749"/>
              <a:ext cx="76432" cy="142757"/>
            </a:xfrm>
            <a:custGeom>
              <a:avLst/>
              <a:gdLst>
                <a:gd name="connsiteX0" fmla="*/ 66410 w 76432"/>
                <a:gd name="connsiteY0" fmla="*/ 140103 h 142757"/>
                <a:gd name="connsiteX1" fmla="*/ 75649 w 76432"/>
                <a:gd name="connsiteY1" fmla="*/ 138388 h 142757"/>
                <a:gd name="connsiteX2" fmla="*/ 7736 w 76432"/>
                <a:gd name="connsiteY2" fmla="*/ 562 h 142757"/>
                <a:gd name="connsiteX3" fmla="*/ 878 w 76432"/>
                <a:gd name="connsiteY3" fmla="*/ 7896 h 142757"/>
                <a:gd name="connsiteX4" fmla="*/ 35644 w 76432"/>
                <a:gd name="connsiteY4" fmla="*/ 61236 h 142757"/>
                <a:gd name="connsiteX5" fmla="*/ 66410 w 76432"/>
                <a:gd name="connsiteY5" fmla="*/ 140103 h 14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32" h="142757">
                  <a:moveTo>
                    <a:pt x="66410" y="140103"/>
                  </a:moveTo>
                  <a:cubicBezTo>
                    <a:pt x="68791" y="144389"/>
                    <a:pt x="74982" y="143246"/>
                    <a:pt x="75649" y="138388"/>
                  </a:cubicBezTo>
                  <a:cubicBezTo>
                    <a:pt x="81840" y="91811"/>
                    <a:pt x="50598" y="22279"/>
                    <a:pt x="7736" y="562"/>
                  </a:cubicBezTo>
                  <a:cubicBezTo>
                    <a:pt x="3354" y="-1725"/>
                    <a:pt x="-2170" y="3419"/>
                    <a:pt x="878" y="7896"/>
                  </a:cubicBezTo>
                  <a:cubicBezTo>
                    <a:pt x="12974" y="25612"/>
                    <a:pt x="25833" y="41995"/>
                    <a:pt x="35644" y="61236"/>
                  </a:cubicBezTo>
                  <a:cubicBezTo>
                    <a:pt x="48693" y="86572"/>
                    <a:pt x="52694" y="115147"/>
                    <a:pt x="66410" y="140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Graphic 20">
              <a:extLst>
                <a:ext uri="{FF2B5EF4-FFF2-40B4-BE49-F238E27FC236}">
                  <a16:creationId xmlns:a16="http://schemas.microsoft.com/office/drawing/2014/main" id="{CE7ADF37-BD16-4841-ABB1-19213A4273F1}"/>
                </a:ext>
              </a:extLst>
            </p:cNvPr>
            <p:cNvSpPr/>
            <p:nvPr userDrawn="1"/>
          </p:nvSpPr>
          <p:spPr>
            <a:xfrm>
              <a:off x="6296494" y="4298732"/>
              <a:ext cx="33534" cy="90690"/>
            </a:xfrm>
            <a:custGeom>
              <a:avLst/>
              <a:gdLst>
                <a:gd name="connsiteX0" fmla="*/ 240 w 33534"/>
                <a:gd name="connsiteY0" fmla="*/ 6829 h 90690"/>
                <a:gd name="connsiteX1" fmla="*/ 9384 w 33534"/>
                <a:gd name="connsiteY1" fmla="*/ 48072 h 90690"/>
                <a:gd name="connsiteX2" fmla="*/ 17099 w 33534"/>
                <a:gd name="connsiteY2" fmla="*/ 88363 h 90690"/>
                <a:gd name="connsiteX3" fmla="*/ 26339 w 33534"/>
                <a:gd name="connsiteY3" fmla="*/ 87696 h 90690"/>
                <a:gd name="connsiteX4" fmla="*/ 10241 w 33534"/>
                <a:gd name="connsiteY4" fmla="*/ 1686 h 90690"/>
                <a:gd name="connsiteX5" fmla="*/ 240 w 33534"/>
                <a:gd name="connsiteY5" fmla="*/ 6829 h 9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34" h="90690">
                  <a:moveTo>
                    <a:pt x="240" y="6829"/>
                  </a:moveTo>
                  <a:cubicBezTo>
                    <a:pt x="4050" y="20164"/>
                    <a:pt x="7955" y="34261"/>
                    <a:pt x="9384" y="48072"/>
                  </a:cubicBezTo>
                  <a:cubicBezTo>
                    <a:pt x="10908" y="62741"/>
                    <a:pt x="9479" y="75124"/>
                    <a:pt x="17099" y="88363"/>
                  </a:cubicBezTo>
                  <a:cubicBezTo>
                    <a:pt x="19290" y="92173"/>
                    <a:pt x="24529" y="90840"/>
                    <a:pt x="26339" y="87696"/>
                  </a:cubicBezTo>
                  <a:cubicBezTo>
                    <a:pt x="41578" y="61693"/>
                    <a:pt x="30910" y="21403"/>
                    <a:pt x="10241" y="1686"/>
                  </a:cubicBezTo>
                  <a:cubicBezTo>
                    <a:pt x="6431" y="-2124"/>
                    <a:pt x="-1475" y="924"/>
                    <a:pt x="240" y="6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Graphic 20">
              <a:extLst>
                <a:ext uri="{FF2B5EF4-FFF2-40B4-BE49-F238E27FC236}">
                  <a16:creationId xmlns:a16="http://schemas.microsoft.com/office/drawing/2014/main" id="{052DD3A8-E0BC-4088-89C2-8DD8C95146A3}"/>
                </a:ext>
              </a:extLst>
            </p:cNvPr>
            <p:cNvSpPr/>
            <p:nvPr userDrawn="1"/>
          </p:nvSpPr>
          <p:spPr>
            <a:xfrm>
              <a:off x="5050605" y="5384128"/>
              <a:ext cx="134617" cy="205936"/>
            </a:xfrm>
            <a:custGeom>
              <a:avLst/>
              <a:gdLst>
                <a:gd name="connsiteX0" fmla="*/ 130847 w 134617"/>
                <a:gd name="connsiteY0" fmla="*/ 45 h 205936"/>
                <a:gd name="connsiteX1" fmla="*/ 43693 w 134617"/>
                <a:gd name="connsiteY1" fmla="*/ 55671 h 205936"/>
                <a:gd name="connsiteX2" fmla="*/ 4165 w 134617"/>
                <a:gd name="connsiteY2" fmla="*/ 167208 h 205936"/>
                <a:gd name="connsiteX3" fmla="*/ 16357 w 134617"/>
                <a:gd name="connsiteY3" fmla="*/ 169114 h 205936"/>
                <a:gd name="connsiteX4" fmla="*/ 16928 w 134617"/>
                <a:gd name="connsiteY4" fmla="*/ 200927 h 205936"/>
                <a:gd name="connsiteX5" fmla="*/ 31597 w 134617"/>
                <a:gd name="connsiteY5" fmla="*/ 203975 h 205936"/>
                <a:gd name="connsiteX6" fmla="*/ 45027 w 134617"/>
                <a:gd name="connsiteY6" fmla="*/ 169971 h 205936"/>
                <a:gd name="connsiteX7" fmla="*/ 57409 w 134617"/>
                <a:gd name="connsiteY7" fmla="*/ 138443 h 205936"/>
                <a:gd name="connsiteX8" fmla="*/ 89413 w 134617"/>
                <a:gd name="connsiteY8" fmla="*/ 90247 h 205936"/>
                <a:gd name="connsiteX9" fmla="*/ 87603 w 134617"/>
                <a:gd name="connsiteY9" fmla="*/ 81865 h 205936"/>
                <a:gd name="connsiteX10" fmla="*/ 38645 w 134617"/>
                <a:gd name="connsiteY10" fmla="*/ 119774 h 205936"/>
                <a:gd name="connsiteX11" fmla="*/ 29310 w 134617"/>
                <a:gd name="connsiteY11" fmla="*/ 136919 h 205936"/>
                <a:gd name="connsiteX12" fmla="*/ 48837 w 134617"/>
                <a:gd name="connsiteY12" fmla="*/ 85675 h 205936"/>
                <a:gd name="connsiteX13" fmla="*/ 133324 w 134617"/>
                <a:gd name="connsiteY13" fmla="*/ 6522 h 205936"/>
                <a:gd name="connsiteX14" fmla="*/ 130847 w 134617"/>
                <a:gd name="connsiteY14" fmla="*/ 45 h 20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617" h="205936">
                  <a:moveTo>
                    <a:pt x="130847" y="45"/>
                  </a:moveTo>
                  <a:cubicBezTo>
                    <a:pt x="95795" y="5283"/>
                    <a:pt x="66649" y="29858"/>
                    <a:pt x="43693" y="55671"/>
                  </a:cubicBezTo>
                  <a:cubicBezTo>
                    <a:pt x="20643" y="81579"/>
                    <a:pt x="-11552" y="131490"/>
                    <a:pt x="4165" y="167208"/>
                  </a:cubicBezTo>
                  <a:cubicBezTo>
                    <a:pt x="6451" y="172352"/>
                    <a:pt x="12927" y="173685"/>
                    <a:pt x="16357" y="169114"/>
                  </a:cubicBezTo>
                  <a:cubicBezTo>
                    <a:pt x="13309" y="180829"/>
                    <a:pt x="12547" y="192164"/>
                    <a:pt x="16928" y="200927"/>
                  </a:cubicBezTo>
                  <a:cubicBezTo>
                    <a:pt x="19024" y="205118"/>
                    <a:pt x="27977" y="208071"/>
                    <a:pt x="31597" y="203975"/>
                  </a:cubicBezTo>
                  <a:cubicBezTo>
                    <a:pt x="39978" y="194641"/>
                    <a:pt x="41407" y="181496"/>
                    <a:pt x="45027" y="169971"/>
                  </a:cubicBezTo>
                  <a:cubicBezTo>
                    <a:pt x="48360" y="159208"/>
                    <a:pt x="52742" y="148730"/>
                    <a:pt x="57409" y="138443"/>
                  </a:cubicBezTo>
                  <a:cubicBezTo>
                    <a:pt x="64934" y="121965"/>
                    <a:pt x="74459" y="101295"/>
                    <a:pt x="89413" y="90247"/>
                  </a:cubicBezTo>
                  <a:cubicBezTo>
                    <a:pt x="92652" y="87865"/>
                    <a:pt x="90747" y="83103"/>
                    <a:pt x="87603" y="81865"/>
                  </a:cubicBezTo>
                  <a:cubicBezTo>
                    <a:pt x="65125" y="73387"/>
                    <a:pt x="47503" y="104248"/>
                    <a:pt x="38645" y="119774"/>
                  </a:cubicBezTo>
                  <a:cubicBezTo>
                    <a:pt x="35978" y="124441"/>
                    <a:pt x="32644" y="130347"/>
                    <a:pt x="29310" y="136919"/>
                  </a:cubicBezTo>
                  <a:cubicBezTo>
                    <a:pt x="34454" y="119679"/>
                    <a:pt x="38835" y="101962"/>
                    <a:pt x="48837" y="85675"/>
                  </a:cubicBezTo>
                  <a:cubicBezTo>
                    <a:pt x="70077" y="51289"/>
                    <a:pt x="103701" y="32144"/>
                    <a:pt x="133324" y="6522"/>
                  </a:cubicBezTo>
                  <a:cubicBezTo>
                    <a:pt x="135705" y="4522"/>
                    <a:pt x="134752" y="-527"/>
                    <a:pt x="130847" y="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Graphic 20">
              <a:extLst>
                <a:ext uri="{FF2B5EF4-FFF2-40B4-BE49-F238E27FC236}">
                  <a16:creationId xmlns:a16="http://schemas.microsoft.com/office/drawing/2014/main" id="{0D41A87F-A046-48C5-92CC-C5FEEF6773A7}"/>
                </a:ext>
              </a:extLst>
            </p:cNvPr>
            <p:cNvSpPr/>
            <p:nvPr userDrawn="1"/>
          </p:nvSpPr>
          <p:spPr>
            <a:xfrm>
              <a:off x="5103323" y="5524482"/>
              <a:ext cx="39640" cy="67569"/>
            </a:xfrm>
            <a:custGeom>
              <a:avLst/>
              <a:gdLst>
                <a:gd name="connsiteX0" fmla="*/ 30218 w 39640"/>
                <a:gd name="connsiteY0" fmla="*/ 374 h 67569"/>
                <a:gd name="connsiteX1" fmla="*/ 2500 w 39640"/>
                <a:gd name="connsiteY1" fmla="*/ 63715 h 67569"/>
                <a:gd name="connsiteX2" fmla="*/ 12502 w 39640"/>
                <a:gd name="connsiteY2" fmla="*/ 66192 h 67569"/>
                <a:gd name="connsiteX3" fmla="*/ 24598 w 39640"/>
                <a:gd name="connsiteY3" fmla="*/ 45142 h 67569"/>
                <a:gd name="connsiteX4" fmla="*/ 39172 w 39640"/>
                <a:gd name="connsiteY4" fmla="*/ 8470 h 67569"/>
                <a:gd name="connsiteX5" fmla="*/ 30218 w 39640"/>
                <a:gd name="connsiteY5" fmla="*/ 374 h 6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40" h="67569">
                  <a:moveTo>
                    <a:pt x="30218" y="374"/>
                  </a:moveTo>
                  <a:cubicBezTo>
                    <a:pt x="10406" y="6756"/>
                    <a:pt x="-6548" y="45237"/>
                    <a:pt x="2500" y="63715"/>
                  </a:cubicBezTo>
                  <a:cubicBezTo>
                    <a:pt x="4405" y="67621"/>
                    <a:pt x="9073" y="68764"/>
                    <a:pt x="12502" y="66192"/>
                  </a:cubicBezTo>
                  <a:cubicBezTo>
                    <a:pt x="19360" y="61144"/>
                    <a:pt x="21836" y="52952"/>
                    <a:pt x="24598" y="45142"/>
                  </a:cubicBezTo>
                  <a:cubicBezTo>
                    <a:pt x="28980" y="32664"/>
                    <a:pt x="34885" y="20948"/>
                    <a:pt x="39172" y="8470"/>
                  </a:cubicBezTo>
                  <a:cubicBezTo>
                    <a:pt x="41362" y="2565"/>
                    <a:pt x="35457" y="-1245"/>
                    <a:pt x="30218" y="3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Graphic 20">
              <a:extLst>
                <a:ext uri="{FF2B5EF4-FFF2-40B4-BE49-F238E27FC236}">
                  <a16:creationId xmlns:a16="http://schemas.microsoft.com/office/drawing/2014/main" id="{F50870AE-3D98-4891-BBD2-E3BE9764B4C1}"/>
                </a:ext>
              </a:extLst>
            </p:cNvPr>
            <p:cNvSpPr/>
            <p:nvPr userDrawn="1"/>
          </p:nvSpPr>
          <p:spPr>
            <a:xfrm>
              <a:off x="5817974" y="5570004"/>
              <a:ext cx="66803" cy="40298"/>
            </a:xfrm>
            <a:custGeom>
              <a:avLst/>
              <a:gdLst>
                <a:gd name="connsiteX0" fmla="*/ 60612 w 66803"/>
                <a:gd name="connsiteY0" fmla="*/ 39434 h 40298"/>
                <a:gd name="connsiteX1" fmla="*/ 62518 w 66803"/>
                <a:gd name="connsiteY1" fmla="*/ 23623 h 40298"/>
                <a:gd name="connsiteX2" fmla="*/ 17178 w 66803"/>
                <a:gd name="connsiteY2" fmla="*/ 1810 h 40298"/>
                <a:gd name="connsiteX3" fmla="*/ 5177 w 66803"/>
                <a:gd name="connsiteY3" fmla="*/ 1620 h 40298"/>
                <a:gd name="connsiteX4" fmla="*/ 14797 w 66803"/>
                <a:gd name="connsiteY4" fmla="*/ 29433 h 40298"/>
                <a:gd name="connsiteX5" fmla="*/ 60612 w 66803"/>
                <a:gd name="connsiteY5" fmla="*/ 39434 h 4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03" h="40298">
                  <a:moveTo>
                    <a:pt x="60612" y="39434"/>
                  </a:moveTo>
                  <a:cubicBezTo>
                    <a:pt x="67947" y="37910"/>
                    <a:pt x="68994" y="26957"/>
                    <a:pt x="62518" y="23623"/>
                  </a:cubicBezTo>
                  <a:cubicBezTo>
                    <a:pt x="47277" y="15622"/>
                    <a:pt x="31180" y="12860"/>
                    <a:pt x="17178" y="1810"/>
                  </a:cubicBezTo>
                  <a:cubicBezTo>
                    <a:pt x="14226" y="-571"/>
                    <a:pt x="8225" y="-571"/>
                    <a:pt x="5177" y="1620"/>
                  </a:cubicBezTo>
                  <a:cubicBezTo>
                    <a:pt x="-7110" y="10193"/>
                    <a:pt x="5082" y="24004"/>
                    <a:pt x="14797" y="29433"/>
                  </a:cubicBezTo>
                  <a:cubicBezTo>
                    <a:pt x="28037" y="36672"/>
                    <a:pt x="45468" y="42577"/>
                    <a:pt x="60612" y="39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Graphic 20">
              <a:extLst>
                <a:ext uri="{FF2B5EF4-FFF2-40B4-BE49-F238E27FC236}">
                  <a16:creationId xmlns:a16="http://schemas.microsoft.com/office/drawing/2014/main" id="{B006D832-FFAE-4D2E-A1DB-DC49F3E4CC29}"/>
                </a:ext>
              </a:extLst>
            </p:cNvPr>
            <p:cNvSpPr/>
            <p:nvPr userDrawn="1"/>
          </p:nvSpPr>
          <p:spPr>
            <a:xfrm>
              <a:off x="5814041" y="5603020"/>
              <a:ext cx="99487" cy="53077"/>
            </a:xfrm>
            <a:custGeom>
              <a:avLst/>
              <a:gdLst>
                <a:gd name="connsiteX0" fmla="*/ 94835 w 99487"/>
                <a:gd name="connsiteY0" fmla="*/ 51281 h 53077"/>
                <a:gd name="connsiteX1" fmla="*/ 96740 w 99487"/>
                <a:gd name="connsiteY1" fmla="*/ 38899 h 53077"/>
                <a:gd name="connsiteX2" fmla="*/ 72737 w 99487"/>
                <a:gd name="connsiteY2" fmla="*/ 29850 h 53077"/>
                <a:gd name="connsiteX3" fmla="*/ 46162 w 99487"/>
                <a:gd name="connsiteY3" fmla="*/ 18229 h 53077"/>
                <a:gd name="connsiteX4" fmla="*/ 2442 w 99487"/>
                <a:gd name="connsiteY4" fmla="*/ 4609 h 53077"/>
                <a:gd name="connsiteX5" fmla="*/ 94835 w 99487"/>
                <a:gd name="connsiteY5" fmla="*/ 51281 h 5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87" h="53077">
                  <a:moveTo>
                    <a:pt x="94835" y="51281"/>
                  </a:moveTo>
                  <a:cubicBezTo>
                    <a:pt x="99121" y="49090"/>
                    <a:pt x="101788" y="42042"/>
                    <a:pt x="96740" y="38899"/>
                  </a:cubicBezTo>
                  <a:cubicBezTo>
                    <a:pt x="89596" y="34422"/>
                    <a:pt x="80738" y="32421"/>
                    <a:pt x="72737" y="29850"/>
                  </a:cubicBezTo>
                  <a:cubicBezTo>
                    <a:pt x="63593" y="26992"/>
                    <a:pt x="54735" y="22420"/>
                    <a:pt x="46162" y="18229"/>
                  </a:cubicBezTo>
                  <a:cubicBezTo>
                    <a:pt x="36256" y="13371"/>
                    <a:pt x="13110" y="-9679"/>
                    <a:pt x="2442" y="4609"/>
                  </a:cubicBezTo>
                  <a:cubicBezTo>
                    <a:pt x="-16036" y="29278"/>
                    <a:pt x="75785" y="60996"/>
                    <a:pt x="94835" y="512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Graphic 20">
              <a:extLst>
                <a:ext uri="{FF2B5EF4-FFF2-40B4-BE49-F238E27FC236}">
                  <a16:creationId xmlns:a16="http://schemas.microsoft.com/office/drawing/2014/main" id="{B8118844-1421-4BAC-8788-CD94A55B3157}"/>
                </a:ext>
              </a:extLst>
            </p:cNvPr>
            <p:cNvSpPr/>
            <p:nvPr userDrawn="1"/>
          </p:nvSpPr>
          <p:spPr>
            <a:xfrm>
              <a:off x="6003858" y="5654173"/>
              <a:ext cx="36368" cy="42055"/>
            </a:xfrm>
            <a:custGeom>
              <a:avLst/>
              <a:gdLst>
                <a:gd name="connsiteX0" fmla="*/ 36273 w 36368"/>
                <a:gd name="connsiteY0" fmla="*/ 7557 h 42055"/>
                <a:gd name="connsiteX1" fmla="*/ 22747 w 36368"/>
                <a:gd name="connsiteY1" fmla="*/ 2414 h 42055"/>
                <a:gd name="connsiteX2" fmla="*/ 5602 w 36368"/>
                <a:gd name="connsiteY2" fmla="*/ 19749 h 42055"/>
                <a:gd name="connsiteX3" fmla="*/ 173 w 36368"/>
                <a:gd name="connsiteY3" fmla="*/ 30989 h 42055"/>
                <a:gd name="connsiteX4" fmla="*/ 1030 w 36368"/>
                <a:gd name="connsiteY4" fmla="*/ 35085 h 42055"/>
                <a:gd name="connsiteX5" fmla="*/ 4936 w 36368"/>
                <a:gd name="connsiteY5" fmla="*/ 39657 h 42055"/>
                <a:gd name="connsiteX6" fmla="*/ 36273 w 36368"/>
                <a:gd name="connsiteY6" fmla="*/ 7557 h 4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68" h="42055">
                  <a:moveTo>
                    <a:pt x="36273" y="7557"/>
                  </a:moveTo>
                  <a:cubicBezTo>
                    <a:pt x="35701" y="985"/>
                    <a:pt x="27700" y="-2729"/>
                    <a:pt x="22747" y="2414"/>
                  </a:cubicBezTo>
                  <a:cubicBezTo>
                    <a:pt x="17128" y="8224"/>
                    <a:pt x="11889" y="14701"/>
                    <a:pt x="5602" y="19749"/>
                  </a:cubicBezTo>
                  <a:cubicBezTo>
                    <a:pt x="2364" y="22321"/>
                    <a:pt x="-780" y="26512"/>
                    <a:pt x="173" y="30989"/>
                  </a:cubicBezTo>
                  <a:lnTo>
                    <a:pt x="1030" y="35085"/>
                  </a:lnTo>
                  <a:cubicBezTo>
                    <a:pt x="1411" y="36990"/>
                    <a:pt x="3221" y="38704"/>
                    <a:pt x="4936" y="39657"/>
                  </a:cubicBezTo>
                  <a:cubicBezTo>
                    <a:pt x="24938" y="50610"/>
                    <a:pt x="37606" y="21273"/>
                    <a:pt x="36273" y="7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Graphic 20">
              <a:extLst>
                <a:ext uri="{FF2B5EF4-FFF2-40B4-BE49-F238E27FC236}">
                  <a16:creationId xmlns:a16="http://schemas.microsoft.com/office/drawing/2014/main" id="{E7B3C91E-77C0-42D7-869D-B24D19E0EBF2}"/>
                </a:ext>
              </a:extLst>
            </p:cNvPr>
            <p:cNvSpPr/>
            <p:nvPr userDrawn="1"/>
          </p:nvSpPr>
          <p:spPr>
            <a:xfrm>
              <a:off x="5594036" y="5786065"/>
              <a:ext cx="68570" cy="102705"/>
            </a:xfrm>
            <a:custGeom>
              <a:avLst/>
              <a:gdLst>
                <a:gd name="connsiteX0" fmla="*/ 1753 w 68570"/>
                <a:gd name="connsiteY0" fmla="*/ 98837 h 102705"/>
                <a:gd name="connsiteX1" fmla="*/ 10135 w 68570"/>
                <a:gd name="connsiteY1" fmla="*/ 101313 h 102705"/>
                <a:gd name="connsiteX2" fmla="*/ 24233 w 68570"/>
                <a:gd name="connsiteY2" fmla="*/ 79025 h 102705"/>
                <a:gd name="connsiteX3" fmla="*/ 27280 w 68570"/>
                <a:gd name="connsiteY3" fmla="*/ 96265 h 102705"/>
                <a:gd name="connsiteX4" fmla="*/ 35282 w 68570"/>
                <a:gd name="connsiteY4" fmla="*/ 99218 h 102705"/>
                <a:gd name="connsiteX5" fmla="*/ 50902 w 68570"/>
                <a:gd name="connsiteY5" fmla="*/ 77311 h 102705"/>
                <a:gd name="connsiteX6" fmla="*/ 67095 w 68570"/>
                <a:gd name="connsiteY6" fmla="*/ 51974 h 102705"/>
                <a:gd name="connsiteX7" fmla="*/ 61761 w 68570"/>
                <a:gd name="connsiteY7" fmla="*/ 40163 h 102705"/>
                <a:gd name="connsiteX8" fmla="*/ 34996 w 68570"/>
                <a:gd name="connsiteY8" fmla="*/ 54831 h 102705"/>
                <a:gd name="connsiteX9" fmla="*/ 35186 w 68570"/>
                <a:gd name="connsiteY9" fmla="*/ 54355 h 102705"/>
                <a:gd name="connsiteX10" fmla="*/ 67285 w 68570"/>
                <a:gd name="connsiteY10" fmla="*/ 5302 h 102705"/>
                <a:gd name="connsiteX11" fmla="*/ 61761 w 68570"/>
                <a:gd name="connsiteY11" fmla="*/ 158 h 102705"/>
                <a:gd name="connsiteX12" fmla="*/ 1753 w 68570"/>
                <a:gd name="connsiteY12" fmla="*/ 98837 h 10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570" h="102705">
                  <a:moveTo>
                    <a:pt x="1753" y="98837"/>
                  </a:moveTo>
                  <a:cubicBezTo>
                    <a:pt x="2896" y="102456"/>
                    <a:pt x="7278" y="104076"/>
                    <a:pt x="10135" y="101313"/>
                  </a:cubicBezTo>
                  <a:cubicBezTo>
                    <a:pt x="16422" y="95217"/>
                    <a:pt x="20613" y="87312"/>
                    <a:pt x="24233" y="79025"/>
                  </a:cubicBezTo>
                  <a:cubicBezTo>
                    <a:pt x="23280" y="85311"/>
                    <a:pt x="23756" y="91503"/>
                    <a:pt x="27280" y="96265"/>
                  </a:cubicBezTo>
                  <a:cubicBezTo>
                    <a:pt x="29090" y="98646"/>
                    <a:pt x="32233" y="100456"/>
                    <a:pt x="35282" y="99218"/>
                  </a:cubicBezTo>
                  <a:cubicBezTo>
                    <a:pt x="45187" y="95313"/>
                    <a:pt x="47569" y="86645"/>
                    <a:pt x="50902" y="77311"/>
                  </a:cubicBezTo>
                  <a:cubicBezTo>
                    <a:pt x="54427" y="67214"/>
                    <a:pt x="60237" y="59975"/>
                    <a:pt x="67095" y="51974"/>
                  </a:cubicBezTo>
                  <a:cubicBezTo>
                    <a:pt x="70715" y="47783"/>
                    <a:pt x="67190" y="40353"/>
                    <a:pt x="61761" y="40163"/>
                  </a:cubicBezTo>
                  <a:cubicBezTo>
                    <a:pt x="49855" y="39877"/>
                    <a:pt x="41758" y="46069"/>
                    <a:pt x="34996" y="54831"/>
                  </a:cubicBezTo>
                  <a:cubicBezTo>
                    <a:pt x="35091" y="54641"/>
                    <a:pt x="35186" y="54546"/>
                    <a:pt x="35186" y="54355"/>
                  </a:cubicBezTo>
                  <a:cubicBezTo>
                    <a:pt x="44616" y="37401"/>
                    <a:pt x="60808" y="23685"/>
                    <a:pt x="67285" y="5302"/>
                  </a:cubicBezTo>
                  <a:cubicBezTo>
                    <a:pt x="68428" y="2063"/>
                    <a:pt x="64618" y="-699"/>
                    <a:pt x="61761" y="158"/>
                  </a:cubicBezTo>
                  <a:cubicBezTo>
                    <a:pt x="29852" y="9588"/>
                    <a:pt x="-8724" y="65690"/>
                    <a:pt x="1753" y="9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Graphic 20">
              <a:extLst>
                <a:ext uri="{FF2B5EF4-FFF2-40B4-BE49-F238E27FC236}">
                  <a16:creationId xmlns:a16="http://schemas.microsoft.com/office/drawing/2014/main" id="{43574A33-04C1-4CB9-9A79-2252A3B3D1D5}"/>
                </a:ext>
              </a:extLst>
            </p:cNvPr>
            <p:cNvSpPr/>
            <p:nvPr userDrawn="1"/>
          </p:nvSpPr>
          <p:spPr>
            <a:xfrm>
              <a:off x="5556761" y="5760254"/>
              <a:ext cx="93741" cy="190704"/>
            </a:xfrm>
            <a:custGeom>
              <a:avLst/>
              <a:gdLst>
                <a:gd name="connsiteX0" fmla="*/ 88654 w 93741"/>
                <a:gd name="connsiteY0" fmla="*/ 156 h 190704"/>
                <a:gd name="connsiteX1" fmla="*/ 19217 w 93741"/>
                <a:gd name="connsiteY1" fmla="*/ 65211 h 190704"/>
                <a:gd name="connsiteX2" fmla="*/ 19312 w 93741"/>
                <a:gd name="connsiteY2" fmla="*/ 189132 h 190704"/>
                <a:gd name="connsiteX3" fmla="*/ 29599 w 93741"/>
                <a:gd name="connsiteY3" fmla="*/ 184464 h 190704"/>
                <a:gd name="connsiteX4" fmla="*/ 32933 w 93741"/>
                <a:gd name="connsiteY4" fmla="*/ 89405 h 190704"/>
                <a:gd name="connsiteX5" fmla="*/ 92464 w 93741"/>
                <a:gd name="connsiteY5" fmla="*/ 7300 h 190704"/>
                <a:gd name="connsiteX6" fmla="*/ 88654 w 93741"/>
                <a:gd name="connsiteY6" fmla="*/ 156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41" h="190704">
                  <a:moveTo>
                    <a:pt x="88654" y="156"/>
                  </a:moveTo>
                  <a:cubicBezTo>
                    <a:pt x="55602" y="9681"/>
                    <a:pt x="34457" y="35589"/>
                    <a:pt x="19217" y="65211"/>
                  </a:cubicBezTo>
                  <a:cubicBezTo>
                    <a:pt x="1691" y="99025"/>
                    <a:pt x="-13454" y="159604"/>
                    <a:pt x="19312" y="189132"/>
                  </a:cubicBezTo>
                  <a:cubicBezTo>
                    <a:pt x="23217" y="192656"/>
                    <a:pt x="29789" y="189894"/>
                    <a:pt x="29599" y="184464"/>
                  </a:cubicBezTo>
                  <a:cubicBezTo>
                    <a:pt x="28646" y="150270"/>
                    <a:pt x="22169" y="123028"/>
                    <a:pt x="32933" y="89405"/>
                  </a:cubicBezTo>
                  <a:cubicBezTo>
                    <a:pt x="43410" y="56734"/>
                    <a:pt x="67318" y="29683"/>
                    <a:pt x="92464" y="7300"/>
                  </a:cubicBezTo>
                  <a:cubicBezTo>
                    <a:pt x="95512" y="4442"/>
                    <a:pt x="92654" y="-987"/>
                    <a:pt x="88654" y="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Graphic 20">
              <a:extLst>
                <a:ext uri="{FF2B5EF4-FFF2-40B4-BE49-F238E27FC236}">
                  <a16:creationId xmlns:a16="http://schemas.microsoft.com/office/drawing/2014/main" id="{E9A4795D-DC5A-4830-908F-E520D422E7AF}"/>
                </a:ext>
              </a:extLst>
            </p:cNvPr>
            <p:cNvSpPr/>
            <p:nvPr userDrawn="1"/>
          </p:nvSpPr>
          <p:spPr>
            <a:xfrm>
              <a:off x="5435373" y="5367084"/>
              <a:ext cx="158412" cy="180561"/>
            </a:xfrm>
            <a:custGeom>
              <a:avLst/>
              <a:gdLst>
                <a:gd name="connsiteX0" fmla="*/ 2682 w 158412"/>
                <a:gd name="connsiteY0" fmla="*/ 177013 h 180561"/>
                <a:gd name="connsiteX1" fmla="*/ 12589 w 158412"/>
                <a:gd name="connsiteY1" fmla="*/ 177585 h 180561"/>
                <a:gd name="connsiteX2" fmla="*/ 55832 w 158412"/>
                <a:gd name="connsiteY2" fmla="*/ 82716 h 180561"/>
                <a:gd name="connsiteX3" fmla="*/ 154035 w 158412"/>
                <a:gd name="connsiteY3" fmla="*/ 16422 h 180561"/>
                <a:gd name="connsiteX4" fmla="*/ 156797 w 158412"/>
                <a:gd name="connsiteY4" fmla="*/ 8802 h 180561"/>
                <a:gd name="connsiteX5" fmla="*/ 2682 w 158412"/>
                <a:gd name="connsiteY5" fmla="*/ 177013 h 18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2" h="180561">
                  <a:moveTo>
                    <a:pt x="2682" y="177013"/>
                  </a:moveTo>
                  <a:cubicBezTo>
                    <a:pt x="4302" y="181395"/>
                    <a:pt x="10493" y="181871"/>
                    <a:pt x="12589" y="177585"/>
                  </a:cubicBezTo>
                  <a:cubicBezTo>
                    <a:pt x="28114" y="145581"/>
                    <a:pt x="35734" y="113196"/>
                    <a:pt x="55832" y="82716"/>
                  </a:cubicBezTo>
                  <a:cubicBezTo>
                    <a:pt x="80311" y="45664"/>
                    <a:pt x="110220" y="23661"/>
                    <a:pt x="154035" y="16422"/>
                  </a:cubicBezTo>
                  <a:cubicBezTo>
                    <a:pt x="157273" y="15851"/>
                    <a:pt x="160416" y="11374"/>
                    <a:pt x="156797" y="8802"/>
                  </a:cubicBezTo>
                  <a:cubicBezTo>
                    <a:pt x="90313" y="-38728"/>
                    <a:pt x="-18463" y="119006"/>
                    <a:pt x="2682" y="1770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Graphic 20">
              <a:extLst>
                <a:ext uri="{FF2B5EF4-FFF2-40B4-BE49-F238E27FC236}">
                  <a16:creationId xmlns:a16="http://schemas.microsoft.com/office/drawing/2014/main" id="{A20BB39D-2BFA-4CCE-BF80-BDB9D24FD16F}"/>
                </a:ext>
              </a:extLst>
            </p:cNvPr>
            <p:cNvSpPr/>
            <p:nvPr userDrawn="1"/>
          </p:nvSpPr>
          <p:spPr>
            <a:xfrm>
              <a:off x="5476145" y="5451866"/>
              <a:ext cx="35539" cy="80474"/>
            </a:xfrm>
            <a:custGeom>
              <a:avLst/>
              <a:gdLst>
                <a:gd name="connsiteX0" fmla="*/ 28014 w 35539"/>
                <a:gd name="connsiteY0" fmla="*/ 1267 h 80474"/>
                <a:gd name="connsiteX1" fmla="*/ 4106 w 35539"/>
                <a:gd name="connsiteY1" fmla="*/ 77753 h 80474"/>
                <a:gd name="connsiteX2" fmla="*/ 12964 w 35539"/>
                <a:gd name="connsiteY2" fmla="*/ 77467 h 80474"/>
                <a:gd name="connsiteX3" fmla="*/ 24775 w 35539"/>
                <a:gd name="connsiteY3" fmla="*/ 44701 h 80474"/>
                <a:gd name="connsiteX4" fmla="*/ 35538 w 35539"/>
                <a:gd name="connsiteY4" fmla="*/ 4220 h 80474"/>
                <a:gd name="connsiteX5" fmla="*/ 28014 w 35539"/>
                <a:gd name="connsiteY5" fmla="*/ 1267 h 8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39" h="80474">
                  <a:moveTo>
                    <a:pt x="28014" y="1267"/>
                  </a:moveTo>
                  <a:cubicBezTo>
                    <a:pt x="11535" y="19460"/>
                    <a:pt x="-8848" y="52892"/>
                    <a:pt x="4106" y="77753"/>
                  </a:cubicBezTo>
                  <a:cubicBezTo>
                    <a:pt x="6106" y="81658"/>
                    <a:pt x="11059" y="81181"/>
                    <a:pt x="12964" y="77467"/>
                  </a:cubicBezTo>
                  <a:cubicBezTo>
                    <a:pt x="18298" y="66894"/>
                    <a:pt x="21060" y="55940"/>
                    <a:pt x="24775" y="44701"/>
                  </a:cubicBezTo>
                  <a:cubicBezTo>
                    <a:pt x="29347" y="30794"/>
                    <a:pt x="34681" y="18983"/>
                    <a:pt x="35538" y="4220"/>
                  </a:cubicBezTo>
                  <a:cubicBezTo>
                    <a:pt x="35634" y="410"/>
                    <a:pt x="30395" y="-1400"/>
                    <a:pt x="28014" y="1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Graphic 20">
              <a:extLst>
                <a:ext uri="{FF2B5EF4-FFF2-40B4-BE49-F238E27FC236}">
                  <a16:creationId xmlns:a16="http://schemas.microsoft.com/office/drawing/2014/main" id="{035B2837-B375-425C-99F9-4848A3CCA89D}"/>
                </a:ext>
              </a:extLst>
            </p:cNvPr>
            <p:cNvSpPr/>
            <p:nvPr userDrawn="1"/>
          </p:nvSpPr>
          <p:spPr>
            <a:xfrm>
              <a:off x="5486961" y="5564756"/>
              <a:ext cx="90325" cy="60768"/>
            </a:xfrm>
            <a:custGeom>
              <a:avLst/>
              <a:gdLst>
                <a:gd name="connsiteX0" fmla="*/ 81683 w 90325"/>
                <a:gd name="connsiteY0" fmla="*/ 868 h 60768"/>
                <a:gd name="connsiteX1" fmla="*/ 40154 w 90325"/>
                <a:gd name="connsiteY1" fmla="*/ 27919 h 60768"/>
                <a:gd name="connsiteX2" fmla="*/ 815 w 90325"/>
                <a:gd name="connsiteY2" fmla="*/ 45445 h 60768"/>
                <a:gd name="connsiteX3" fmla="*/ 1578 w 90325"/>
                <a:gd name="connsiteY3" fmla="*/ 53541 h 60768"/>
                <a:gd name="connsiteX4" fmla="*/ 51489 w 90325"/>
                <a:gd name="connsiteY4" fmla="*/ 49826 h 60768"/>
                <a:gd name="connsiteX5" fmla="*/ 90160 w 90325"/>
                <a:gd name="connsiteY5" fmla="*/ 6202 h 60768"/>
                <a:gd name="connsiteX6" fmla="*/ 81683 w 90325"/>
                <a:gd name="connsiteY6" fmla="*/ 868 h 6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25" h="60768">
                  <a:moveTo>
                    <a:pt x="81683" y="868"/>
                  </a:moveTo>
                  <a:cubicBezTo>
                    <a:pt x="67776" y="9726"/>
                    <a:pt x="55298" y="21061"/>
                    <a:pt x="40154" y="27919"/>
                  </a:cubicBezTo>
                  <a:cubicBezTo>
                    <a:pt x="26819" y="33919"/>
                    <a:pt x="9007" y="32395"/>
                    <a:pt x="815" y="45445"/>
                  </a:cubicBezTo>
                  <a:cubicBezTo>
                    <a:pt x="-613" y="47635"/>
                    <a:pt x="-42" y="51541"/>
                    <a:pt x="1578" y="53541"/>
                  </a:cubicBezTo>
                  <a:cubicBezTo>
                    <a:pt x="13579" y="68019"/>
                    <a:pt x="37677" y="57542"/>
                    <a:pt x="51489" y="49826"/>
                  </a:cubicBezTo>
                  <a:cubicBezTo>
                    <a:pt x="69491" y="39825"/>
                    <a:pt x="85302" y="26871"/>
                    <a:pt x="90160" y="6202"/>
                  </a:cubicBezTo>
                  <a:cubicBezTo>
                    <a:pt x="91398" y="1249"/>
                    <a:pt x="85398" y="-1514"/>
                    <a:pt x="81683" y="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Graphic 20">
              <a:extLst>
                <a:ext uri="{FF2B5EF4-FFF2-40B4-BE49-F238E27FC236}">
                  <a16:creationId xmlns:a16="http://schemas.microsoft.com/office/drawing/2014/main" id="{2E3BAC68-9B14-4D15-8A51-2F7E05753CC3}"/>
                </a:ext>
              </a:extLst>
            </p:cNvPr>
            <p:cNvSpPr/>
            <p:nvPr userDrawn="1"/>
          </p:nvSpPr>
          <p:spPr>
            <a:xfrm>
              <a:off x="6108138" y="4913346"/>
              <a:ext cx="80004" cy="136033"/>
            </a:xfrm>
            <a:custGeom>
              <a:avLst/>
              <a:gdLst>
                <a:gd name="connsiteX0" fmla="*/ 10859 w 80004"/>
                <a:gd name="connsiteY0" fmla="*/ 134689 h 136033"/>
                <a:gd name="connsiteX1" fmla="*/ 58866 w 80004"/>
                <a:gd name="connsiteY1" fmla="*/ 79730 h 136033"/>
                <a:gd name="connsiteX2" fmla="*/ 79916 w 80004"/>
                <a:gd name="connsiteY2" fmla="*/ 4102 h 136033"/>
                <a:gd name="connsiteX3" fmla="*/ 72105 w 80004"/>
                <a:gd name="connsiteY3" fmla="*/ 1435 h 136033"/>
                <a:gd name="connsiteX4" fmla="*/ 39625 w 80004"/>
                <a:gd name="connsiteY4" fmla="*/ 68205 h 136033"/>
                <a:gd name="connsiteX5" fmla="*/ 1 w 80004"/>
                <a:gd name="connsiteY5" fmla="*/ 129070 h 136033"/>
                <a:gd name="connsiteX6" fmla="*/ 10859 w 80004"/>
                <a:gd name="connsiteY6" fmla="*/ 134689 h 13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04" h="136033">
                  <a:moveTo>
                    <a:pt x="10859" y="134689"/>
                  </a:moveTo>
                  <a:cubicBezTo>
                    <a:pt x="29909" y="122402"/>
                    <a:pt x="45912" y="98209"/>
                    <a:pt x="58866" y="79730"/>
                  </a:cubicBezTo>
                  <a:cubicBezTo>
                    <a:pt x="72677" y="60014"/>
                    <a:pt x="80964" y="28105"/>
                    <a:pt x="79916" y="4102"/>
                  </a:cubicBezTo>
                  <a:cubicBezTo>
                    <a:pt x="79725" y="-89"/>
                    <a:pt x="74772" y="-1232"/>
                    <a:pt x="72105" y="1435"/>
                  </a:cubicBezTo>
                  <a:cubicBezTo>
                    <a:pt x="54389" y="18961"/>
                    <a:pt x="52484" y="47250"/>
                    <a:pt x="39625" y="68205"/>
                  </a:cubicBezTo>
                  <a:cubicBezTo>
                    <a:pt x="27242" y="88589"/>
                    <a:pt x="573" y="103352"/>
                    <a:pt x="1" y="129070"/>
                  </a:cubicBezTo>
                  <a:cubicBezTo>
                    <a:pt x="-94" y="135261"/>
                    <a:pt x="6002" y="137833"/>
                    <a:pt x="10859" y="1346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Graphic 20">
              <a:extLst>
                <a:ext uri="{FF2B5EF4-FFF2-40B4-BE49-F238E27FC236}">
                  <a16:creationId xmlns:a16="http://schemas.microsoft.com/office/drawing/2014/main" id="{23641E2B-83F6-4EEF-A0C7-8606FF55A691}"/>
                </a:ext>
              </a:extLst>
            </p:cNvPr>
            <p:cNvSpPr/>
            <p:nvPr userDrawn="1"/>
          </p:nvSpPr>
          <p:spPr>
            <a:xfrm>
              <a:off x="6277360" y="5167048"/>
              <a:ext cx="158992" cy="66126"/>
            </a:xfrm>
            <a:custGeom>
              <a:avLst/>
              <a:gdLst>
                <a:gd name="connsiteX0" fmla="*/ 47092 w 158992"/>
                <a:gd name="connsiteY0" fmla="*/ 21005 h 66126"/>
                <a:gd name="connsiteX1" fmla="*/ 84811 w 158992"/>
                <a:gd name="connsiteY1" fmla="*/ 30911 h 66126"/>
                <a:gd name="connsiteX2" fmla="*/ 153867 w 158992"/>
                <a:gd name="connsiteY2" fmla="*/ 65868 h 66126"/>
                <a:gd name="connsiteX3" fmla="*/ 157868 w 158992"/>
                <a:gd name="connsiteY3" fmla="*/ 60057 h 66126"/>
                <a:gd name="connsiteX4" fmla="*/ 79191 w 158992"/>
                <a:gd name="connsiteY4" fmla="*/ 10718 h 66126"/>
                <a:gd name="connsiteX5" fmla="*/ 1086 w 158992"/>
                <a:gd name="connsiteY5" fmla="*/ 12432 h 66126"/>
                <a:gd name="connsiteX6" fmla="*/ 3372 w 158992"/>
                <a:gd name="connsiteY6" fmla="*/ 20910 h 66126"/>
                <a:gd name="connsiteX7" fmla="*/ 47092 w 158992"/>
                <a:gd name="connsiteY7" fmla="*/ 21005 h 6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992" h="66126">
                  <a:moveTo>
                    <a:pt x="47092" y="21005"/>
                  </a:moveTo>
                  <a:cubicBezTo>
                    <a:pt x="60237" y="21767"/>
                    <a:pt x="72714" y="25958"/>
                    <a:pt x="84811" y="30911"/>
                  </a:cubicBezTo>
                  <a:cubicBezTo>
                    <a:pt x="108814" y="40626"/>
                    <a:pt x="129483" y="57200"/>
                    <a:pt x="153867" y="65868"/>
                  </a:cubicBezTo>
                  <a:cubicBezTo>
                    <a:pt x="157677" y="67201"/>
                    <a:pt x="160725" y="63105"/>
                    <a:pt x="157868" y="60057"/>
                  </a:cubicBezTo>
                  <a:cubicBezTo>
                    <a:pt x="136818" y="37483"/>
                    <a:pt x="107671" y="21862"/>
                    <a:pt x="79191" y="10718"/>
                  </a:cubicBezTo>
                  <a:cubicBezTo>
                    <a:pt x="57951" y="2336"/>
                    <a:pt x="18041" y="-9285"/>
                    <a:pt x="1086" y="12432"/>
                  </a:cubicBezTo>
                  <a:cubicBezTo>
                    <a:pt x="-914" y="15004"/>
                    <a:pt x="-152" y="19862"/>
                    <a:pt x="3372" y="20910"/>
                  </a:cubicBezTo>
                  <a:cubicBezTo>
                    <a:pt x="17374" y="25005"/>
                    <a:pt x="32614" y="20243"/>
                    <a:pt x="47092" y="21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Graphic 20">
              <a:extLst>
                <a:ext uri="{FF2B5EF4-FFF2-40B4-BE49-F238E27FC236}">
                  <a16:creationId xmlns:a16="http://schemas.microsoft.com/office/drawing/2014/main" id="{8642AB52-CF19-415D-85E2-D3770B30674B}"/>
                </a:ext>
              </a:extLst>
            </p:cNvPr>
            <p:cNvSpPr/>
            <p:nvPr userDrawn="1"/>
          </p:nvSpPr>
          <p:spPr>
            <a:xfrm>
              <a:off x="6228976" y="5194631"/>
              <a:ext cx="134500" cy="36519"/>
            </a:xfrm>
            <a:custGeom>
              <a:avLst/>
              <a:gdLst>
                <a:gd name="connsiteX0" fmla="*/ 19848 w 134500"/>
                <a:gd name="connsiteY0" fmla="*/ 27044 h 36519"/>
                <a:gd name="connsiteX1" fmla="*/ 73855 w 134500"/>
                <a:gd name="connsiteY1" fmla="*/ 20282 h 36519"/>
                <a:gd name="connsiteX2" fmla="*/ 128147 w 134500"/>
                <a:gd name="connsiteY2" fmla="*/ 36188 h 36519"/>
                <a:gd name="connsiteX3" fmla="*/ 134243 w 134500"/>
                <a:gd name="connsiteY3" fmla="*/ 30283 h 36519"/>
                <a:gd name="connsiteX4" fmla="*/ 70807 w 134500"/>
                <a:gd name="connsiteY4" fmla="*/ 184 h 36519"/>
                <a:gd name="connsiteX5" fmla="*/ 1274 w 134500"/>
                <a:gd name="connsiteY5" fmla="*/ 16186 h 36519"/>
                <a:gd name="connsiteX6" fmla="*/ 2798 w 134500"/>
                <a:gd name="connsiteY6" fmla="*/ 24377 h 36519"/>
                <a:gd name="connsiteX7" fmla="*/ 19848 w 134500"/>
                <a:gd name="connsiteY7" fmla="*/ 27044 h 3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500" h="36519">
                  <a:moveTo>
                    <a:pt x="19848" y="27044"/>
                  </a:moveTo>
                  <a:cubicBezTo>
                    <a:pt x="37755" y="24091"/>
                    <a:pt x="55567" y="20472"/>
                    <a:pt x="73855" y="20282"/>
                  </a:cubicBezTo>
                  <a:cubicBezTo>
                    <a:pt x="95191" y="20091"/>
                    <a:pt x="109002" y="29330"/>
                    <a:pt x="128147" y="36188"/>
                  </a:cubicBezTo>
                  <a:cubicBezTo>
                    <a:pt x="132052" y="37617"/>
                    <a:pt x="135481" y="34188"/>
                    <a:pt x="134243" y="30283"/>
                  </a:cubicBezTo>
                  <a:cubicBezTo>
                    <a:pt x="126433" y="5613"/>
                    <a:pt x="92809" y="755"/>
                    <a:pt x="70807" y="184"/>
                  </a:cubicBezTo>
                  <a:cubicBezTo>
                    <a:pt x="51090" y="-388"/>
                    <a:pt x="15085" y="-673"/>
                    <a:pt x="1274" y="16186"/>
                  </a:cubicBezTo>
                  <a:cubicBezTo>
                    <a:pt x="-821" y="18853"/>
                    <a:pt x="-345" y="22853"/>
                    <a:pt x="2798" y="24377"/>
                  </a:cubicBezTo>
                  <a:cubicBezTo>
                    <a:pt x="8323" y="27140"/>
                    <a:pt x="13752" y="28092"/>
                    <a:pt x="19848" y="27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Graphic 20">
              <a:extLst>
                <a:ext uri="{FF2B5EF4-FFF2-40B4-BE49-F238E27FC236}">
                  <a16:creationId xmlns:a16="http://schemas.microsoft.com/office/drawing/2014/main" id="{A803322C-F439-4C3F-84AE-A95ADC7E2F5F}"/>
                </a:ext>
              </a:extLst>
            </p:cNvPr>
            <p:cNvSpPr/>
            <p:nvPr userDrawn="1"/>
          </p:nvSpPr>
          <p:spPr>
            <a:xfrm>
              <a:off x="6191050" y="5237059"/>
              <a:ext cx="87766" cy="26985"/>
            </a:xfrm>
            <a:custGeom>
              <a:avLst/>
              <a:gdLst>
                <a:gd name="connsiteX0" fmla="*/ 31008 w 87766"/>
                <a:gd name="connsiteY0" fmla="*/ 25765 h 26985"/>
                <a:gd name="connsiteX1" fmla="*/ 82634 w 87766"/>
                <a:gd name="connsiteY1" fmla="*/ 19193 h 26985"/>
                <a:gd name="connsiteX2" fmla="*/ 84634 w 87766"/>
                <a:gd name="connsiteY2" fmla="*/ 6810 h 26985"/>
                <a:gd name="connsiteX3" fmla="*/ 37009 w 87766"/>
                <a:gd name="connsiteY3" fmla="*/ 1190 h 26985"/>
                <a:gd name="connsiteX4" fmla="*/ 1005 w 87766"/>
                <a:gd name="connsiteY4" fmla="*/ 13097 h 26985"/>
                <a:gd name="connsiteX5" fmla="*/ 1290 w 87766"/>
                <a:gd name="connsiteY5" fmla="*/ 19955 h 26985"/>
                <a:gd name="connsiteX6" fmla="*/ 31008 w 87766"/>
                <a:gd name="connsiteY6" fmla="*/ 25765 h 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66" h="26985">
                  <a:moveTo>
                    <a:pt x="31008" y="25765"/>
                  </a:moveTo>
                  <a:cubicBezTo>
                    <a:pt x="48058" y="23479"/>
                    <a:pt x="65965" y="23193"/>
                    <a:pt x="82634" y="19193"/>
                  </a:cubicBezTo>
                  <a:cubicBezTo>
                    <a:pt x="88349" y="17859"/>
                    <a:pt x="89682" y="9953"/>
                    <a:pt x="84634" y="6810"/>
                  </a:cubicBezTo>
                  <a:cubicBezTo>
                    <a:pt x="70442" y="-2048"/>
                    <a:pt x="53011" y="-238"/>
                    <a:pt x="37009" y="1190"/>
                  </a:cubicBezTo>
                  <a:cubicBezTo>
                    <a:pt x="24627" y="2333"/>
                    <a:pt x="9006" y="2238"/>
                    <a:pt x="1005" y="13097"/>
                  </a:cubicBezTo>
                  <a:cubicBezTo>
                    <a:pt x="-424" y="15097"/>
                    <a:pt x="-329" y="18145"/>
                    <a:pt x="1290" y="19955"/>
                  </a:cubicBezTo>
                  <a:cubicBezTo>
                    <a:pt x="9196" y="29003"/>
                    <a:pt x="20055" y="27289"/>
                    <a:pt x="31008" y="25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Graphic 20">
              <a:extLst>
                <a:ext uri="{FF2B5EF4-FFF2-40B4-BE49-F238E27FC236}">
                  <a16:creationId xmlns:a16="http://schemas.microsoft.com/office/drawing/2014/main" id="{EE369A88-EDCE-4F4D-A0E8-A96DB3F90031}"/>
                </a:ext>
              </a:extLst>
            </p:cNvPr>
            <p:cNvSpPr/>
            <p:nvPr userDrawn="1"/>
          </p:nvSpPr>
          <p:spPr>
            <a:xfrm>
              <a:off x="5281200" y="4973489"/>
              <a:ext cx="123584" cy="136306"/>
            </a:xfrm>
            <a:custGeom>
              <a:avLst/>
              <a:gdLst>
                <a:gd name="connsiteX0" fmla="*/ 119327 w 123584"/>
                <a:gd name="connsiteY0" fmla="*/ 136268 h 136306"/>
                <a:gd name="connsiteX1" fmla="*/ 121804 w 123584"/>
                <a:gd name="connsiteY1" fmla="*/ 128839 h 136306"/>
                <a:gd name="connsiteX2" fmla="*/ 48271 w 123584"/>
                <a:gd name="connsiteY2" fmla="*/ 81690 h 136306"/>
                <a:gd name="connsiteX3" fmla="*/ 10742 w 123584"/>
                <a:gd name="connsiteY3" fmla="*/ 1966 h 136306"/>
                <a:gd name="connsiteX4" fmla="*/ 2837 w 123584"/>
                <a:gd name="connsiteY4" fmla="*/ 3395 h 136306"/>
                <a:gd name="connsiteX5" fmla="*/ 119327 w 123584"/>
                <a:gd name="connsiteY5" fmla="*/ 136268 h 13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584" h="136306">
                  <a:moveTo>
                    <a:pt x="119327" y="136268"/>
                  </a:moveTo>
                  <a:cubicBezTo>
                    <a:pt x="123328" y="136840"/>
                    <a:pt x="125233" y="130839"/>
                    <a:pt x="121804" y="128839"/>
                  </a:cubicBezTo>
                  <a:cubicBezTo>
                    <a:pt x="95896" y="114171"/>
                    <a:pt x="69797" y="102931"/>
                    <a:pt x="48271" y="81690"/>
                  </a:cubicBezTo>
                  <a:cubicBezTo>
                    <a:pt x="25220" y="58925"/>
                    <a:pt x="25697" y="28160"/>
                    <a:pt x="10742" y="1966"/>
                  </a:cubicBezTo>
                  <a:cubicBezTo>
                    <a:pt x="8742" y="-1463"/>
                    <a:pt x="3789" y="-34"/>
                    <a:pt x="2837" y="3395"/>
                  </a:cubicBezTo>
                  <a:cubicBezTo>
                    <a:pt x="-15833" y="70260"/>
                    <a:pt x="61606" y="128172"/>
                    <a:pt x="119327" y="1362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Graphic 20">
              <a:extLst>
                <a:ext uri="{FF2B5EF4-FFF2-40B4-BE49-F238E27FC236}">
                  <a16:creationId xmlns:a16="http://schemas.microsoft.com/office/drawing/2014/main" id="{D0A7626B-3138-4F76-B404-72B4FE08A7C6}"/>
                </a:ext>
              </a:extLst>
            </p:cNvPr>
            <p:cNvSpPr/>
            <p:nvPr userDrawn="1"/>
          </p:nvSpPr>
          <p:spPr>
            <a:xfrm>
              <a:off x="5298355" y="4945703"/>
              <a:ext cx="49686" cy="91515"/>
            </a:xfrm>
            <a:custGeom>
              <a:avLst/>
              <a:gdLst>
                <a:gd name="connsiteX0" fmla="*/ 34640 w 49686"/>
                <a:gd name="connsiteY0" fmla="*/ 89473 h 91515"/>
                <a:gd name="connsiteX1" fmla="*/ 49023 w 49686"/>
                <a:gd name="connsiteY1" fmla="*/ 80900 h 91515"/>
                <a:gd name="connsiteX2" fmla="*/ 26639 w 49686"/>
                <a:gd name="connsiteY2" fmla="*/ 36990 h 91515"/>
                <a:gd name="connsiteX3" fmla="*/ 18829 w 49686"/>
                <a:gd name="connsiteY3" fmla="*/ 3938 h 91515"/>
                <a:gd name="connsiteX4" fmla="*/ 10161 w 49686"/>
                <a:gd name="connsiteY4" fmla="*/ 605 h 91515"/>
                <a:gd name="connsiteX5" fmla="*/ 34640 w 49686"/>
                <a:gd name="connsiteY5" fmla="*/ 89473 h 9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6" h="91515">
                  <a:moveTo>
                    <a:pt x="34640" y="89473"/>
                  </a:moveTo>
                  <a:cubicBezTo>
                    <a:pt x="40546" y="94521"/>
                    <a:pt x="52643" y="89663"/>
                    <a:pt x="49023" y="80900"/>
                  </a:cubicBezTo>
                  <a:cubicBezTo>
                    <a:pt x="42736" y="65660"/>
                    <a:pt x="33021" y="52230"/>
                    <a:pt x="26639" y="36990"/>
                  </a:cubicBezTo>
                  <a:cubicBezTo>
                    <a:pt x="22067" y="26132"/>
                    <a:pt x="22639" y="14701"/>
                    <a:pt x="18829" y="3938"/>
                  </a:cubicBezTo>
                  <a:cubicBezTo>
                    <a:pt x="17686" y="795"/>
                    <a:pt x="13114" y="-1015"/>
                    <a:pt x="10161" y="605"/>
                  </a:cubicBezTo>
                  <a:cubicBezTo>
                    <a:pt x="-17747" y="16321"/>
                    <a:pt x="19019" y="76233"/>
                    <a:pt x="34640" y="894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20">
              <a:extLst>
                <a:ext uri="{FF2B5EF4-FFF2-40B4-BE49-F238E27FC236}">
                  <a16:creationId xmlns:a16="http://schemas.microsoft.com/office/drawing/2014/main" id="{AB349B57-2C2C-438F-BA05-877955AB6D93}"/>
                </a:ext>
              </a:extLst>
            </p:cNvPr>
            <p:cNvSpPr/>
            <p:nvPr userDrawn="1"/>
          </p:nvSpPr>
          <p:spPr>
            <a:xfrm>
              <a:off x="5326085" y="4933661"/>
              <a:ext cx="40893" cy="47164"/>
            </a:xfrm>
            <a:custGeom>
              <a:avLst/>
              <a:gdLst>
                <a:gd name="connsiteX0" fmla="*/ 40629 w 40893"/>
                <a:gd name="connsiteY0" fmla="*/ 39603 h 47164"/>
                <a:gd name="connsiteX1" fmla="*/ 11768 w 40893"/>
                <a:gd name="connsiteY1" fmla="*/ 1884 h 47164"/>
                <a:gd name="connsiteX2" fmla="*/ 242 w 40893"/>
                <a:gd name="connsiteY2" fmla="*/ 7694 h 47164"/>
                <a:gd name="connsiteX3" fmla="*/ 33390 w 40893"/>
                <a:gd name="connsiteY3" fmla="*/ 46747 h 47164"/>
                <a:gd name="connsiteX4" fmla="*/ 40629 w 40893"/>
                <a:gd name="connsiteY4" fmla="*/ 39603 h 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3" h="47164">
                  <a:moveTo>
                    <a:pt x="40629" y="39603"/>
                  </a:moveTo>
                  <a:cubicBezTo>
                    <a:pt x="36342" y="24744"/>
                    <a:pt x="23103" y="11790"/>
                    <a:pt x="11768" y="1884"/>
                  </a:cubicBezTo>
                  <a:cubicBezTo>
                    <a:pt x="7196" y="-2117"/>
                    <a:pt x="-1567" y="455"/>
                    <a:pt x="242" y="7694"/>
                  </a:cubicBezTo>
                  <a:cubicBezTo>
                    <a:pt x="4243" y="24458"/>
                    <a:pt x="17102" y="40555"/>
                    <a:pt x="33390" y="46747"/>
                  </a:cubicBezTo>
                  <a:cubicBezTo>
                    <a:pt x="38057" y="48556"/>
                    <a:pt x="41962" y="44175"/>
                    <a:pt x="40629" y="39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Graphic 20">
              <a:extLst>
                <a:ext uri="{FF2B5EF4-FFF2-40B4-BE49-F238E27FC236}">
                  <a16:creationId xmlns:a16="http://schemas.microsoft.com/office/drawing/2014/main" id="{CB34C1FE-D811-44F6-B7F5-2C3E1EF042D6}"/>
                </a:ext>
              </a:extLst>
            </p:cNvPr>
            <p:cNvSpPr/>
            <p:nvPr userDrawn="1"/>
          </p:nvSpPr>
          <p:spPr>
            <a:xfrm>
              <a:off x="5450411" y="4842477"/>
              <a:ext cx="76097" cy="186616"/>
            </a:xfrm>
            <a:custGeom>
              <a:avLst/>
              <a:gdLst>
                <a:gd name="connsiteX0" fmla="*/ 39556 w 76097"/>
                <a:gd name="connsiteY0" fmla="*/ 7438 h 186616"/>
                <a:gd name="connsiteX1" fmla="*/ 32508 w 76097"/>
                <a:gd name="connsiteY1" fmla="*/ 485 h 186616"/>
                <a:gd name="connsiteX2" fmla="*/ 70893 w 76097"/>
                <a:gd name="connsiteY2" fmla="*/ 186603 h 186616"/>
                <a:gd name="connsiteX3" fmla="*/ 75180 w 76097"/>
                <a:gd name="connsiteY3" fmla="*/ 178983 h 186616"/>
                <a:gd name="connsiteX4" fmla="*/ 30031 w 76097"/>
                <a:gd name="connsiteY4" fmla="*/ 105641 h 186616"/>
                <a:gd name="connsiteX5" fmla="*/ 39556 w 76097"/>
                <a:gd name="connsiteY5" fmla="*/ 7438 h 18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097" h="186616">
                  <a:moveTo>
                    <a:pt x="39556" y="7438"/>
                  </a:moveTo>
                  <a:cubicBezTo>
                    <a:pt x="41938" y="2580"/>
                    <a:pt x="37175" y="-1420"/>
                    <a:pt x="32508" y="485"/>
                  </a:cubicBezTo>
                  <a:cubicBezTo>
                    <a:pt x="-31310" y="26964"/>
                    <a:pt x="8124" y="182412"/>
                    <a:pt x="70893" y="186603"/>
                  </a:cubicBezTo>
                  <a:cubicBezTo>
                    <a:pt x="75275" y="186889"/>
                    <a:pt x="77466" y="182507"/>
                    <a:pt x="75180" y="178983"/>
                  </a:cubicBezTo>
                  <a:cubicBezTo>
                    <a:pt x="58987" y="153742"/>
                    <a:pt x="40223" y="134978"/>
                    <a:pt x="30031" y="105641"/>
                  </a:cubicBezTo>
                  <a:cubicBezTo>
                    <a:pt x="17934" y="70589"/>
                    <a:pt x="23745" y="39728"/>
                    <a:pt x="39556" y="7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Graphic 20">
              <a:extLst>
                <a:ext uri="{FF2B5EF4-FFF2-40B4-BE49-F238E27FC236}">
                  <a16:creationId xmlns:a16="http://schemas.microsoft.com/office/drawing/2014/main" id="{D5E33A65-B9E2-4D43-9C94-7B7EE0BD0394}"/>
                </a:ext>
              </a:extLst>
            </p:cNvPr>
            <p:cNvSpPr/>
            <p:nvPr userDrawn="1"/>
          </p:nvSpPr>
          <p:spPr>
            <a:xfrm>
              <a:off x="5479821" y="4843864"/>
              <a:ext cx="27686" cy="92290"/>
            </a:xfrm>
            <a:custGeom>
              <a:avLst/>
              <a:gdLst>
                <a:gd name="connsiteX0" fmla="*/ 27671 w 27686"/>
                <a:gd name="connsiteY0" fmla="*/ 4241 h 92290"/>
                <a:gd name="connsiteX1" fmla="*/ 21385 w 27686"/>
                <a:gd name="connsiteY1" fmla="*/ 812 h 92290"/>
                <a:gd name="connsiteX2" fmla="*/ 11288 w 27686"/>
                <a:gd name="connsiteY2" fmla="*/ 90728 h 92290"/>
                <a:gd name="connsiteX3" fmla="*/ 19670 w 27686"/>
                <a:gd name="connsiteY3" fmla="*/ 88918 h 92290"/>
                <a:gd name="connsiteX4" fmla="*/ 20718 w 27686"/>
                <a:gd name="connsiteY4" fmla="*/ 44436 h 92290"/>
                <a:gd name="connsiteX5" fmla="*/ 27671 w 27686"/>
                <a:gd name="connsiteY5" fmla="*/ 4241 h 9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86" h="92290">
                  <a:moveTo>
                    <a:pt x="27671" y="4241"/>
                  </a:moveTo>
                  <a:cubicBezTo>
                    <a:pt x="27957" y="717"/>
                    <a:pt x="24147" y="-1188"/>
                    <a:pt x="21385" y="812"/>
                  </a:cubicBezTo>
                  <a:cubicBezTo>
                    <a:pt x="-1570" y="17385"/>
                    <a:pt x="-7762" y="69678"/>
                    <a:pt x="11288" y="90728"/>
                  </a:cubicBezTo>
                  <a:cubicBezTo>
                    <a:pt x="13860" y="93585"/>
                    <a:pt x="18337" y="92252"/>
                    <a:pt x="19670" y="88918"/>
                  </a:cubicBezTo>
                  <a:cubicBezTo>
                    <a:pt x="24814" y="75583"/>
                    <a:pt x="20051" y="58629"/>
                    <a:pt x="20718" y="44436"/>
                  </a:cubicBezTo>
                  <a:cubicBezTo>
                    <a:pt x="21385" y="30721"/>
                    <a:pt x="26528" y="17862"/>
                    <a:pt x="27671" y="4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Graphic 20">
              <a:extLst>
                <a:ext uri="{FF2B5EF4-FFF2-40B4-BE49-F238E27FC236}">
                  <a16:creationId xmlns:a16="http://schemas.microsoft.com/office/drawing/2014/main" id="{E8482AEA-A1CC-4708-A34D-CE4AB56CC68D}"/>
                </a:ext>
              </a:extLst>
            </p:cNvPr>
            <p:cNvSpPr/>
            <p:nvPr userDrawn="1"/>
          </p:nvSpPr>
          <p:spPr>
            <a:xfrm>
              <a:off x="5594471" y="4876226"/>
              <a:ext cx="26956" cy="112406"/>
            </a:xfrm>
            <a:custGeom>
              <a:avLst/>
              <a:gdLst>
                <a:gd name="connsiteX0" fmla="*/ 4176 w 26956"/>
                <a:gd name="connsiteY0" fmla="*/ 108563 h 112406"/>
                <a:gd name="connsiteX1" fmla="*/ 12367 w 26956"/>
                <a:gd name="connsiteY1" fmla="*/ 111230 h 112406"/>
                <a:gd name="connsiteX2" fmla="*/ 26178 w 26956"/>
                <a:gd name="connsiteY2" fmla="*/ 54271 h 112406"/>
                <a:gd name="connsiteX3" fmla="*/ 5414 w 26956"/>
                <a:gd name="connsiteY3" fmla="*/ 359 h 112406"/>
                <a:gd name="connsiteX4" fmla="*/ 1509 w 26956"/>
                <a:gd name="connsiteY4" fmla="*/ 2264 h 112406"/>
                <a:gd name="connsiteX5" fmla="*/ 6747 w 26956"/>
                <a:gd name="connsiteY5" fmla="*/ 55033 h 112406"/>
                <a:gd name="connsiteX6" fmla="*/ 4176 w 26956"/>
                <a:gd name="connsiteY6" fmla="*/ 108563 h 11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56" h="112406">
                  <a:moveTo>
                    <a:pt x="4176" y="108563"/>
                  </a:moveTo>
                  <a:cubicBezTo>
                    <a:pt x="4652" y="112564"/>
                    <a:pt x="9795" y="113421"/>
                    <a:pt x="12367" y="111230"/>
                  </a:cubicBezTo>
                  <a:cubicBezTo>
                    <a:pt x="28369" y="97610"/>
                    <a:pt x="27797" y="73607"/>
                    <a:pt x="26178" y="54271"/>
                  </a:cubicBezTo>
                  <a:cubicBezTo>
                    <a:pt x="24749" y="37221"/>
                    <a:pt x="21511" y="10075"/>
                    <a:pt x="5414" y="359"/>
                  </a:cubicBezTo>
                  <a:cubicBezTo>
                    <a:pt x="3699" y="-688"/>
                    <a:pt x="2080" y="741"/>
                    <a:pt x="1509" y="2264"/>
                  </a:cubicBezTo>
                  <a:cubicBezTo>
                    <a:pt x="-3540" y="17790"/>
                    <a:pt x="5604" y="39031"/>
                    <a:pt x="6747" y="55033"/>
                  </a:cubicBezTo>
                  <a:cubicBezTo>
                    <a:pt x="8176" y="73130"/>
                    <a:pt x="2175" y="90752"/>
                    <a:pt x="4176" y="108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Graphic 20">
              <a:extLst>
                <a:ext uri="{FF2B5EF4-FFF2-40B4-BE49-F238E27FC236}">
                  <a16:creationId xmlns:a16="http://schemas.microsoft.com/office/drawing/2014/main" id="{38FF5FA2-4F4D-421D-B918-CE1DE96A3A86}"/>
                </a:ext>
              </a:extLst>
            </p:cNvPr>
            <p:cNvSpPr/>
            <p:nvPr userDrawn="1"/>
          </p:nvSpPr>
          <p:spPr>
            <a:xfrm>
              <a:off x="5569513" y="4902349"/>
              <a:ext cx="25682" cy="56198"/>
            </a:xfrm>
            <a:custGeom>
              <a:avLst/>
              <a:gdLst>
                <a:gd name="connsiteX0" fmla="*/ 10465 w 25682"/>
                <a:gd name="connsiteY0" fmla="*/ 55580 h 56198"/>
                <a:gd name="connsiteX1" fmla="*/ 24847 w 25682"/>
                <a:gd name="connsiteY1" fmla="*/ 8145 h 56198"/>
                <a:gd name="connsiteX2" fmla="*/ 5226 w 25682"/>
                <a:gd name="connsiteY2" fmla="*/ 6621 h 56198"/>
                <a:gd name="connsiteX3" fmla="*/ 2749 w 25682"/>
                <a:gd name="connsiteY3" fmla="*/ 52817 h 56198"/>
                <a:gd name="connsiteX4" fmla="*/ 10465 w 25682"/>
                <a:gd name="connsiteY4" fmla="*/ 55580 h 5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82" h="56198">
                  <a:moveTo>
                    <a:pt x="10465" y="55580"/>
                  </a:moveTo>
                  <a:cubicBezTo>
                    <a:pt x="26086" y="45769"/>
                    <a:pt x="26943" y="25004"/>
                    <a:pt x="24847" y="8145"/>
                  </a:cubicBezTo>
                  <a:cubicBezTo>
                    <a:pt x="23514" y="-2047"/>
                    <a:pt x="8369" y="-2809"/>
                    <a:pt x="5226" y="6621"/>
                  </a:cubicBezTo>
                  <a:cubicBezTo>
                    <a:pt x="559" y="20813"/>
                    <a:pt x="-2489" y="38434"/>
                    <a:pt x="2749" y="52817"/>
                  </a:cubicBezTo>
                  <a:cubicBezTo>
                    <a:pt x="3702" y="55675"/>
                    <a:pt x="7988" y="57103"/>
                    <a:pt x="10465" y="555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Graphic 20">
              <a:extLst>
                <a:ext uri="{FF2B5EF4-FFF2-40B4-BE49-F238E27FC236}">
                  <a16:creationId xmlns:a16="http://schemas.microsoft.com/office/drawing/2014/main" id="{0B755555-2F0A-4792-AC2E-1D6AC9E8C288}"/>
                </a:ext>
              </a:extLst>
            </p:cNvPr>
            <p:cNvSpPr/>
            <p:nvPr userDrawn="1"/>
          </p:nvSpPr>
          <p:spPr>
            <a:xfrm>
              <a:off x="4601408" y="4851413"/>
              <a:ext cx="30586" cy="83055"/>
            </a:xfrm>
            <a:custGeom>
              <a:avLst/>
              <a:gdLst>
                <a:gd name="connsiteX0" fmla="*/ 26165 w 30586"/>
                <a:gd name="connsiteY0" fmla="*/ 78036 h 83055"/>
                <a:gd name="connsiteX1" fmla="*/ 23593 w 30586"/>
                <a:gd name="connsiteY1" fmla="*/ 42698 h 83055"/>
                <a:gd name="connsiteX2" fmla="*/ 30547 w 30586"/>
                <a:gd name="connsiteY2" fmla="*/ 6503 h 83055"/>
                <a:gd name="connsiteX3" fmla="*/ 23307 w 30586"/>
                <a:gd name="connsiteY3" fmla="*/ 502 h 83055"/>
                <a:gd name="connsiteX4" fmla="*/ 18640 w 30586"/>
                <a:gd name="connsiteY4" fmla="*/ 82608 h 83055"/>
                <a:gd name="connsiteX5" fmla="*/ 26165 w 30586"/>
                <a:gd name="connsiteY5" fmla="*/ 78036 h 8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6" h="83055">
                  <a:moveTo>
                    <a:pt x="26165" y="78036"/>
                  </a:moveTo>
                  <a:cubicBezTo>
                    <a:pt x="26260" y="66129"/>
                    <a:pt x="23403" y="54604"/>
                    <a:pt x="23593" y="42698"/>
                  </a:cubicBezTo>
                  <a:cubicBezTo>
                    <a:pt x="23879" y="30125"/>
                    <a:pt x="28832" y="18695"/>
                    <a:pt x="30547" y="6503"/>
                  </a:cubicBezTo>
                  <a:cubicBezTo>
                    <a:pt x="31023" y="2883"/>
                    <a:pt x="27118" y="-1498"/>
                    <a:pt x="23307" y="502"/>
                  </a:cubicBezTo>
                  <a:cubicBezTo>
                    <a:pt x="-2791" y="14218"/>
                    <a:pt x="-10506" y="68320"/>
                    <a:pt x="18640" y="82608"/>
                  </a:cubicBezTo>
                  <a:cubicBezTo>
                    <a:pt x="21688" y="84132"/>
                    <a:pt x="26165" y="81560"/>
                    <a:pt x="26165" y="78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Graphic 20">
              <a:extLst>
                <a:ext uri="{FF2B5EF4-FFF2-40B4-BE49-F238E27FC236}">
                  <a16:creationId xmlns:a16="http://schemas.microsoft.com/office/drawing/2014/main" id="{8D087080-23AC-42F7-845D-AEB383A3FD7A}"/>
                </a:ext>
              </a:extLst>
            </p:cNvPr>
            <p:cNvSpPr/>
            <p:nvPr userDrawn="1"/>
          </p:nvSpPr>
          <p:spPr>
            <a:xfrm>
              <a:off x="4306620" y="5204562"/>
              <a:ext cx="192837" cy="72693"/>
            </a:xfrm>
            <a:custGeom>
              <a:avLst/>
              <a:gdLst>
                <a:gd name="connsiteX0" fmla="*/ 107975 w 192837"/>
                <a:gd name="connsiteY0" fmla="*/ 42259 h 72693"/>
                <a:gd name="connsiteX1" fmla="*/ 8248 w 192837"/>
                <a:gd name="connsiteY1" fmla="*/ 47022 h 72693"/>
                <a:gd name="connsiteX2" fmla="*/ 3485 w 192837"/>
                <a:gd name="connsiteY2" fmla="*/ 60738 h 72693"/>
                <a:gd name="connsiteX3" fmla="*/ 192557 w 192837"/>
                <a:gd name="connsiteY3" fmla="*/ 3969 h 72693"/>
                <a:gd name="connsiteX4" fmla="*/ 188842 w 192837"/>
                <a:gd name="connsiteY4" fmla="*/ 159 h 72693"/>
                <a:gd name="connsiteX5" fmla="*/ 107975 w 192837"/>
                <a:gd name="connsiteY5" fmla="*/ 42259 h 7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837" h="72693">
                  <a:moveTo>
                    <a:pt x="107975" y="42259"/>
                  </a:moveTo>
                  <a:cubicBezTo>
                    <a:pt x="73780" y="54737"/>
                    <a:pt x="42728" y="44926"/>
                    <a:pt x="8248" y="47022"/>
                  </a:cubicBezTo>
                  <a:cubicBezTo>
                    <a:pt x="1866" y="47403"/>
                    <a:pt x="-3944" y="56737"/>
                    <a:pt x="3485" y="60738"/>
                  </a:cubicBezTo>
                  <a:cubicBezTo>
                    <a:pt x="58445" y="89980"/>
                    <a:pt x="165696" y="63500"/>
                    <a:pt x="192557" y="3969"/>
                  </a:cubicBezTo>
                  <a:cubicBezTo>
                    <a:pt x="193700" y="1492"/>
                    <a:pt x="191128" y="-603"/>
                    <a:pt x="188842" y="159"/>
                  </a:cubicBezTo>
                  <a:cubicBezTo>
                    <a:pt x="160076" y="9779"/>
                    <a:pt x="137026" y="31687"/>
                    <a:pt x="107975" y="422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Graphic 20">
              <a:extLst>
                <a:ext uri="{FF2B5EF4-FFF2-40B4-BE49-F238E27FC236}">
                  <a16:creationId xmlns:a16="http://schemas.microsoft.com/office/drawing/2014/main" id="{22AAAE55-32A1-4C80-9630-5503D0040565}"/>
                </a:ext>
              </a:extLst>
            </p:cNvPr>
            <p:cNvSpPr/>
            <p:nvPr userDrawn="1"/>
          </p:nvSpPr>
          <p:spPr>
            <a:xfrm>
              <a:off x="4302859" y="5208485"/>
              <a:ext cx="84985" cy="39063"/>
            </a:xfrm>
            <a:custGeom>
              <a:avLst/>
              <a:gdLst>
                <a:gd name="connsiteX0" fmla="*/ 84493 w 84985"/>
                <a:gd name="connsiteY0" fmla="*/ 23954 h 39063"/>
                <a:gd name="connsiteX1" fmla="*/ 80683 w 84985"/>
                <a:gd name="connsiteY1" fmla="*/ 16334 h 39063"/>
                <a:gd name="connsiteX2" fmla="*/ 48870 w 84985"/>
                <a:gd name="connsiteY2" fmla="*/ 15191 h 39063"/>
                <a:gd name="connsiteX3" fmla="*/ 13342 w 84985"/>
                <a:gd name="connsiteY3" fmla="*/ 617 h 39063"/>
                <a:gd name="connsiteX4" fmla="*/ 1150 w 84985"/>
                <a:gd name="connsiteY4" fmla="*/ 15095 h 39063"/>
                <a:gd name="connsiteX5" fmla="*/ 84493 w 84985"/>
                <a:gd name="connsiteY5" fmla="*/ 23954 h 3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85" h="39063">
                  <a:moveTo>
                    <a:pt x="84493" y="23954"/>
                  </a:moveTo>
                  <a:cubicBezTo>
                    <a:pt x="85922" y="20906"/>
                    <a:pt x="84112" y="16905"/>
                    <a:pt x="80683" y="16334"/>
                  </a:cubicBezTo>
                  <a:cubicBezTo>
                    <a:pt x="70206" y="14619"/>
                    <a:pt x="59442" y="17096"/>
                    <a:pt x="48870" y="15191"/>
                  </a:cubicBezTo>
                  <a:cubicBezTo>
                    <a:pt x="35249" y="12809"/>
                    <a:pt x="25819" y="5380"/>
                    <a:pt x="13342" y="617"/>
                  </a:cubicBezTo>
                  <a:cubicBezTo>
                    <a:pt x="4959" y="-2621"/>
                    <a:pt x="-3042" y="7571"/>
                    <a:pt x="1150" y="15095"/>
                  </a:cubicBezTo>
                  <a:cubicBezTo>
                    <a:pt x="13151" y="36622"/>
                    <a:pt x="71539" y="51767"/>
                    <a:pt x="84493" y="23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Graphic 20">
              <a:extLst>
                <a:ext uri="{FF2B5EF4-FFF2-40B4-BE49-F238E27FC236}">
                  <a16:creationId xmlns:a16="http://schemas.microsoft.com/office/drawing/2014/main" id="{DFD5BAB2-58F3-4B71-920A-F6DD61EF8243}"/>
                </a:ext>
              </a:extLst>
            </p:cNvPr>
            <p:cNvSpPr/>
            <p:nvPr userDrawn="1"/>
          </p:nvSpPr>
          <p:spPr>
            <a:xfrm>
              <a:off x="4680807" y="4526467"/>
              <a:ext cx="37582" cy="125293"/>
            </a:xfrm>
            <a:custGeom>
              <a:avLst/>
              <a:gdLst>
                <a:gd name="connsiteX0" fmla="*/ 6488 w 37582"/>
                <a:gd name="connsiteY0" fmla="*/ 265 h 125293"/>
                <a:gd name="connsiteX1" fmla="*/ 1344 w 37582"/>
                <a:gd name="connsiteY1" fmla="*/ 8361 h 125293"/>
                <a:gd name="connsiteX2" fmla="*/ 16203 w 37582"/>
                <a:gd name="connsiteY2" fmla="*/ 78084 h 125293"/>
                <a:gd name="connsiteX3" fmla="*/ 17727 w 37582"/>
                <a:gd name="connsiteY3" fmla="*/ 123328 h 125293"/>
                <a:gd name="connsiteX4" fmla="*/ 25728 w 37582"/>
                <a:gd name="connsiteY4" fmla="*/ 124090 h 125293"/>
                <a:gd name="connsiteX5" fmla="*/ 35729 w 37582"/>
                <a:gd name="connsiteY5" fmla="*/ 52081 h 125293"/>
                <a:gd name="connsiteX6" fmla="*/ 6488 w 37582"/>
                <a:gd name="connsiteY6" fmla="*/ 265 h 12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82" h="125293">
                  <a:moveTo>
                    <a:pt x="6488" y="265"/>
                  </a:moveTo>
                  <a:cubicBezTo>
                    <a:pt x="1820" y="-1354"/>
                    <a:pt x="-2180" y="4837"/>
                    <a:pt x="1344" y="8361"/>
                  </a:cubicBezTo>
                  <a:cubicBezTo>
                    <a:pt x="18585" y="25792"/>
                    <a:pt x="17251" y="55510"/>
                    <a:pt x="16203" y="78084"/>
                  </a:cubicBezTo>
                  <a:cubicBezTo>
                    <a:pt x="15632" y="90943"/>
                    <a:pt x="8297" y="112565"/>
                    <a:pt x="17727" y="123328"/>
                  </a:cubicBezTo>
                  <a:cubicBezTo>
                    <a:pt x="19918" y="125804"/>
                    <a:pt x="23156" y="125804"/>
                    <a:pt x="25728" y="124090"/>
                  </a:cubicBezTo>
                  <a:cubicBezTo>
                    <a:pt x="42206" y="113136"/>
                    <a:pt x="37158" y="68559"/>
                    <a:pt x="35729" y="52081"/>
                  </a:cubicBezTo>
                  <a:cubicBezTo>
                    <a:pt x="34015" y="31126"/>
                    <a:pt x="28300" y="7790"/>
                    <a:pt x="6488" y="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Graphic 20">
              <a:extLst>
                <a:ext uri="{FF2B5EF4-FFF2-40B4-BE49-F238E27FC236}">
                  <a16:creationId xmlns:a16="http://schemas.microsoft.com/office/drawing/2014/main" id="{42FB58B1-33EB-4140-9686-617CD0294D39}"/>
                </a:ext>
              </a:extLst>
            </p:cNvPr>
            <p:cNvSpPr/>
            <p:nvPr userDrawn="1"/>
          </p:nvSpPr>
          <p:spPr>
            <a:xfrm>
              <a:off x="4607191" y="4504736"/>
              <a:ext cx="70522" cy="88915"/>
            </a:xfrm>
            <a:custGeom>
              <a:avLst/>
              <a:gdLst>
                <a:gd name="connsiteX0" fmla="*/ 54577 w 70522"/>
                <a:gd name="connsiteY0" fmla="*/ 86099 h 88915"/>
                <a:gd name="connsiteX1" fmla="*/ 62674 w 70522"/>
                <a:gd name="connsiteY1" fmla="*/ 87051 h 88915"/>
                <a:gd name="connsiteX2" fmla="*/ 46100 w 70522"/>
                <a:gd name="connsiteY2" fmla="*/ 2279 h 88915"/>
                <a:gd name="connsiteX3" fmla="*/ 32098 w 70522"/>
                <a:gd name="connsiteY3" fmla="*/ 12566 h 88915"/>
                <a:gd name="connsiteX4" fmla="*/ 46862 w 70522"/>
                <a:gd name="connsiteY4" fmla="*/ 52952 h 88915"/>
                <a:gd name="connsiteX5" fmla="*/ 14382 w 70522"/>
                <a:gd name="connsiteY5" fmla="*/ 4374 h 88915"/>
                <a:gd name="connsiteX6" fmla="*/ 666 w 70522"/>
                <a:gd name="connsiteY6" fmla="*/ 14185 h 88915"/>
                <a:gd name="connsiteX7" fmla="*/ 44100 w 70522"/>
                <a:gd name="connsiteY7" fmla="*/ 78860 h 88915"/>
                <a:gd name="connsiteX8" fmla="*/ 53053 w 70522"/>
                <a:gd name="connsiteY8" fmla="*/ 80860 h 88915"/>
                <a:gd name="connsiteX9" fmla="*/ 54577 w 70522"/>
                <a:gd name="connsiteY9" fmla="*/ 86099 h 8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22" h="88915">
                  <a:moveTo>
                    <a:pt x="54577" y="86099"/>
                  </a:moveTo>
                  <a:cubicBezTo>
                    <a:pt x="56101" y="89147"/>
                    <a:pt x="60483" y="90099"/>
                    <a:pt x="62674" y="87051"/>
                  </a:cubicBezTo>
                  <a:cubicBezTo>
                    <a:pt x="80009" y="62953"/>
                    <a:pt x="66007" y="21329"/>
                    <a:pt x="46100" y="2279"/>
                  </a:cubicBezTo>
                  <a:cubicBezTo>
                    <a:pt x="39242" y="-4293"/>
                    <a:pt x="29146" y="4660"/>
                    <a:pt x="32098" y="12566"/>
                  </a:cubicBezTo>
                  <a:cubicBezTo>
                    <a:pt x="37242" y="26472"/>
                    <a:pt x="44005" y="38378"/>
                    <a:pt x="46862" y="52952"/>
                  </a:cubicBezTo>
                  <a:cubicBezTo>
                    <a:pt x="37909" y="35521"/>
                    <a:pt x="27812" y="18376"/>
                    <a:pt x="14382" y="4374"/>
                  </a:cubicBezTo>
                  <a:cubicBezTo>
                    <a:pt x="7238" y="-3055"/>
                    <a:pt x="-2668" y="5612"/>
                    <a:pt x="666" y="14185"/>
                  </a:cubicBezTo>
                  <a:cubicBezTo>
                    <a:pt x="9905" y="38378"/>
                    <a:pt x="27907" y="59238"/>
                    <a:pt x="44100" y="78860"/>
                  </a:cubicBezTo>
                  <a:cubicBezTo>
                    <a:pt x="46291" y="81527"/>
                    <a:pt x="50005" y="81908"/>
                    <a:pt x="53053" y="80860"/>
                  </a:cubicBezTo>
                  <a:cubicBezTo>
                    <a:pt x="53625" y="82765"/>
                    <a:pt x="53720" y="84479"/>
                    <a:pt x="54577" y="8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Graphic 20">
              <a:extLst>
                <a:ext uri="{FF2B5EF4-FFF2-40B4-BE49-F238E27FC236}">
                  <a16:creationId xmlns:a16="http://schemas.microsoft.com/office/drawing/2014/main" id="{B18EE464-90F9-47AA-899B-892C22EDBAF4}"/>
                </a:ext>
              </a:extLst>
            </p:cNvPr>
            <p:cNvSpPr/>
            <p:nvPr userDrawn="1"/>
          </p:nvSpPr>
          <p:spPr>
            <a:xfrm>
              <a:off x="4949863" y="4624182"/>
              <a:ext cx="57013" cy="165025"/>
            </a:xfrm>
            <a:custGeom>
              <a:avLst/>
              <a:gdLst>
                <a:gd name="connsiteX0" fmla="*/ 38708 w 57013"/>
                <a:gd name="connsiteY0" fmla="*/ 7325 h 165025"/>
                <a:gd name="connsiteX1" fmla="*/ 32612 w 57013"/>
                <a:gd name="connsiteY1" fmla="*/ 752 h 165025"/>
                <a:gd name="connsiteX2" fmla="*/ 48138 w 57013"/>
                <a:gd name="connsiteY2" fmla="*/ 164011 h 165025"/>
                <a:gd name="connsiteX3" fmla="*/ 56901 w 57013"/>
                <a:gd name="connsiteY3" fmla="*/ 157439 h 165025"/>
                <a:gd name="connsiteX4" fmla="*/ 28135 w 57013"/>
                <a:gd name="connsiteY4" fmla="*/ 88001 h 165025"/>
                <a:gd name="connsiteX5" fmla="*/ 38708 w 57013"/>
                <a:gd name="connsiteY5" fmla="*/ 7325 h 16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13" h="165025">
                  <a:moveTo>
                    <a:pt x="38708" y="7325"/>
                  </a:moveTo>
                  <a:cubicBezTo>
                    <a:pt x="41661" y="3039"/>
                    <a:pt x="37089" y="-1915"/>
                    <a:pt x="32612" y="752"/>
                  </a:cubicBezTo>
                  <a:cubicBezTo>
                    <a:pt x="-24919" y="34471"/>
                    <a:pt x="2227" y="130769"/>
                    <a:pt x="48138" y="164011"/>
                  </a:cubicBezTo>
                  <a:cubicBezTo>
                    <a:pt x="52614" y="167249"/>
                    <a:pt x="57853" y="162106"/>
                    <a:pt x="56901" y="157439"/>
                  </a:cubicBezTo>
                  <a:cubicBezTo>
                    <a:pt x="52138" y="133341"/>
                    <a:pt x="36327" y="111147"/>
                    <a:pt x="28135" y="88001"/>
                  </a:cubicBezTo>
                  <a:cubicBezTo>
                    <a:pt x="18039" y="59522"/>
                    <a:pt x="21849" y="32090"/>
                    <a:pt x="38708" y="7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Graphic 20">
              <a:extLst>
                <a:ext uri="{FF2B5EF4-FFF2-40B4-BE49-F238E27FC236}">
                  <a16:creationId xmlns:a16="http://schemas.microsoft.com/office/drawing/2014/main" id="{904F644B-5ACB-4B71-8267-697D4B415763}"/>
                </a:ext>
              </a:extLst>
            </p:cNvPr>
            <p:cNvSpPr/>
            <p:nvPr userDrawn="1"/>
          </p:nvSpPr>
          <p:spPr>
            <a:xfrm>
              <a:off x="4994655" y="4670864"/>
              <a:ext cx="55373" cy="124185"/>
            </a:xfrm>
            <a:custGeom>
              <a:avLst/>
              <a:gdLst>
                <a:gd name="connsiteX0" fmla="*/ 46589 w 55373"/>
                <a:gd name="connsiteY0" fmla="*/ 123902 h 124185"/>
                <a:gd name="connsiteX1" fmla="*/ 55352 w 55373"/>
                <a:gd name="connsiteY1" fmla="*/ 118186 h 124185"/>
                <a:gd name="connsiteX2" fmla="*/ 22586 w 55373"/>
                <a:gd name="connsiteY2" fmla="*/ 7887 h 124185"/>
                <a:gd name="connsiteX3" fmla="*/ 20586 w 55373"/>
                <a:gd name="connsiteY3" fmla="*/ 77 h 124185"/>
                <a:gd name="connsiteX4" fmla="*/ 46589 w 55373"/>
                <a:gd name="connsiteY4" fmla="*/ 123902 h 1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73" h="124185">
                  <a:moveTo>
                    <a:pt x="46589" y="123902"/>
                  </a:moveTo>
                  <a:cubicBezTo>
                    <a:pt x="50590" y="125044"/>
                    <a:pt x="55067" y="122663"/>
                    <a:pt x="55352" y="118186"/>
                  </a:cubicBezTo>
                  <a:cubicBezTo>
                    <a:pt x="56591" y="99327"/>
                    <a:pt x="1822" y="19698"/>
                    <a:pt x="22586" y="7887"/>
                  </a:cubicBezTo>
                  <a:cubicBezTo>
                    <a:pt x="26396" y="5696"/>
                    <a:pt x="24587" y="362"/>
                    <a:pt x="20586" y="77"/>
                  </a:cubicBezTo>
                  <a:cubicBezTo>
                    <a:pt x="-26182" y="-3448"/>
                    <a:pt x="17347" y="115901"/>
                    <a:pt x="46589" y="12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Graphic 20">
              <a:extLst>
                <a:ext uri="{FF2B5EF4-FFF2-40B4-BE49-F238E27FC236}">
                  <a16:creationId xmlns:a16="http://schemas.microsoft.com/office/drawing/2014/main" id="{92914E00-370A-4402-8E29-63103A51892A}"/>
                </a:ext>
              </a:extLst>
            </p:cNvPr>
            <p:cNvSpPr/>
            <p:nvPr userDrawn="1"/>
          </p:nvSpPr>
          <p:spPr>
            <a:xfrm>
              <a:off x="5304540" y="4465834"/>
              <a:ext cx="70565" cy="209606"/>
            </a:xfrm>
            <a:custGeom>
              <a:avLst/>
              <a:gdLst>
                <a:gd name="connsiteX0" fmla="*/ 546 w 70565"/>
                <a:gd name="connsiteY0" fmla="*/ 203201 h 209606"/>
                <a:gd name="connsiteX1" fmla="*/ 4356 w 70565"/>
                <a:gd name="connsiteY1" fmla="*/ 209583 h 209606"/>
                <a:gd name="connsiteX2" fmla="*/ 63792 w 70565"/>
                <a:gd name="connsiteY2" fmla="*/ 124524 h 209606"/>
                <a:gd name="connsiteX3" fmla="*/ 42647 w 70565"/>
                <a:gd name="connsiteY3" fmla="*/ 1652 h 209606"/>
                <a:gd name="connsiteX4" fmla="*/ 31217 w 70565"/>
                <a:gd name="connsiteY4" fmla="*/ 9272 h 209606"/>
                <a:gd name="connsiteX5" fmla="*/ 41313 w 70565"/>
                <a:gd name="connsiteY5" fmla="*/ 119952 h 209606"/>
                <a:gd name="connsiteX6" fmla="*/ 546 w 70565"/>
                <a:gd name="connsiteY6" fmla="*/ 203201 h 20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565" h="209606">
                  <a:moveTo>
                    <a:pt x="546" y="203201"/>
                  </a:moveTo>
                  <a:cubicBezTo>
                    <a:pt x="-1073" y="205772"/>
                    <a:pt x="1118" y="209963"/>
                    <a:pt x="4356" y="209583"/>
                  </a:cubicBezTo>
                  <a:cubicBezTo>
                    <a:pt x="41218" y="205392"/>
                    <a:pt x="55315" y="154433"/>
                    <a:pt x="63792" y="124524"/>
                  </a:cubicBezTo>
                  <a:cubicBezTo>
                    <a:pt x="74365" y="87282"/>
                    <a:pt x="76080" y="27846"/>
                    <a:pt x="42647" y="1652"/>
                  </a:cubicBezTo>
                  <a:cubicBezTo>
                    <a:pt x="37122" y="-2730"/>
                    <a:pt x="29121" y="2223"/>
                    <a:pt x="31217" y="9272"/>
                  </a:cubicBezTo>
                  <a:cubicBezTo>
                    <a:pt x="43313" y="49182"/>
                    <a:pt x="51791" y="78423"/>
                    <a:pt x="41313" y="119952"/>
                  </a:cubicBezTo>
                  <a:cubicBezTo>
                    <a:pt x="33503" y="151004"/>
                    <a:pt x="17120" y="176150"/>
                    <a:pt x="546" y="203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Graphic 20">
              <a:extLst>
                <a:ext uri="{FF2B5EF4-FFF2-40B4-BE49-F238E27FC236}">
                  <a16:creationId xmlns:a16="http://schemas.microsoft.com/office/drawing/2014/main" id="{BB6A43FB-6DD4-4596-9C26-E728762FDF0B}"/>
                </a:ext>
              </a:extLst>
            </p:cNvPr>
            <p:cNvSpPr/>
            <p:nvPr userDrawn="1"/>
          </p:nvSpPr>
          <p:spPr>
            <a:xfrm>
              <a:off x="5291801" y="4559588"/>
              <a:ext cx="47276" cy="103442"/>
            </a:xfrm>
            <a:custGeom>
              <a:avLst/>
              <a:gdLst>
                <a:gd name="connsiteX0" fmla="*/ 8427 w 47276"/>
                <a:gd name="connsiteY0" fmla="*/ 102493 h 103442"/>
                <a:gd name="connsiteX1" fmla="*/ 41669 w 47276"/>
                <a:gd name="connsiteY1" fmla="*/ 54297 h 103442"/>
                <a:gd name="connsiteX2" fmla="*/ 37574 w 47276"/>
                <a:gd name="connsiteY2" fmla="*/ 1052 h 103442"/>
                <a:gd name="connsiteX3" fmla="*/ 30716 w 47276"/>
                <a:gd name="connsiteY3" fmla="*/ 2291 h 103442"/>
                <a:gd name="connsiteX4" fmla="*/ 28144 w 47276"/>
                <a:gd name="connsiteY4" fmla="*/ 22865 h 103442"/>
                <a:gd name="connsiteX5" fmla="*/ 17857 w 47276"/>
                <a:gd name="connsiteY5" fmla="*/ 54678 h 103442"/>
                <a:gd name="connsiteX6" fmla="*/ 45 w 47276"/>
                <a:gd name="connsiteY6" fmla="*/ 97064 h 103442"/>
                <a:gd name="connsiteX7" fmla="*/ 8427 w 47276"/>
                <a:gd name="connsiteY7" fmla="*/ 102493 h 10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76" h="103442">
                  <a:moveTo>
                    <a:pt x="8427" y="102493"/>
                  </a:moveTo>
                  <a:cubicBezTo>
                    <a:pt x="24810" y="91064"/>
                    <a:pt x="35097" y="72776"/>
                    <a:pt x="41669" y="54297"/>
                  </a:cubicBezTo>
                  <a:cubicBezTo>
                    <a:pt x="47004" y="39438"/>
                    <a:pt x="52623" y="12197"/>
                    <a:pt x="37574" y="1052"/>
                  </a:cubicBezTo>
                  <a:cubicBezTo>
                    <a:pt x="35574" y="-472"/>
                    <a:pt x="31859" y="-567"/>
                    <a:pt x="30716" y="2291"/>
                  </a:cubicBezTo>
                  <a:cubicBezTo>
                    <a:pt x="28144" y="8958"/>
                    <a:pt x="28620" y="15816"/>
                    <a:pt x="28144" y="22865"/>
                  </a:cubicBezTo>
                  <a:cubicBezTo>
                    <a:pt x="27477" y="33818"/>
                    <a:pt x="22810" y="44963"/>
                    <a:pt x="17857" y="54678"/>
                  </a:cubicBezTo>
                  <a:cubicBezTo>
                    <a:pt x="10904" y="68204"/>
                    <a:pt x="2331" y="81729"/>
                    <a:pt x="45" y="97064"/>
                  </a:cubicBezTo>
                  <a:cubicBezTo>
                    <a:pt x="-526" y="101541"/>
                    <a:pt x="4427" y="105256"/>
                    <a:pt x="8427" y="1024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Graphic 20">
              <a:extLst>
                <a:ext uri="{FF2B5EF4-FFF2-40B4-BE49-F238E27FC236}">
                  <a16:creationId xmlns:a16="http://schemas.microsoft.com/office/drawing/2014/main" id="{F8D1C1AF-39C4-4FB4-B4D8-7805A6A1A2CC}"/>
                </a:ext>
              </a:extLst>
            </p:cNvPr>
            <p:cNvSpPr/>
            <p:nvPr userDrawn="1"/>
          </p:nvSpPr>
          <p:spPr>
            <a:xfrm>
              <a:off x="5735272" y="4701377"/>
              <a:ext cx="33714" cy="148292"/>
            </a:xfrm>
            <a:custGeom>
              <a:avLst/>
              <a:gdLst>
                <a:gd name="connsiteX0" fmla="*/ 30063 w 33714"/>
                <a:gd name="connsiteY0" fmla="*/ 3377 h 148292"/>
                <a:gd name="connsiteX1" fmla="*/ 24538 w 33714"/>
                <a:gd name="connsiteY1" fmla="*/ 614 h 148292"/>
                <a:gd name="connsiteX2" fmla="*/ 344 w 33714"/>
                <a:gd name="connsiteY2" fmla="*/ 74719 h 148292"/>
                <a:gd name="connsiteX3" fmla="*/ 31301 w 33714"/>
                <a:gd name="connsiteY3" fmla="*/ 148062 h 148292"/>
                <a:gd name="connsiteX4" fmla="*/ 33492 w 33714"/>
                <a:gd name="connsiteY4" fmla="*/ 145966 h 148292"/>
                <a:gd name="connsiteX5" fmla="*/ 16728 w 33714"/>
                <a:gd name="connsiteY5" fmla="*/ 68528 h 148292"/>
                <a:gd name="connsiteX6" fmla="*/ 30063 w 33714"/>
                <a:gd name="connsiteY6" fmla="*/ 3377 h 14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4" h="148292">
                  <a:moveTo>
                    <a:pt x="30063" y="3377"/>
                  </a:moveTo>
                  <a:cubicBezTo>
                    <a:pt x="29586" y="805"/>
                    <a:pt x="27015" y="-1005"/>
                    <a:pt x="24538" y="614"/>
                  </a:cubicBezTo>
                  <a:cubicBezTo>
                    <a:pt x="4345" y="13664"/>
                    <a:pt x="2059" y="53002"/>
                    <a:pt x="344" y="74719"/>
                  </a:cubicBezTo>
                  <a:cubicBezTo>
                    <a:pt x="-1941" y="103770"/>
                    <a:pt x="7012" y="131107"/>
                    <a:pt x="31301" y="148062"/>
                  </a:cubicBezTo>
                  <a:cubicBezTo>
                    <a:pt x="32539" y="148919"/>
                    <a:pt x="34349" y="147204"/>
                    <a:pt x="33492" y="145966"/>
                  </a:cubicBezTo>
                  <a:cubicBezTo>
                    <a:pt x="17490" y="122725"/>
                    <a:pt x="14061" y="95864"/>
                    <a:pt x="16728" y="68528"/>
                  </a:cubicBezTo>
                  <a:cubicBezTo>
                    <a:pt x="18728" y="47573"/>
                    <a:pt x="33968" y="23951"/>
                    <a:pt x="30063" y="33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Graphic 20">
              <a:extLst>
                <a:ext uri="{FF2B5EF4-FFF2-40B4-BE49-F238E27FC236}">
                  <a16:creationId xmlns:a16="http://schemas.microsoft.com/office/drawing/2014/main" id="{2F5FCC02-9341-47C0-A6E8-7554FB7229C7}"/>
                </a:ext>
              </a:extLst>
            </p:cNvPr>
            <p:cNvSpPr/>
            <p:nvPr userDrawn="1"/>
          </p:nvSpPr>
          <p:spPr>
            <a:xfrm>
              <a:off x="5765822" y="4722428"/>
              <a:ext cx="22285" cy="61764"/>
            </a:xfrm>
            <a:custGeom>
              <a:avLst/>
              <a:gdLst>
                <a:gd name="connsiteX0" fmla="*/ 6752 w 22285"/>
                <a:gd name="connsiteY0" fmla="*/ 4710 h 61764"/>
                <a:gd name="connsiteX1" fmla="*/ 7323 w 22285"/>
                <a:gd name="connsiteY1" fmla="*/ 60241 h 61764"/>
                <a:gd name="connsiteX2" fmla="*/ 15229 w 22285"/>
                <a:gd name="connsiteY2" fmla="*/ 59383 h 61764"/>
                <a:gd name="connsiteX3" fmla="*/ 22182 w 22285"/>
                <a:gd name="connsiteY3" fmla="*/ 9377 h 61764"/>
                <a:gd name="connsiteX4" fmla="*/ 6752 w 22285"/>
                <a:gd name="connsiteY4" fmla="*/ 4710 h 6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85" h="61764">
                  <a:moveTo>
                    <a:pt x="6752" y="4710"/>
                  </a:moveTo>
                  <a:cubicBezTo>
                    <a:pt x="846" y="21093"/>
                    <a:pt x="-5155" y="45667"/>
                    <a:pt x="7323" y="60241"/>
                  </a:cubicBezTo>
                  <a:cubicBezTo>
                    <a:pt x="9323" y="62527"/>
                    <a:pt x="13895" y="62241"/>
                    <a:pt x="15229" y="59383"/>
                  </a:cubicBezTo>
                  <a:cubicBezTo>
                    <a:pt x="22087" y="44906"/>
                    <a:pt x="19515" y="25284"/>
                    <a:pt x="22182" y="9377"/>
                  </a:cubicBezTo>
                  <a:cubicBezTo>
                    <a:pt x="23611" y="519"/>
                    <a:pt x="9895" y="-4053"/>
                    <a:pt x="6752" y="4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Graphic 20">
              <a:extLst>
                <a:ext uri="{FF2B5EF4-FFF2-40B4-BE49-F238E27FC236}">
                  <a16:creationId xmlns:a16="http://schemas.microsoft.com/office/drawing/2014/main" id="{06F76A22-53AF-4A1E-905D-F614E9D08BEA}"/>
                </a:ext>
              </a:extLst>
            </p:cNvPr>
            <p:cNvSpPr/>
            <p:nvPr userDrawn="1"/>
          </p:nvSpPr>
          <p:spPr>
            <a:xfrm>
              <a:off x="5794371" y="4731522"/>
              <a:ext cx="33645" cy="35795"/>
            </a:xfrm>
            <a:custGeom>
              <a:avLst/>
              <a:gdLst>
                <a:gd name="connsiteX0" fmla="*/ 27352 w 33645"/>
                <a:gd name="connsiteY0" fmla="*/ 35716 h 35795"/>
                <a:gd name="connsiteX1" fmla="*/ 33543 w 33645"/>
                <a:gd name="connsiteY1" fmla="*/ 29334 h 35795"/>
                <a:gd name="connsiteX2" fmla="*/ 10111 w 33645"/>
                <a:gd name="connsiteY2" fmla="*/ 664 h 35795"/>
                <a:gd name="connsiteX3" fmla="*/ 586 w 33645"/>
                <a:gd name="connsiteY3" fmla="*/ 10379 h 35795"/>
                <a:gd name="connsiteX4" fmla="*/ 27352 w 33645"/>
                <a:gd name="connsiteY4" fmla="*/ 35716 h 3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45" h="35795">
                  <a:moveTo>
                    <a:pt x="27352" y="35716"/>
                  </a:moveTo>
                  <a:cubicBezTo>
                    <a:pt x="30685" y="36382"/>
                    <a:pt x="34305" y="32763"/>
                    <a:pt x="33543" y="29334"/>
                  </a:cubicBezTo>
                  <a:cubicBezTo>
                    <a:pt x="30685" y="17047"/>
                    <a:pt x="21351" y="6283"/>
                    <a:pt x="10111" y="664"/>
                  </a:cubicBezTo>
                  <a:cubicBezTo>
                    <a:pt x="4396" y="-2194"/>
                    <a:pt x="-1985" y="4759"/>
                    <a:pt x="586" y="10379"/>
                  </a:cubicBezTo>
                  <a:cubicBezTo>
                    <a:pt x="6016" y="21905"/>
                    <a:pt x="14398" y="33239"/>
                    <a:pt x="27352" y="3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Graphic 20">
              <a:extLst>
                <a:ext uri="{FF2B5EF4-FFF2-40B4-BE49-F238E27FC236}">
                  <a16:creationId xmlns:a16="http://schemas.microsoft.com/office/drawing/2014/main" id="{AAA136A7-0521-4264-85F9-71A5E2D6B4B5}"/>
                </a:ext>
              </a:extLst>
            </p:cNvPr>
            <p:cNvSpPr/>
            <p:nvPr userDrawn="1"/>
          </p:nvSpPr>
          <p:spPr>
            <a:xfrm>
              <a:off x="4002176" y="4676543"/>
              <a:ext cx="43002" cy="95104"/>
            </a:xfrm>
            <a:custGeom>
              <a:avLst/>
              <a:gdLst>
                <a:gd name="connsiteX0" fmla="*/ 41706 w 43002"/>
                <a:gd name="connsiteY0" fmla="*/ 8685 h 95104"/>
                <a:gd name="connsiteX1" fmla="*/ 38372 w 43002"/>
                <a:gd name="connsiteY1" fmla="*/ 17 h 95104"/>
                <a:gd name="connsiteX2" fmla="*/ 1320 w 43002"/>
                <a:gd name="connsiteY2" fmla="*/ 38212 h 95104"/>
                <a:gd name="connsiteX3" fmla="*/ 22084 w 43002"/>
                <a:gd name="connsiteY3" fmla="*/ 94886 h 95104"/>
                <a:gd name="connsiteX4" fmla="*/ 29609 w 43002"/>
                <a:gd name="connsiteY4" fmla="*/ 89266 h 95104"/>
                <a:gd name="connsiteX5" fmla="*/ 20941 w 43002"/>
                <a:gd name="connsiteY5" fmla="*/ 52405 h 95104"/>
                <a:gd name="connsiteX6" fmla="*/ 41706 w 43002"/>
                <a:gd name="connsiteY6" fmla="*/ 8685 h 9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002" h="95104">
                  <a:moveTo>
                    <a:pt x="41706" y="8685"/>
                  </a:moveTo>
                  <a:cubicBezTo>
                    <a:pt x="44182" y="5732"/>
                    <a:pt x="43134" y="-364"/>
                    <a:pt x="38372" y="17"/>
                  </a:cubicBezTo>
                  <a:cubicBezTo>
                    <a:pt x="17417" y="1541"/>
                    <a:pt x="5415" y="19067"/>
                    <a:pt x="1320" y="38212"/>
                  </a:cubicBezTo>
                  <a:cubicBezTo>
                    <a:pt x="-2490" y="56119"/>
                    <a:pt x="1224" y="89171"/>
                    <a:pt x="22084" y="94886"/>
                  </a:cubicBezTo>
                  <a:cubicBezTo>
                    <a:pt x="25799" y="95934"/>
                    <a:pt x="29514" y="93076"/>
                    <a:pt x="29609" y="89266"/>
                  </a:cubicBezTo>
                  <a:cubicBezTo>
                    <a:pt x="29895" y="76884"/>
                    <a:pt x="21703" y="65073"/>
                    <a:pt x="20941" y="52405"/>
                  </a:cubicBezTo>
                  <a:cubicBezTo>
                    <a:pt x="19893" y="34498"/>
                    <a:pt x="30752" y="21544"/>
                    <a:pt x="41706" y="8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Graphic 20">
              <a:extLst>
                <a:ext uri="{FF2B5EF4-FFF2-40B4-BE49-F238E27FC236}">
                  <a16:creationId xmlns:a16="http://schemas.microsoft.com/office/drawing/2014/main" id="{C8A4FD68-A41B-4041-9CE8-360D28201A7B}"/>
                </a:ext>
              </a:extLst>
            </p:cNvPr>
            <p:cNvSpPr/>
            <p:nvPr userDrawn="1"/>
          </p:nvSpPr>
          <p:spPr>
            <a:xfrm>
              <a:off x="4031890" y="4697166"/>
              <a:ext cx="39723" cy="89322"/>
            </a:xfrm>
            <a:custGeom>
              <a:avLst/>
              <a:gdLst>
                <a:gd name="connsiteX0" fmla="*/ 15039 w 39723"/>
                <a:gd name="connsiteY0" fmla="*/ 1301 h 89322"/>
                <a:gd name="connsiteX1" fmla="*/ 1799 w 39723"/>
                <a:gd name="connsiteY1" fmla="*/ 51117 h 89322"/>
                <a:gd name="connsiteX2" fmla="*/ 32756 w 39723"/>
                <a:gd name="connsiteY2" fmla="*/ 89313 h 89322"/>
                <a:gd name="connsiteX3" fmla="*/ 39709 w 39723"/>
                <a:gd name="connsiteY3" fmla="*/ 82740 h 89322"/>
                <a:gd name="connsiteX4" fmla="*/ 25326 w 39723"/>
                <a:gd name="connsiteY4" fmla="*/ 48450 h 89322"/>
                <a:gd name="connsiteX5" fmla="*/ 23707 w 39723"/>
                <a:gd name="connsiteY5" fmla="*/ 6255 h 89322"/>
                <a:gd name="connsiteX6" fmla="*/ 15039 w 39723"/>
                <a:gd name="connsiteY6" fmla="*/ 1301 h 8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723" h="89322">
                  <a:moveTo>
                    <a:pt x="15039" y="1301"/>
                  </a:moveTo>
                  <a:cubicBezTo>
                    <a:pt x="-10" y="13589"/>
                    <a:pt x="-2296" y="32829"/>
                    <a:pt x="1799" y="51117"/>
                  </a:cubicBezTo>
                  <a:cubicBezTo>
                    <a:pt x="5038" y="65500"/>
                    <a:pt x="14753" y="89884"/>
                    <a:pt x="32756" y="89313"/>
                  </a:cubicBezTo>
                  <a:cubicBezTo>
                    <a:pt x="36089" y="89217"/>
                    <a:pt x="39995" y="86550"/>
                    <a:pt x="39709" y="82740"/>
                  </a:cubicBezTo>
                  <a:cubicBezTo>
                    <a:pt x="38756" y="70739"/>
                    <a:pt x="29231" y="59880"/>
                    <a:pt x="25326" y="48450"/>
                  </a:cubicBezTo>
                  <a:cubicBezTo>
                    <a:pt x="21135" y="36258"/>
                    <a:pt x="20183" y="19018"/>
                    <a:pt x="23707" y="6255"/>
                  </a:cubicBezTo>
                  <a:cubicBezTo>
                    <a:pt x="25040" y="825"/>
                    <a:pt x="18754" y="-1747"/>
                    <a:pt x="15039" y="1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Graphic 20">
              <a:extLst>
                <a:ext uri="{FF2B5EF4-FFF2-40B4-BE49-F238E27FC236}">
                  <a16:creationId xmlns:a16="http://schemas.microsoft.com/office/drawing/2014/main" id="{D57A405B-F14C-44C6-B40A-3C3AD52DB464}"/>
                </a:ext>
              </a:extLst>
            </p:cNvPr>
            <p:cNvSpPr/>
            <p:nvPr userDrawn="1"/>
          </p:nvSpPr>
          <p:spPr>
            <a:xfrm>
              <a:off x="4063369" y="4705596"/>
              <a:ext cx="51572" cy="83375"/>
            </a:xfrm>
            <a:custGeom>
              <a:avLst/>
              <a:gdLst>
                <a:gd name="connsiteX0" fmla="*/ 11564 w 51572"/>
                <a:gd name="connsiteY0" fmla="*/ 682 h 83375"/>
                <a:gd name="connsiteX1" fmla="*/ 43663 w 51572"/>
                <a:gd name="connsiteY1" fmla="*/ 83073 h 83375"/>
                <a:gd name="connsiteX2" fmla="*/ 51093 w 51572"/>
                <a:gd name="connsiteY2" fmla="*/ 76501 h 83375"/>
                <a:gd name="connsiteX3" fmla="*/ 20137 w 51572"/>
                <a:gd name="connsiteY3" fmla="*/ 6111 h 83375"/>
                <a:gd name="connsiteX4" fmla="*/ 11564 w 51572"/>
                <a:gd name="connsiteY4" fmla="*/ 682 h 8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2" h="83375">
                  <a:moveTo>
                    <a:pt x="11564" y="682"/>
                  </a:moveTo>
                  <a:cubicBezTo>
                    <a:pt x="-19773" y="19637"/>
                    <a:pt x="19946" y="74787"/>
                    <a:pt x="43663" y="83073"/>
                  </a:cubicBezTo>
                  <a:cubicBezTo>
                    <a:pt x="47473" y="84407"/>
                    <a:pt x="53284" y="81168"/>
                    <a:pt x="51093" y="76501"/>
                  </a:cubicBezTo>
                  <a:cubicBezTo>
                    <a:pt x="41092" y="55260"/>
                    <a:pt x="17184" y="31353"/>
                    <a:pt x="20137" y="6111"/>
                  </a:cubicBezTo>
                  <a:cubicBezTo>
                    <a:pt x="20613" y="1920"/>
                    <a:pt x="15184" y="-1509"/>
                    <a:pt x="11564" y="6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Graphic 20">
              <a:extLst>
                <a:ext uri="{FF2B5EF4-FFF2-40B4-BE49-F238E27FC236}">
                  <a16:creationId xmlns:a16="http://schemas.microsoft.com/office/drawing/2014/main" id="{ACE58F38-5222-4603-A4A7-EF4ABB53CD7F}"/>
                </a:ext>
              </a:extLst>
            </p:cNvPr>
            <p:cNvSpPr/>
            <p:nvPr userDrawn="1"/>
          </p:nvSpPr>
          <p:spPr>
            <a:xfrm>
              <a:off x="4147736" y="4672446"/>
              <a:ext cx="50045" cy="83911"/>
            </a:xfrm>
            <a:custGeom>
              <a:avLst/>
              <a:gdLst>
                <a:gd name="connsiteX0" fmla="*/ 46355 w 50045"/>
                <a:gd name="connsiteY0" fmla="*/ 81743 h 83911"/>
                <a:gd name="connsiteX1" fmla="*/ 2159 w 50045"/>
                <a:gd name="connsiteY1" fmla="*/ 2304 h 83911"/>
                <a:gd name="connsiteX2" fmla="*/ 158 w 50045"/>
                <a:gd name="connsiteY2" fmla="*/ 6972 h 83911"/>
                <a:gd name="connsiteX3" fmla="*/ 8350 w 50045"/>
                <a:gd name="connsiteY3" fmla="*/ 18878 h 83911"/>
                <a:gd name="connsiteX4" fmla="*/ 21875 w 50045"/>
                <a:gd name="connsiteY4" fmla="*/ 41452 h 83911"/>
                <a:gd name="connsiteX5" fmla="*/ 36448 w 50045"/>
                <a:gd name="connsiteY5" fmla="*/ 81076 h 83911"/>
                <a:gd name="connsiteX6" fmla="*/ 46355 w 50045"/>
                <a:gd name="connsiteY6" fmla="*/ 81743 h 83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45" h="83911">
                  <a:moveTo>
                    <a:pt x="46355" y="81743"/>
                  </a:moveTo>
                  <a:cubicBezTo>
                    <a:pt x="61023" y="63360"/>
                    <a:pt x="29019" y="-14269"/>
                    <a:pt x="2159" y="2304"/>
                  </a:cubicBezTo>
                  <a:cubicBezTo>
                    <a:pt x="635" y="3257"/>
                    <a:pt x="-413" y="5257"/>
                    <a:pt x="158" y="6972"/>
                  </a:cubicBezTo>
                  <a:cubicBezTo>
                    <a:pt x="1682" y="11639"/>
                    <a:pt x="5397" y="14973"/>
                    <a:pt x="8350" y="18878"/>
                  </a:cubicBezTo>
                  <a:cubicBezTo>
                    <a:pt x="13684" y="26022"/>
                    <a:pt x="17970" y="33451"/>
                    <a:pt x="21875" y="41452"/>
                  </a:cubicBezTo>
                  <a:cubicBezTo>
                    <a:pt x="27685" y="53549"/>
                    <a:pt x="27876" y="70789"/>
                    <a:pt x="36448" y="81076"/>
                  </a:cubicBezTo>
                  <a:cubicBezTo>
                    <a:pt x="38925" y="84220"/>
                    <a:pt x="43688" y="85172"/>
                    <a:pt x="46355" y="81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Graphic 20">
              <a:extLst>
                <a:ext uri="{FF2B5EF4-FFF2-40B4-BE49-F238E27FC236}">
                  <a16:creationId xmlns:a16="http://schemas.microsoft.com/office/drawing/2014/main" id="{B0509101-7A6E-416F-96AD-D9B7994091F4}"/>
                </a:ext>
              </a:extLst>
            </p:cNvPr>
            <p:cNvSpPr/>
            <p:nvPr userDrawn="1"/>
          </p:nvSpPr>
          <p:spPr>
            <a:xfrm>
              <a:off x="4125313" y="4705506"/>
              <a:ext cx="28882" cy="77663"/>
            </a:xfrm>
            <a:custGeom>
              <a:avLst/>
              <a:gdLst>
                <a:gd name="connsiteX0" fmla="*/ 20009 w 28882"/>
                <a:gd name="connsiteY0" fmla="*/ 76115 h 77663"/>
                <a:gd name="connsiteX1" fmla="*/ 11722 w 28882"/>
                <a:gd name="connsiteY1" fmla="*/ 2200 h 77663"/>
                <a:gd name="connsiteX2" fmla="*/ 197 w 28882"/>
                <a:gd name="connsiteY2" fmla="*/ 8297 h 77663"/>
                <a:gd name="connsiteX3" fmla="*/ 7531 w 28882"/>
                <a:gd name="connsiteY3" fmla="*/ 45063 h 77663"/>
                <a:gd name="connsiteX4" fmla="*/ 11913 w 28882"/>
                <a:gd name="connsiteY4" fmla="*/ 75257 h 77663"/>
                <a:gd name="connsiteX5" fmla="*/ 20009 w 28882"/>
                <a:gd name="connsiteY5" fmla="*/ 76115 h 7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82" h="77663">
                  <a:moveTo>
                    <a:pt x="20009" y="76115"/>
                  </a:moveTo>
                  <a:cubicBezTo>
                    <a:pt x="37726" y="58493"/>
                    <a:pt x="25724" y="18965"/>
                    <a:pt x="11722" y="2200"/>
                  </a:cubicBezTo>
                  <a:cubicBezTo>
                    <a:pt x="7341" y="-3038"/>
                    <a:pt x="-1422" y="1915"/>
                    <a:pt x="197" y="8297"/>
                  </a:cubicBezTo>
                  <a:cubicBezTo>
                    <a:pt x="3245" y="20489"/>
                    <a:pt x="6103" y="32490"/>
                    <a:pt x="7531" y="45063"/>
                  </a:cubicBezTo>
                  <a:cubicBezTo>
                    <a:pt x="8674" y="55826"/>
                    <a:pt x="6769" y="65447"/>
                    <a:pt x="11913" y="75257"/>
                  </a:cubicBezTo>
                  <a:cubicBezTo>
                    <a:pt x="13342" y="78305"/>
                    <a:pt x="17723" y="78305"/>
                    <a:pt x="20009" y="76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Graphic 20">
              <a:extLst>
                <a:ext uri="{FF2B5EF4-FFF2-40B4-BE49-F238E27FC236}">
                  <a16:creationId xmlns:a16="http://schemas.microsoft.com/office/drawing/2014/main" id="{99768B0F-9A21-434C-9236-5F2DBA7E35D4}"/>
                </a:ext>
              </a:extLst>
            </p:cNvPr>
            <p:cNvSpPr/>
            <p:nvPr/>
          </p:nvSpPr>
          <p:spPr>
            <a:xfrm>
              <a:off x="3633353" y="6264301"/>
              <a:ext cx="142941" cy="93577"/>
            </a:xfrm>
            <a:custGeom>
              <a:avLst/>
              <a:gdLst>
                <a:gd name="connsiteX0" fmla="*/ 141542 w 142941"/>
                <a:gd name="connsiteY0" fmla="*/ 71610 h 93577"/>
                <a:gd name="connsiteX1" fmla="*/ 135351 w 142941"/>
                <a:gd name="connsiteY1" fmla="*/ 61608 h 93577"/>
                <a:gd name="connsiteX2" fmla="*/ 55532 w 142941"/>
                <a:gd name="connsiteY2" fmla="*/ 66752 h 93577"/>
                <a:gd name="connsiteX3" fmla="*/ 26385 w 142941"/>
                <a:gd name="connsiteY3" fmla="*/ 41892 h 93577"/>
                <a:gd name="connsiteX4" fmla="*/ 19813 w 142941"/>
                <a:gd name="connsiteY4" fmla="*/ 3887 h 93577"/>
                <a:gd name="connsiteX5" fmla="*/ 8764 w 142941"/>
                <a:gd name="connsiteY5" fmla="*/ 2363 h 93577"/>
                <a:gd name="connsiteX6" fmla="*/ 32005 w 142941"/>
                <a:gd name="connsiteY6" fmla="*/ 78182 h 93577"/>
                <a:gd name="connsiteX7" fmla="*/ 141542 w 142941"/>
                <a:gd name="connsiteY7" fmla="*/ 71610 h 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941" h="93577">
                  <a:moveTo>
                    <a:pt x="141542" y="71610"/>
                  </a:moveTo>
                  <a:cubicBezTo>
                    <a:pt x="145067" y="66942"/>
                    <a:pt x="141542" y="59799"/>
                    <a:pt x="135351" y="61608"/>
                  </a:cubicBezTo>
                  <a:cubicBezTo>
                    <a:pt x="107252" y="69705"/>
                    <a:pt x="84773" y="77610"/>
                    <a:pt x="55532" y="66752"/>
                  </a:cubicBezTo>
                  <a:cubicBezTo>
                    <a:pt x="43340" y="62180"/>
                    <a:pt x="32481" y="53608"/>
                    <a:pt x="26385" y="41892"/>
                  </a:cubicBezTo>
                  <a:cubicBezTo>
                    <a:pt x="20099" y="29985"/>
                    <a:pt x="24099" y="16269"/>
                    <a:pt x="19813" y="3887"/>
                  </a:cubicBezTo>
                  <a:cubicBezTo>
                    <a:pt x="18003" y="-1161"/>
                    <a:pt x="11907" y="-875"/>
                    <a:pt x="8764" y="2363"/>
                  </a:cubicBezTo>
                  <a:cubicBezTo>
                    <a:pt x="-13048" y="25128"/>
                    <a:pt x="10097" y="64561"/>
                    <a:pt x="32005" y="78182"/>
                  </a:cubicBezTo>
                  <a:cubicBezTo>
                    <a:pt x="61723" y="96756"/>
                    <a:pt x="117444" y="102852"/>
                    <a:pt x="141542" y="71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Graphic 20">
              <a:extLst>
                <a:ext uri="{FF2B5EF4-FFF2-40B4-BE49-F238E27FC236}">
                  <a16:creationId xmlns:a16="http://schemas.microsoft.com/office/drawing/2014/main" id="{16B660BD-C0A6-4928-AA9A-B698727E2B84}"/>
                </a:ext>
              </a:extLst>
            </p:cNvPr>
            <p:cNvSpPr/>
            <p:nvPr/>
          </p:nvSpPr>
          <p:spPr>
            <a:xfrm>
              <a:off x="3657247" y="6247359"/>
              <a:ext cx="70549" cy="71901"/>
            </a:xfrm>
            <a:custGeom>
              <a:avLst/>
              <a:gdLst>
                <a:gd name="connsiteX0" fmla="*/ 26018 w 70549"/>
                <a:gd name="connsiteY0" fmla="*/ 61786 h 71901"/>
                <a:gd name="connsiteX1" fmla="*/ 70404 w 70549"/>
                <a:gd name="connsiteY1" fmla="*/ 58928 h 71901"/>
                <a:gd name="connsiteX2" fmla="*/ 67166 w 70549"/>
                <a:gd name="connsiteY2" fmla="*/ 53689 h 71901"/>
                <a:gd name="connsiteX3" fmla="*/ 34400 w 70549"/>
                <a:gd name="connsiteY3" fmla="*/ 38735 h 71901"/>
                <a:gd name="connsiteX4" fmla="*/ 16016 w 70549"/>
                <a:gd name="connsiteY4" fmla="*/ 1587 h 71901"/>
                <a:gd name="connsiteX5" fmla="*/ 8492 w 70549"/>
                <a:gd name="connsiteY5" fmla="*/ 1016 h 71901"/>
                <a:gd name="connsiteX6" fmla="*/ 26018 w 70549"/>
                <a:gd name="connsiteY6" fmla="*/ 61786 h 7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549" h="71901">
                  <a:moveTo>
                    <a:pt x="26018" y="61786"/>
                  </a:moveTo>
                  <a:cubicBezTo>
                    <a:pt x="38019" y="72358"/>
                    <a:pt x="64023" y="79026"/>
                    <a:pt x="70404" y="58928"/>
                  </a:cubicBezTo>
                  <a:cubicBezTo>
                    <a:pt x="71071" y="56737"/>
                    <a:pt x="69356" y="54070"/>
                    <a:pt x="67166" y="53689"/>
                  </a:cubicBezTo>
                  <a:cubicBezTo>
                    <a:pt x="53069" y="51499"/>
                    <a:pt x="43544" y="51689"/>
                    <a:pt x="34400" y="38735"/>
                  </a:cubicBezTo>
                  <a:cubicBezTo>
                    <a:pt x="26494" y="27591"/>
                    <a:pt x="25446" y="11017"/>
                    <a:pt x="16016" y="1587"/>
                  </a:cubicBezTo>
                  <a:cubicBezTo>
                    <a:pt x="14111" y="-317"/>
                    <a:pt x="10682" y="-508"/>
                    <a:pt x="8492" y="1016"/>
                  </a:cubicBezTo>
                  <a:cubicBezTo>
                    <a:pt x="-13702" y="16256"/>
                    <a:pt x="13159" y="50355"/>
                    <a:pt x="26018" y="61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Graphic 20">
              <a:extLst>
                <a:ext uri="{FF2B5EF4-FFF2-40B4-BE49-F238E27FC236}">
                  <a16:creationId xmlns:a16="http://schemas.microsoft.com/office/drawing/2014/main" id="{46C9D647-3460-4FA1-904C-C004C127A067}"/>
                </a:ext>
              </a:extLst>
            </p:cNvPr>
            <p:cNvSpPr/>
            <p:nvPr/>
          </p:nvSpPr>
          <p:spPr>
            <a:xfrm>
              <a:off x="3690536" y="6220999"/>
              <a:ext cx="26505" cy="51143"/>
            </a:xfrm>
            <a:custGeom>
              <a:avLst/>
              <a:gdLst>
                <a:gd name="connsiteX0" fmla="*/ 26447 w 26505"/>
                <a:gd name="connsiteY0" fmla="*/ 42426 h 51143"/>
                <a:gd name="connsiteX1" fmla="*/ 18922 w 26505"/>
                <a:gd name="connsiteY1" fmla="*/ 3088 h 51143"/>
                <a:gd name="connsiteX2" fmla="*/ 8921 w 26505"/>
                <a:gd name="connsiteY2" fmla="*/ 1278 h 51143"/>
                <a:gd name="connsiteX3" fmla="*/ 15493 w 26505"/>
                <a:gd name="connsiteY3" fmla="*/ 50808 h 51143"/>
                <a:gd name="connsiteX4" fmla="*/ 26447 w 26505"/>
                <a:gd name="connsiteY4" fmla="*/ 42426 h 5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05" h="51143">
                  <a:moveTo>
                    <a:pt x="26447" y="42426"/>
                  </a:moveTo>
                  <a:cubicBezTo>
                    <a:pt x="24828" y="30710"/>
                    <a:pt x="25780" y="12803"/>
                    <a:pt x="18922" y="3088"/>
                  </a:cubicBezTo>
                  <a:cubicBezTo>
                    <a:pt x="16731" y="40"/>
                    <a:pt x="12064" y="-1103"/>
                    <a:pt x="8921" y="1278"/>
                  </a:cubicBezTo>
                  <a:cubicBezTo>
                    <a:pt x="-5271" y="12136"/>
                    <a:pt x="-2128" y="45188"/>
                    <a:pt x="15493" y="50808"/>
                  </a:cubicBezTo>
                  <a:cubicBezTo>
                    <a:pt x="20446" y="52427"/>
                    <a:pt x="27209" y="47950"/>
                    <a:pt x="26447" y="4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Graphic 20">
              <a:extLst>
                <a:ext uri="{FF2B5EF4-FFF2-40B4-BE49-F238E27FC236}">
                  <a16:creationId xmlns:a16="http://schemas.microsoft.com/office/drawing/2014/main" id="{29DE9438-95F0-4B7A-81F0-C4718FAD9CD3}"/>
                </a:ext>
              </a:extLst>
            </p:cNvPr>
            <p:cNvSpPr/>
            <p:nvPr/>
          </p:nvSpPr>
          <p:spPr>
            <a:xfrm>
              <a:off x="3462190" y="5852642"/>
              <a:ext cx="96279" cy="139772"/>
            </a:xfrm>
            <a:custGeom>
              <a:avLst/>
              <a:gdLst>
                <a:gd name="connsiteX0" fmla="*/ 2571 w 96279"/>
                <a:gd name="connsiteY0" fmla="*/ 136272 h 139772"/>
                <a:gd name="connsiteX1" fmla="*/ 12096 w 96279"/>
                <a:gd name="connsiteY1" fmla="*/ 137606 h 139772"/>
                <a:gd name="connsiteX2" fmla="*/ 45910 w 96279"/>
                <a:gd name="connsiteY2" fmla="*/ 65120 h 139772"/>
                <a:gd name="connsiteX3" fmla="*/ 94011 w 96279"/>
                <a:gd name="connsiteY3" fmla="*/ 12923 h 139772"/>
                <a:gd name="connsiteX4" fmla="*/ 84867 w 96279"/>
                <a:gd name="connsiteY4" fmla="*/ 255 h 139772"/>
                <a:gd name="connsiteX5" fmla="*/ 22955 w 96279"/>
                <a:gd name="connsiteY5" fmla="*/ 60168 h 139772"/>
                <a:gd name="connsiteX6" fmla="*/ 2571 w 96279"/>
                <a:gd name="connsiteY6" fmla="*/ 136272 h 13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79" h="139772">
                  <a:moveTo>
                    <a:pt x="2571" y="136272"/>
                  </a:moveTo>
                  <a:cubicBezTo>
                    <a:pt x="3905" y="139987"/>
                    <a:pt x="9905" y="141225"/>
                    <a:pt x="12096" y="137606"/>
                  </a:cubicBezTo>
                  <a:cubicBezTo>
                    <a:pt x="25812" y="114651"/>
                    <a:pt x="31813" y="88171"/>
                    <a:pt x="45910" y="65120"/>
                  </a:cubicBezTo>
                  <a:cubicBezTo>
                    <a:pt x="58959" y="43880"/>
                    <a:pt x="76580" y="29878"/>
                    <a:pt x="94011" y="12923"/>
                  </a:cubicBezTo>
                  <a:cubicBezTo>
                    <a:pt x="100488" y="6637"/>
                    <a:pt x="91725" y="-1555"/>
                    <a:pt x="84867" y="255"/>
                  </a:cubicBezTo>
                  <a:cubicBezTo>
                    <a:pt x="57721" y="7399"/>
                    <a:pt x="36956" y="37784"/>
                    <a:pt x="22955" y="60168"/>
                  </a:cubicBezTo>
                  <a:cubicBezTo>
                    <a:pt x="9524" y="81313"/>
                    <a:pt x="-6287" y="110840"/>
                    <a:pt x="2571" y="136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Graphic 20">
              <a:extLst>
                <a:ext uri="{FF2B5EF4-FFF2-40B4-BE49-F238E27FC236}">
                  <a16:creationId xmlns:a16="http://schemas.microsoft.com/office/drawing/2014/main" id="{2F44CFFA-1813-4D3E-9757-59ACED704485}"/>
                </a:ext>
              </a:extLst>
            </p:cNvPr>
            <p:cNvSpPr/>
            <p:nvPr/>
          </p:nvSpPr>
          <p:spPr>
            <a:xfrm>
              <a:off x="3441309" y="5883387"/>
              <a:ext cx="42878" cy="97885"/>
            </a:xfrm>
            <a:custGeom>
              <a:avLst/>
              <a:gdLst>
                <a:gd name="connsiteX0" fmla="*/ 14404 w 42878"/>
                <a:gd name="connsiteY0" fmla="*/ 95050 h 97885"/>
                <a:gd name="connsiteX1" fmla="*/ 22881 w 42878"/>
                <a:gd name="connsiteY1" fmla="*/ 64094 h 97885"/>
                <a:gd name="connsiteX2" fmla="*/ 42217 w 42878"/>
                <a:gd name="connsiteY2" fmla="*/ 6182 h 97885"/>
                <a:gd name="connsiteX3" fmla="*/ 36883 w 42878"/>
                <a:gd name="connsiteY3" fmla="*/ 848 h 97885"/>
                <a:gd name="connsiteX4" fmla="*/ 6784 w 42878"/>
                <a:gd name="connsiteY4" fmla="*/ 43901 h 97885"/>
                <a:gd name="connsiteX5" fmla="*/ 4021 w 42878"/>
                <a:gd name="connsiteY5" fmla="*/ 94860 h 97885"/>
                <a:gd name="connsiteX6" fmla="*/ 14404 w 42878"/>
                <a:gd name="connsiteY6" fmla="*/ 95050 h 9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78" h="97885">
                  <a:moveTo>
                    <a:pt x="14404" y="95050"/>
                  </a:moveTo>
                  <a:cubicBezTo>
                    <a:pt x="20881" y="86478"/>
                    <a:pt x="21071" y="74286"/>
                    <a:pt x="22881" y="64094"/>
                  </a:cubicBezTo>
                  <a:cubicBezTo>
                    <a:pt x="26119" y="45615"/>
                    <a:pt x="31644" y="22470"/>
                    <a:pt x="42217" y="6182"/>
                  </a:cubicBezTo>
                  <a:cubicBezTo>
                    <a:pt x="44503" y="2657"/>
                    <a:pt x="40407" y="-1914"/>
                    <a:pt x="36883" y="848"/>
                  </a:cubicBezTo>
                  <a:cubicBezTo>
                    <a:pt x="22024" y="12659"/>
                    <a:pt x="12975" y="25803"/>
                    <a:pt x="6784" y="43901"/>
                  </a:cubicBezTo>
                  <a:cubicBezTo>
                    <a:pt x="1736" y="58664"/>
                    <a:pt x="-4075" y="80286"/>
                    <a:pt x="4021" y="94860"/>
                  </a:cubicBezTo>
                  <a:cubicBezTo>
                    <a:pt x="6403" y="99146"/>
                    <a:pt x="11737" y="98574"/>
                    <a:pt x="14404" y="95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Graphic 20">
              <a:extLst>
                <a:ext uri="{FF2B5EF4-FFF2-40B4-BE49-F238E27FC236}">
                  <a16:creationId xmlns:a16="http://schemas.microsoft.com/office/drawing/2014/main" id="{38FA2BF8-D60E-499B-AFB1-ECCEBE5D0B2C}"/>
                </a:ext>
              </a:extLst>
            </p:cNvPr>
            <p:cNvSpPr/>
            <p:nvPr/>
          </p:nvSpPr>
          <p:spPr>
            <a:xfrm>
              <a:off x="3212998" y="5856451"/>
              <a:ext cx="39529" cy="96494"/>
            </a:xfrm>
            <a:custGeom>
              <a:avLst/>
              <a:gdLst>
                <a:gd name="connsiteX0" fmla="*/ 18496 w 39529"/>
                <a:gd name="connsiteY0" fmla="*/ 63789 h 96494"/>
                <a:gd name="connsiteX1" fmla="*/ 30688 w 39529"/>
                <a:gd name="connsiteY1" fmla="*/ 95031 h 96494"/>
                <a:gd name="connsiteX2" fmla="*/ 39356 w 39529"/>
                <a:gd name="connsiteY2" fmla="*/ 91697 h 96494"/>
                <a:gd name="connsiteX3" fmla="*/ 7923 w 39529"/>
                <a:gd name="connsiteY3" fmla="*/ 447 h 96494"/>
                <a:gd name="connsiteX4" fmla="*/ 1161 w 39529"/>
                <a:gd name="connsiteY4" fmla="*/ 8353 h 96494"/>
                <a:gd name="connsiteX5" fmla="*/ 18496 w 39529"/>
                <a:gd name="connsiteY5" fmla="*/ 63789 h 96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9" h="96494">
                  <a:moveTo>
                    <a:pt x="18496" y="63789"/>
                  </a:moveTo>
                  <a:cubicBezTo>
                    <a:pt x="19639" y="74742"/>
                    <a:pt x="22592" y="87125"/>
                    <a:pt x="30688" y="95031"/>
                  </a:cubicBezTo>
                  <a:cubicBezTo>
                    <a:pt x="33736" y="98078"/>
                    <a:pt x="39165" y="96078"/>
                    <a:pt x="39356" y="91697"/>
                  </a:cubicBezTo>
                  <a:cubicBezTo>
                    <a:pt x="40213" y="62074"/>
                    <a:pt x="39070" y="14735"/>
                    <a:pt x="7923" y="447"/>
                  </a:cubicBezTo>
                  <a:cubicBezTo>
                    <a:pt x="3447" y="-1648"/>
                    <a:pt x="-2554" y="4067"/>
                    <a:pt x="1161" y="8353"/>
                  </a:cubicBezTo>
                  <a:cubicBezTo>
                    <a:pt x="14877" y="23879"/>
                    <a:pt x="16401" y="44072"/>
                    <a:pt x="18496" y="63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Graphic 20">
              <a:extLst>
                <a:ext uri="{FF2B5EF4-FFF2-40B4-BE49-F238E27FC236}">
                  <a16:creationId xmlns:a16="http://schemas.microsoft.com/office/drawing/2014/main" id="{580B826E-DFBB-40C3-B22A-9654EA918D63}"/>
                </a:ext>
              </a:extLst>
            </p:cNvPr>
            <p:cNvSpPr/>
            <p:nvPr/>
          </p:nvSpPr>
          <p:spPr>
            <a:xfrm>
              <a:off x="3191667" y="5856405"/>
              <a:ext cx="29036" cy="73604"/>
            </a:xfrm>
            <a:custGeom>
              <a:avLst/>
              <a:gdLst>
                <a:gd name="connsiteX0" fmla="*/ 16681 w 29036"/>
                <a:gd name="connsiteY0" fmla="*/ 71454 h 73604"/>
                <a:gd name="connsiteX1" fmla="*/ 24206 w 29036"/>
                <a:gd name="connsiteY1" fmla="*/ 70692 h 73604"/>
                <a:gd name="connsiteX2" fmla="*/ 10394 w 29036"/>
                <a:gd name="connsiteY2" fmla="*/ 1255 h 73604"/>
                <a:gd name="connsiteX3" fmla="*/ 107 w 29036"/>
                <a:gd name="connsiteY3" fmla="*/ 7541 h 73604"/>
                <a:gd name="connsiteX4" fmla="*/ 8299 w 29036"/>
                <a:gd name="connsiteY4" fmla="*/ 38593 h 73604"/>
                <a:gd name="connsiteX5" fmla="*/ 16681 w 29036"/>
                <a:gd name="connsiteY5" fmla="*/ 71454 h 7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36" h="73604">
                  <a:moveTo>
                    <a:pt x="16681" y="71454"/>
                  </a:moveTo>
                  <a:cubicBezTo>
                    <a:pt x="18110" y="75074"/>
                    <a:pt x="23158" y="73645"/>
                    <a:pt x="24206" y="70692"/>
                  </a:cubicBezTo>
                  <a:cubicBezTo>
                    <a:pt x="32778" y="48213"/>
                    <a:pt x="30968" y="16876"/>
                    <a:pt x="10394" y="1255"/>
                  </a:cubicBezTo>
                  <a:cubicBezTo>
                    <a:pt x="5918" y="-2174"/>
                    <a:pt x="-940" y="1922"/>
                    <a:pt x="107" y="7541"/>
                  </a:cubicBezTo>
                  <a:cubicBezTo>
                    <a:pt x="2108" y="18114"/>
                    <a:pt x="6299" y="27925"/>
                    <a:pt x="8299" y="38593"/>
                  </a:cubicBezTo>
                  <a:cubicBezTo>
                    <a:pt x="10585" y="49832"/>
                    <a:pt x="12395" y="60595"/>
                    <a:pt x="16681" y="71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Graphic 20">
              <a:extLst>
                <a:ext uri="{FF2B5EF4-FFF2-40B4-BE49-F238E27FC236}">
                  <a16:creationId xmlns:a16="http://schemas.microsoft.com/office/drawing/2014/main" id="{F69FA2E4-EC1D-4C54-B78E-DC3085A7B148}"/>
                </a:ext>
              </a:extLst>
            </p:cNvPr>
            <p:cNvSpPr/>
            <p:nvPr/>
          </p:nvSpPr>
          <p:spPr>
            <a:xfrm>
              <a:off x="3162940" y="5856206"/>
              <a:ext cx="22898" cy="64578"/>
            </a:xfrm>
            <a:custGeom>
              <a:avLst/>
              <a:gdLst>
                <a:gd name="connsiteX0" fmla="*/ 13404 w 22898"/>
                <a:gd name="connsiteY0" fmla="*/ 62795 h 64578"/>
                <a:gd name="connsiteX1" fmla="*/ 17024 w 22898"/>
                <a:gd name="connsiteY1" fmla="*/ 4311 h 64578"/>
                <a:gd name="connsiteX2" fmla="*/ 1022 w 22898"/>
                <a:gd name="connsiteY2" fmla="*/ 7931 h 64578"/>
                <a:gd name="connsiteX3" fmla="*/ 5022 w 22898"/>
                <a:gd name="connsiteY3" fmla="*/ 62033 h 64578"/>
                <a:gd name="connsiteX4" fmla="*/ 13404 w 22898"/>
                <a:gd name="connsiteY4" fmla="*/ 62795 h 6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8" h="64578">
                  <a:moveTo>
                    <a:pt x="13404" y="62795"/>
                  </a:moveTo>
                  <a:cubicBezTo>
                    <a:pt x="23882" y="47364"/>
                    <a:pt x="26549" y="20599"/>
                    <a:pt x="17024" y="4311"/>
                  </a:cubicBezTo>
                  <a:cubicBezTo>
                    <a:pt x="12833" y="-2832"/>
                    <a:pt x="1403" y="-737"/>
                    <a:pt x="1022" y="7931"/>
                  </a:cubicBezTo>
                  <a:cubicBezTo>
                    <a:pt x="355" y="24600"/>
                    <a:pt x="-2312" y="46602"/>
                    <a:pt x="5022" y="62033"/>
                  </a:cubicBezTo>
                  <a:cubicBezTo>
                    <a:pt x="6356" y="65081"/>
                    <a:pt x="11595" y="65462"/>
                    <a:pt x="13404" y="627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Graphic 20">
              <a:extLst>
                <a:ext uri="{FF2B5EF4-FFF2-40B4-BE49-F238E27FC236}">
                  <a16:creationId xmlns:a16="http://schemas.microsoft.com/office/drawing/2014/main" id="{4AFB4DCF-251F-4534-892A-6CC80E23AA37}"/>
                </a:ext>
              </a:extLst>
            </p:cNvPr>
            <p:cNvSpPr/>
            <p:nvPr/>
          </p:nvSpPr>
          <p:spPr>
            <a:xfrm>
              <a:off x="2964077" y="6025593"/>
              <a:ext cx="81306" cy="92231"/>
            </a:xfrm>
            <a:custGeom>
              <a:avLst/>
              <a:gdLst>
                <a:gd name="connsiteX0" fmla="*/ 69106 w 81306"/>
                <a:gd name="connsiteY0" fmla="*/ 90481 h 92231"/>
                <a:gd name="connsiteX1" fmla="*/ 80822 w 81306"/>
                <a:gd name="connsiteY1" fmla="*/ 85527 h 92231"/>
                <a:gd name="connsiteX2" fmla="*/ 1193 w 81306"/>
                <a:gd name="connsiteY2" fmla="*/ 13138 h 92231"/>
                <a:gd name="connsiteX3" fmla="*/ 16433 w 81306"/>
                <a:gd name="connsiteY3" fmla="*/ 28377 h 92231"/>
                <a:gd name="connsiteX4" fmla="*/ 69106 w 81306"/>
                <a:gd name="connsiteY4" fmla="*/ 90481 h 9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06" h="92231">
                  <a:moveTo>
                    <a:pt x="69106" y="90481"/>
                  </a:moveTo>
                  <a:cubicBezTo>
                    <a:pt x="73583" y="94862"/>
                    <a:pt x="79774" y="90195"/>
                    <a:pt x="80822" y="85527"/>
                  </a:cubicBezTo>
                  <a:cubicBezTo>
                    <a:pt x="87394" y="57333"/>
                    <a:pt x="25386" y="-33630"/>
                    <a:pt x="1193" y="13138"/>
                  </a:cubicBezTo>
                  <a:cubicBezTo>
                    <a:pt x="-3760" y="22758"/>
                    <a:pt x="7765" y="31521"/>
                    <a:pt x="16433" y="28377"/>
                  </a:cubicBezTo>
                  <a:cubicBezTo>
                    <a:pt x="37102" y="21043"/>
                    <a:pt x="57105" y="78765"/>
                    <a:pt x="69106" y="90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Graphic 20">
              <a:extLst>
                <a:ext uri="{FF2B5EF4-FFF2-40B4-BE49-F238E27FC236}">
                  <a16:creationId xmlns:a16="http://schemas.microsoft.com/office/drawing/2014/main" id="{500272AB-46FC-45A0-8005-6FE8DDC47D0C}"/>
                </a:ext>
              </a:extLst>
            </p:cNvPr>
            <p:cNvSpPr/>
            <p:nvPr/>
          </p:nvSpPr>
          <p:spPr>
            <a:xfrm>
              <a:off x="2955650" y="6055744"/>
              <a:ext cx="57627" cy="85256"/>
            </a:xfrm>
            <a:custGeom>
              <a:avLst/>
              <a:gdLst>
                <a:gd name="connsiteX0" fmla="*/ 0 w 57627"/>
                <a:gd name="connsiteY0" fmla="*/ 5465 h 85256"/>
                <a:gd name="connsiteX1" fmla="*/ 24384 w 57627"/>
                <a:gd name="connsiteY1" fmla="*/ 52423 h 85256"/>
                <a:gd name="connsiteX2" fmla="*/ 46101 w 57627"/>
                <a:gd name="connsiteY2" fmla="*/ 84332 h 85256"/>
                <a:gd name="connsiteX3" fmla="*/ 55435 w 57627"/>
                <a:gd name="connsiteY3" fmla="*/ 81855 h 85256"/>
                <a:gd name="connsiteX4" fmla="*/ 49054 w 57627"/>
                <a:gd name="connsiteY4" fmla="*/ 47946 h 85256"/>
                <a:gd name="connsiteX5" fmla="*/ 7715 w 57627"/>
                <a:gd name="connsiteY5" fmla="*/ 417 h 85256"/>
                <a:gd name="connsiteX6" fmla="*/ 0 w 57627"/>
                <a:gd name="connsiteY6" fmla="*/ 5465 h 8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27" h="85256">
                  <a:moveTo>
                    <a:pt x="0" y="5465"/>
                  </a:moveTo>
                  <a:cubicBezTo>
                    <a:pt x="190" y="22801"/>
                    <a:pt x="15145" y="38707"/>
                    <a:pt x="24384" y="52423"/>
                  </a:cubicBezTo>
                  <a:cubicBezTo>
                    <a:pt x="31337" y="62805"/>
                    <a:pt x="35528" y="77188"/>
                    <a:pt x="46101" y="84332"/>
                  </a:cubicBezTo>
                  <a:cubicBezTo>
                    <a:pt x="48958" y="86237"/>
                    <a:pt x="53911" y="85094"/>
                    <a:pt x="55435" y="81855"/>
                  </a:cubicBezTo>
                  <a:cubicBezTo>
                    <a:pt x="60865" y="70235"/>
                    <a:pt x="55245" y="58329"/>
                    <a:pt x="49054" y="47946"/>
                  </a:cubicBezTo>
                  <a:cubicBezTo>
                    <a:pt x="39529" y="31945"/>
                    <a:pt x="25622" y="7942"/>
                    <a:pt x="7715" y="417"/>
                  </a:cubicBezTo>
                  <a:cubicBezTo>
                    <a:pt x="4000" y="-1012"/>
                    <a:pt x="0" y="1369"/>
                    <a:pt x="0" y="54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Graphic 20">
              <a:extLst>
                <a:ext uri="{FF2B5EF4-FFF2-40B4-BE49-F238E27FC236}">
                  <a16:creationId xmlns:a16="http://schemas.microsoft.com/office/drawing/2014/main" id="{13B65F63-7E0C-496E-8C55-C854DF0661F9}"/>
                </a:ext>
              </a:extLst>
            </p:cNvPr>
            <p:cNvSpPr/>
            <p:nvPr/>
          </p:nvSpPr>
          <p:spPr>
            <a:xfrm>
              <a:off x="2932504" y="6068233"/>
              <a:ext cx="60728" cy="112814"/>
            </a:xfrm>
            <a:custGeom>
              <a:avLst/>
              <a:gdLst>
                <a:gd name="connsiteX0" fmla="*/ 0 w 60728"/>
                <a:gd name="connsiteY0" fmla="*/ 8598 h 112814"/>
                <a:gd name="connsiteX1" fmla="*/ 48863 w 60728"/>
                <a:gd name="connsiteY1" fmla="*/ 111468 h 112814"/>
                <a:gd name="connsiteX2" fmla="*/ 60579 w 60728"/>
                <a:gd name="connsiteY2" fmla="*/ 104228 h 112814"/>
                <a:gd name="connsiteX3" fmla="*/ 40291 w 60728"/>
                <a:gd name="connsiteY3" fmla="*/ 56508 h 112814"/>
                <a:gd name="connsiteX4" fmla="*/ 16097 w 60728"/>
                <a:gd name="connsiteY4" fmla="*/ 4121 h 112814"/>
                <a:gd name="connsiteX5" fmla="*/ 0 w 60728"/>
                <a:gd name="connsiteY5" fmla="*/ 8598 h 11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8" h="112814">
                  <a:moveTo>
                    <a:pt x="0" y="8598"/>
                  </a:moveTo>
                  <a:cubicBezTo>
                    <a:pt x="190" y="41840"/>
                    <a:pt x="21527" y="91846"/>
                    <a:pt x="48863" y="111468"/>
                  </a:cubicBezTo>
                  <a:cubicBezTo>
                    <a:pt x="54007" y="115182"/>
                    <a:pt x="61913" y="110705"/>
                    <a:pt x="60579" y="104228"/>
                  </a:cubicBezTo>
                  <a:cubicBezTo>
                    <a:pt x="57150" y="87369"/>
                    <a:pt x="47720" y="71843"/>
                    <a:pt x="40291" y="56508"/>
                  </a:cubicBezTo>
                  <a:cubicBezTo>
                    <a:pt x="31909" y="39268"/>
                    <a:pt x="26194" y="20504"/>
                    <a:pt x="16097" y="4121"/>
                  </a:cubicBezTo>
                  <a:cubicBezTo>
                    <a:pt x="11621" y="-3214"/>
                    <a:pt x="0" y="-165"/>
                    <a:pt x="0" y="8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Graphic 20">
              <a:extLst>
                <a:ext uri="{FF2B5EF4-FFF2-40B4-BE49-F238E27FC236}">
                  <a16:creationId xmlns:a16="http://schemas.microsoft.com/office/drawing/2014/main" id="{1B606A6E-28C3-40A6-8BE6-256DDD3CA31B}"/>
                </a:ext>
              </a:extLst>
            </p:cNvPr>
            <p:cNvSpPr/>
            <p:nvPr/>
          </p:nvSpPr>
          <p:spPr>
            <a:xfrm>
              <a:off x="2904602" y="6095738"/>
              <a:ext cx="107544" cy="123369"/>
            </a:xfrm>
            <a:custGeom>
              <a:avLst/>
              <a:gdLst>
                <a:gd name="connsiteX0" fmla="*/ 61525 w 107544"/>
                <a:gd name="connsiteY0" fmla="*/ 85391 h 123369"/>
                <a:gd name="connsiteX1" fmla="*/ 12852 w 107544"/>
                <a:gd name="connsiteY1" fmla="*/ 3285 h 123369"/>
                <a:gd name="connsiteX2" fmla="*/ 2280 w 107544"/>
                <a:gd name="connsiteY2" fmla="*/ 3666 h 123369"/>
                <a:gd name="connsiteX3" fmla="*/ 30188 w 107544"/>
                <a:gd name="connsiteY3" fmla="*/ 87391 h 123369"/>
                <a:gd name="connsiteX4" fmla="*/ 103911 w 107544"/>
                <a:gd name="connsiteY4" fmla="*/ 119014 h 123369"/>
                <a:gd name="connsiteX5" fmla="*/ 104578 w 107544"/>
                <a:gd name="connsiteY5" fmla="*/ 107393 h 123369"/>
                <a:gd name="connsiteX6" fmla="*/ 61525 w 107544"/>
                <a:gd name="connsiteY6" fmla="*/ 85391 h 1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544" h="123369">
                  <a:moveTo>
                    <a:pt x="61525" y="85391"/>
                  </a:moveTo>
                  <a:cubicBezTo>
                    <a:pt x="32474" y="63769"/>
                    <a:pt x="22663" y="34623"/>
                    <a:pt x="12852" y="3285"/>
                  </a:cubicBezTo>
                  <a:cubicBezTo>
                    <a:pt x="11329" y="-1477"/>
                    <a:pt x="3613" y="-810"/>
                    <a:pt x="2280" y="3666"/>
                  </a:cubicBezTo>
                  <a:cubicBezTo>
                    <a:pt x="-6579" y="33670"/>
                    <a:pt x="11995" y="64817"/>
                    <a:pt x="30188" y="87391"/>
                  </a:cubicBezTo>
                  <a:cubicBezTo>
                    <a:pt x="44952" y="105679"/>
                    <a:pt x="79718" y="134349"/>
                    <a:pt x="103911" y="119014"/>
                  </a:cubicBezTo>
                  <a:cubicBezTo>
                    <a:pt x="108388" y="116252"/>
                    <a:pt x="108864" y="110727"/>
                    <a:pt x="104578" y="107393"/>
                  </a:cubicBezTo>
                  <a:cubicBezTo>
                    <a:pt x="91719" y="97583"/>
                    <a:pt x="74956" y="95392"/>
                    <a:pt x="61525" y="85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17F543-F07F-4230-872C-DFBE10EC474A}"/>
                </a:ext>
              </a:extLst>
            </p:cNvPr>
            <p:cNvSpPr/>
            <p:nvPr userDrawn="1"/>
          </p:nvSpPr>
          <p:spPr>
            <a:xfrm>
              <a:off x="5332608" y="6858001"/>
              <a:ext cx="51511" cy="31917"/>
            </a:xfrm>
            <a:custGeom>
              <a:avLst/>
              <a:gdLst>
                <a:gd name="connsiteX0" fmla="*/ 0 w 51511"/>
                <a:gd name="connsiteY0" fmla="*/ 0 h 31917"/>
                <a:gd name="connsiteX1" fmla="*/ 29523 w 51511"/>
                <a:gd name="connsiteY1" fmla="*/ 0 h 31917"/>
                <a:gd name="connsiteX2" fmla="*/ 39607 w 51511"/>
                <a:gd name="connsiteY2" fmla="*/ 10715 h 31917"/>
                <a:gd name="connsiteX3" fmla="*/ 49537 w 51511"/>
                <a:gd name="connsiteY3" fmla="*/ 21026 h 31917"/>
                <a:gd name="connsiteX4" fmla="*/ 44203 w 51511"/>
                <a:gd name="connsiteY4" fmla="*/ 31694 h 31917"/>
                <a:gd name="connsiteX5" fmla="*/ 9341 w 51511"/>
                <a:gd name="connsiteY5" fmla="*/ 10453 h 31917"/>
                <a:gd name="connsiteX6" fmla="*/ 0 w 51511"/>
                <a:gd name="connsiteY6" fmla="*/ 0 h 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11" h="31917">
                  <a:moveTo>
                    <a:pt x="0" y="0"/>
                  </a:moveTo>
                  <a:lnTo>
                    <a:pt x="29523" y="0"/>
                  </a:lnTo>
                  <a:lnTo>
                    <a:pt x="39607" y="10715"/>
                  </a:lnTo>
                  <a:cubicBezTo>
                    <a:pt x="43179" y="14692"/>
                    <a:pt x="46632" y="18502"/>
                    <a:pt x="49537" y="21026"/>
                  </a:cubicBezTo>
                  <a:cubicBezTo>
                    <a:pt x="54013" y="24836"/>
                    <a:pt x="50298" y="33408"/>
                    <a:pt x="44203" y="31694"/>
                  </a:cubicBezTo>
                  <a:cubicBezTo>
                    <a:pt x="30487" y="27789"/>
                    <a:pt x="20104" y="20549"/>
                    <a:pt x="9341" y="1045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D1FD511-E8EB-4C8A-BA6D-73C42776DF3B}"/>
                </a:ext>
              </a:extLst>
            </p:cNvPr>
            <p:cNvSpPr/>
            <p:nvPr userDrawn="1"/>
          </p:nvSpPr>
          <p:spPr>
            <a:xfrm>
              <a:off x="5211195" y="6451239"/>
              <a:ext cx="68479" cy="92369"/>
            </a:xfrm>
            <a:custGeom>
              <a:avLst/>
              <a:gdLst>
                <a:gd name="connsiteX0" fmla="*/ 60650 w 68479"/>
                <a:gd name="connsiteY0" fmla="*/ 115 h 92369"/>
                <a:gd name="connsiteX1" fmla="*/ 67508 w 68479"/>
                <a:gd name="connsiteY1" fmla="*/ 8878 h 92369"/>
                <a:gd name="connsiteX2" fmla="*/ 34837 w 68479"/>
                <a:gd name="connsiteY2" fmla="*/ 41549 h 92369"/>
                <a:gd name="connsiteX3" fmla="*/ 17883 w 68479"/>
                <a:gd name="connsiteY3" fmla="*/ 88793 h 92369"/>
                <a:gd name="connsiteX4" fmla="*/ 7024 w 68479"/>
                <a:gd name="connsiteY4" fmla="*/ 89650 h 92369"/>
                <a:gd name="connsiteX5" fmla="*/ 60650 w 68479"/>
                <a:gd name="connsiteY5" fmla="*/ 115 h 9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79" h="92369">
                  <a:moveTo>
                    <a:pt x="60650" y="115"/>
                  </a:moveTo>
                  <a:cubicBezTo>
                    <a:pt x="65222" y="-838"/>
                    <a:pt x="70747" y="4306"/>
                    <a:pt x="67508" y="8878"/>
                  </a:cubicBezTo>
                  <a:cubicBezTo>
                    <a:pt x="58459" y="21451"/>
                    <a:pt x="44553" y="29452"/>
                    <a:pt x="34837" y="41549"/>
                  </a:cubicBezTo>
                  <a:cubicBezTo>
                    <a:pt x="23026" y="56217"/>
                    <a:pt x="23503" y="71743"/>
                    <a:pt x="17883" y="88793"/>
                  </a:cubicBezTo>
                  <a:cubicBezTo>
                    <a:pt x="16264" y="93555"/>
                    <a:pt x="9501" y="93270"/>
                    <a:pt x="7024" y="89650"/>
                  </a:cubicBezTo>
                  <a:cubicBezTo>
                    <a:pt x="-17550" y="55170"/>
                    <a:pt x="27694" y="7259"/>
                    <a:pt x="60650" y="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CD37B69-7028-49DC-A35B-8C674E540914}"/>
                </a:ext>
              </a:extLst>
            </p:cNvPr>
            <p:cNvSpPr/>
            <p:nvPr userDrawn="1"/>
          </p:nvSpPr>
          <p:spPr>
            <a:xfrm>
              <a:off x="5237950" y="6504355"/>
              <a:ext cx="27842" cy="54473"/>
            </a:xfrm>
            <a:custGeom>
              <a:avLst/>
              <a:gdLst>
                <a:gd name="connsiteX0" fmla="*/ 24275 w 27842"/>
                <a:gd name="connsiteY0" fmla="*/ 744 h 54473"/>
                <a:gd name="connsiteX1" fmla="*/ 27799 w 27842"/>
                <a:gd name="connsiteY1" fmla="*/ 7483 h 54473"/>
                <a:gd name="connsiteX2" fmla="*/ 11320 w 27842"/>
                <a:gd name="connsiteY2" fmla="*/ 53107 h 54473"/>
                <a:gd name="connsiteX3" fmla="*/ 2272 w 27842"/>
                <a:gd name="connsiteY3" fmla="*/ 51298 h 54473"/>
                <a:gd name="connsiteX4" fmla="*/ 17035 w 27842"/>
                <a:gd name="connsiteY4" fmla="*/ 2149 h 54473"/>
                <a:gd name="connsiteX5" fmla="*/ 24275 w 27842"/>
                <a:gd name="connsiteY5" fmla="*/ 744 h 5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42" h="54473">
                  <a:moveTo>
                    <a:pt x="24275" y="744"/>
                  </a:moveTo>
                  <a:cubicBezTo>
                    <a:pt x="26513" y="1958"/>
                    <a:pt x="28133" y="4530"/>
                    <a:pt x="27799" y="7483"/>
                  </a:cubicBezTo>
                  <a:cubicBezTo>
                    <a:pt x="25989" y="21294"/>
                    <a:pt x="22751" y="43963"/>
                    <a:pt x="11320" y="53107"/>
                  </a:cubicBezTo>
                  <a:cubicBezTo>
                    <a:pt x="8368" y="55393"/>
                    <a:pt x="3986" y="54822"/>
                    <a:pt x="2272" y="51298"/>
                  </a:cubicBezTo>
                  <a:cubicBezTo>
                    <a:pt x="-5063" y="36058"/>
                    <a:pt x="6844" y="13769"/>
                    <a:pt x="17035" y="2149"/>
                  </a:cubicBezTo>
                  <a:cubicBezTo>
                    <a:pt x="19179" y="-328"/>
                    <a:pt x="22036" y="-471"/>
                    <a:pt x="24275" y="7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6517D63-87B6-44FF-8289-BC84B95E6FE7}"/>
                </a:ext>
              </a:extLst>
            </p:cNvPr>
            <p:cNvSpPr/>
            <p:nvPr userDrawn="1"/>
          </p:nvSpPr>
          <p:spPr>
            <a:xfrm>
              <a:off x="3090951" y="6569857"/>
              <a:ext cx="28564" cy="72629"/>
            </a:xfrm>
            <a:custGeom>
              <a:avLst/>
              <a:gdLst>
                <a:gd name="connsiteX0" fmla="*/ 14527 w 28564"/>
                <a:gd name="connsiteY0" fmla="*/ 750 h 72629"/>
                <a:gd name="connsiteX1" fmla="*/ 8812 w 28564"/>
                <a:gd name="connsiteY1" fmla="*/ 71711 h 72629"/>
                <a:gd name="connsiteX2" fmla="*/ 1573 w 28564"/>
                <a:gd name="connsiteY2" fmla="*/ 69901 h 72629"/>
                <a:gd name="connsiteX3" fmla="*/ 4907 w 28564"/>
                <a:gd name="connsiteY3" fmla="*/ 10084 h 72629"/>
                <a:gd name="connsiteX4" fmla="*/ 14527 w 28564"/>
                <a:gd name="connsiteY4" fmla="*/ 750 h 7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64" h="72629">
                  <a:moveTo>
                    <a:pt x="14527" y="750"/>
                  </a:moveTo>
                  <a:cubicBezTo>
                    <a:pt x="39292" y="13704"/>
                    <a:pt x="27386" y="58281"/>
                    <a:pt x="8812" y="71711"/>
                  </a:cubicBezTo>
                  <a:cubicBezTo>
                    <a:pt x="6526" y="73330"/>
                    <a:pt x="2526" y="72854"/>
                    <a:pt x="1573" y="69901"/>
                  </a:cubicBezTo>
                  <a:cubicBezTo>
                    <a:pt x="-5285" y="49041"/>
                    <a:pt x="13003" y="31706"/>
                    <a:pt x="4907" y="10084"/>
                  </a:cubicBezTo>
                  <a:cubicBezTo>
                    <a:pt x="2812" y="4560"/>
                    <a:pt x="8717" y="-2298"/>
                    <a:pt x="14527" y="7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8D478F-137B-4411-9113-6F6DEA9FDE67}"/>
                </a:ext>
              </a:extLst>
            </p:cNvPr>
            <p:cNvSpPr/>
            <p:nvPr userDrawn="1"/>
          </p:nvSpPr>
          <p:spPr>
            <a:xfrm>
              <a:off x="3028334" y="6586757"/>
              <a:ext cx="32059" cy="76908"/>
            </a:xfrm>
            <a:custGeom>
              <a:avLst/>
              <a:gdLst>
                <a:gd name="connsiteX0" fmla="*/ 15590 w 32059"/>
                <a:gd name="connsiteY0" fmla="*/ 173 h 76908"/>
                <a:gd name="connsiteX1" fmla="*/ 19519 w 32059"/>
                <a:gd name="connsiteY1" fmla="*/ 4043 h 76908"/>
                <a:gd name="connsiteX2" fmla="*/ 23043 w 32059"/>
                <a:gd name="connsiteY2" fmla="*/ 36047 h 76908"/>
                <a:gd name="connsiteX3" fmla="*/ 26568 w 32059"/>
                <a:gd name="connsiteY3" fmla="*/ 53477 h 76908"/>
                <a:gd name="connsiteX4" fmla="*/ 30187 w 32059"/>
                <a:gd name="connsiteY4" fmla="*/ 60716 h 76908"/>
                <a:gd name="connsiteX5" fmla="*/ 28663 w 32059"/>
                <a:gd name="connsiteY5" fmla="*/ 60716 h 76908"/>
                <a:gd name="connsiteX6" fmla="*/ 29139 w 32059"/>
                <a:gd name="connsiteY6" fmla="*/ 60907 h 76908"/>
                <a:gd name="connsiteX7" fmla="*/ 31806 w 32059"/>
                <a:gd name="connsiteY7" fmla="*/ 69765 h 76908"/>
                <a:gd name="connsiteX8" fmla="*/ 19138 w 32059"/>
                <a:gd name="connsiteY8" fmla="*/ 76052 h 76908"/>
                <a:gd name="connsiteX9" fmla="*/ 10661 w 32059"/>
                <a:gd name="connsiteY9" fmla="*/ 2233 h 76908"/>
                <a:gd name="connsiteX10" fmla="*/ 15590 w 32059"/>
                <a:gd name="connsiteY10" fmla="*/ 173 h 7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059" h="76908">
                  <a:moveTo>
                    <a:pt x="15590" y="173"/>
                  </a:moveTo>
                  <a:cubicBezTo>
                    <a:pt x="17400" y="661"/>
                    <a:pt x="19043" y="2138"/>
                    <a:pt x="19519" y="4043"/>
                  </a:cubicBezTo>
                  <a:cubicBezTo>
                    <a:pt x="22186" y="14711"/>
                    <a:pt x="22472" y="25188"/>
                    <a:pt x="23043" y="36047"/>
                  </a:cubicBezTo>
                  <a:cubicBezTo>
                    <a:pt x="23329" y="42047"/>
                    <a:pt x="24091" y="47858"/>
                    <a:pt x="26568" y="53477"/>
                  </a:cubicBezTo>
                  <a:cubicBezTo>
                    <a:pt x="27615" y="56049"/>
                    <a:pt x="28854" y="58430"/>
                    <a:pt x="30187" y="60716"/>
                  </a:cubicBezTo>
                  <a:cubicBezTo>
                    <a:pt x="29616" y="60716"/>
                    <a:pt x="29139" y="60716"/>
                    <a:pt x="28663" y="60716"/>
                  </a:cubicBezTo>
                  <a:cubicBezTo>
                    <a:pt x="28758" y="60812"/>
                    <a:pt x="29044" y="60812"/>
                    <a:pt x="29139" y="60907"/>
                  </a:cubicBezTo>
                  <a:cubicBezTo>
                    <a:pt x="31902" y="63764"/>
                    <a:pt x="32473" y="65765"/>
                    <a:pt x="31806" y="69765"/>
                  </a:cubicBezTo>
                  <a:cubicBezTo>
                    <a:pt x="30854" y="75385"/>
                    <a:pt x="24186" y="78528"/>
                    <a:pt x="19138" y="76052"/>
                  </a:cubicBezTo>
                  <a:cubicBezTo>
                    <a:pt x="-8484" y="62145"/>
                    <a:pt x="-1436" y="23950"/>
                    <a:pt x="10661" y="2233"/>
                  </a:cubicBezTo>
                  <a:cubicBezTo>
                    <a:pt x="11804" y="185"/>
                    <a:pt x="13781" y="-315"/>
                    <a:pt x="15590" y="1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241B7E5-B803-4763-BBBC-F98B448AF087}"/>
                </a:ext>
              </a:extLst>
            </p:cNvPr>
            <p:cNvSpPr/>
            <p:nvPr userDrawn="1"/>
          </p:nvSpPr>
          <p:spPr>
            <a:xfrm>
              <a:off x="2997177" y="6619688"/>
              <a:ext cx="51445" cy="80638"/>
            </a:xfrm>
            <a:custGeom>
              <a:avLst/>
              <a:gdLst>
                <a:gd name="connsiteX0" fmla="*/ 7242 w 51445"/>
                <a:gd name="connsiteY0" fmla="*/ 1305 h 80638"/>
                <a:gd name="connsiteX1" fmla="*/ 16291 w 51445"/>
                <a:gd name="connsiteY1" fmla="*/ 2544 h 80638"/>
                <a:gd name="connsiteX2" fmla="*/ 25721 w 51445"/>
                <a:gd name="connsiteY2" fmla="*/ 34357 h 80638"/>
                <a:gd name="connsiteX3" fmla="*/ 49057 w 51445"/>
                <a:gd name="connsiteY3" fmla="*/ 69219 h 80638"/>
                <a:gd name="connsiteX4" fmla="*/ 48105 w 51445"/>
                <a:gd name="connsiteY4" fmla="*/ 79125 h 80638"/>
                <a:gd name="connsiteX5" fmla="*/ 7242 w 51445"/>
                <a:gd name="connsiteY5" fmla="*/ 48454 h 80638"/>
                <a:gd name="connsiteX6" fmla="*/ 7242 w 51445"/>
                <a:gd name="connsiteY6" fmla="*/ 1305 h 8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45" h="80638">
                  <a:moveTo>
                    <a:pt x="7242" y="1305"/>
                  </a:moveTo>
                  <a:cubicBezTo>
                    <a:pt x="10100" y="-885"/>
                    <a:pt x="14196" y="-219"/>
                    <a:pt x="16291" y="2544"/>
                  </a:cubicBezTo>
                  <a:cubicBezTo>
                    <a:pt x="22863" y="11021"/>
                    <a:pt x="22482" y="24356"/>
                    <a:pt x="25721" y="34357"/>
                  </a:cubicBezTo>
                  <a:cubicBezTo>
                    <a:pt x="30293" y="48549"/>
                    <a:pt x="37246" y="59884"/>
                    <a:pt x="49057" y="69219"/>
                  </a:cubicBezTo>
                  <a:cubicBezTo>
                    <a:pt x="52296" y="71695"/>
                    <a:pt x="52486" y="77315"/>
                    <a:pt x="48105" y="79125"/>
                  </a:cubicBezTo>
                  <a:cubicBezTo>
                    <a:pt x="28959" y="86744"/>
                    <a:pt x="12957" y="63885"/>
                    <a:pt x="7242" y="48454"/>
                  </a:cubicBezTo>
                  <a:cubicBezTo>
                    <a:pt x="2385" y="35595"/>
                    <a:pt x="-6283" y="11592"/>
                    <a:pt x="7242" y="130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EF185A-EFDF-4815-BB00-50F5E2CF1324}"/>
                </a:ext>
              </a:extLst>
            </p:cNvPr>
            <p:cNvSpPr/>
            <p:nvPr userDrawn="1"/>
          </p:nvSpPr>
          <p:spPr>
            <a:xfrm>
              <a:off x="5322705" y="6767581"/>
              <a:ext cx="103048" cy="36888"/>
            </a:xfrm>
            <a:custGeom>
              <a:avLst/>
              <a:gdLst>
                <a:gd name="connsiteX0" fmla="*/ 43151 w 103048"/>
                <a:gd name="connsiteY0" fmla="*/ 3 h 36888"/>
                <a:gd name="connsiteX1" fmla="*/ 101540 w 103048"/>
                <a:gd name="connsiteY1" fmla="*/ 22958 h 36888"/>
                <a:gd name="connsiteX2" fmla="*/ 90395 w 103048"/>
                <a:gd name="connsiteY2" fmla="*/ 36102 h 36888"/>
                <a:gd name="connsiteX3" fmla="*/ 37341 w 103048"/>
                <a:gd name="connsiteY3" fmla="*/ 25148 h 36888"/>
                <a:gd name="connsiteX4" fmla="*/ 6861 w 103048"/>
                <a:gd name="connsiteY4" fmla="*/ 34197 h 36888"/>
                <a:gd name="connsiteX5" fmla="*/ 479 w 103048"/>
                <a:gd name="connsiteY5" fmla="*/ 28959 h 36888"/>
                <a:gd name="connsiteX6" fmla="*/ 43151 w 103048"/>
                <a:gd name="connsiteY6" fmla="*/ 3 h 3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8" h="36888">
                  <a:moveTo>
                    <a:pt x="43151" y="3"/>
                  </a:moveTo>
                  <a:cubicBezTo>
                    <a:pt x="62868" y="288"/>
                    <a:pt x="89919" y="4765"/>
                    <a:pt x="101540" y="22958"/>
                  </a:cubicBezTo>
                  <a:cubicBezTo>
                    <a:pt x="106397" y="30578"/>
                    <a:pt x="98682" y="39627"/>
                    <a:pt x="90395" y="36102"/>
                  </a:cubicBezTo>
                  <a:cubicBezTo>
                    <a:pt x="73631" y="28959"/>
                    <a:pt x="55915" y="22291"/>
                    <a:pt x="37341" y="25148"/>
                  </a:cubicBezTo>
                  <a:cubicBezTo>
                    <a:pt x="26768" y="26768"/>
                    <a:pt x="17434" y="33721"/>
                    <a:pt x="6861" y="34197"/>
                  </a:cubicBezTo>
                  <a:cubicBezTo>
                    <a:pt x="3908" y="34293"/>
                    <a:pt x="1146" y="31721"/>
                    <a:pt x="479" y="28959"/>
                  </a:cubicBezTo>
                  <a:cubicBezTo>
                    <a:pt x="-4283" y="7146"/>
                    <a:pt x="27721" y="-188"/>
                    <a:pt x="43151" y="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05845A0-C960-4D63-B3A5-19E416FA4D1B}"/>
                </a:ext>
              </a:extLst>
            </p:cNvPr>
            <p:cNvSpPr/>
            <p:nvPr userDrawn="1"/>
          </p:nvSpPr>
          <p:spPr>
            <a:xfrm>
              <a:off x="5319299" y="6815620"/>
              <a:ext cx="80173" cy="42380"/>
            </a:xfrm>
            <a:custGeom>
              <a:avLst/>
              <a:gdLst>
                <a:gd name="connsiteX0" fmla="*/ 29425 w 80173"/>
                <a:gd name="connsiteY0" fmla="*/ 1005 h 42380"/>
                <a:gd name="connsiteX1" fmla="*/ 68846 w 80173"/>
                <a:gd name="connsiteY1" fmla="*/ 8446 h 42380"/>
                <a:gd name="connsiteX2" fmla="*/ 75799 w 80173"/>
                <a:gd name="connsiteY2" fmla="*/ 27878 h 42380"/>
                <a:gd name="connsiteX3" fmla="*/ 37128 w 80173"/>
                <a:gd name="connsiteY3" fmla="*/ 28925 h 42380"/>
                <a:gd name="connsiteX4" fmla="*/ 28270 w 80173"/>
                <a:gd name="connsiteY4" fmla="*/ 27211 h 42380"/>
                <a:gd name="connsiteX5" fmla="*/ 42271 w 80173"/>
                <a:gd name="connsiteY5" fmla="*/ 41784 h 42380"/>
                <a:gd name="connsiteX6" fmla="*/ 42832 w 80173"/>
                <a:gd name="connsiteY6" fmla="*/ 42380 h 42380"/>
                <a:gd name="connsiteX7" fmla="*/ 13309 w 80173"/>
                <a:gd name="connsiteY7" fmla="*/ 42380 h 42380"/>
                <a:gd name="connsiteX8" fmla="*/ 2647 w 80173"/>
                <a:gd name="connsiteY8" fmla="*/ 30449 h 42380"/>
                <a:gd name="connsiteX9" fmla="*/ 1123 w 80173"/>
                <a:gd name="connsiteY9" fmla="*/ 25020 h 42380"/>
                <a:gd name="connsiteX10" fmla="*/ 4076 w 80173"/>
                <a:gd name="connsiteY10" fmla="*/ 16924 h 42380"/>
                <a:gd name="connsiteX11" fmla="*/ 2362 w 80173"/>
                <a:gd name="connsiteY11" fmla="*/ 13495 h 42380"/>
                <a:gd name="connsiteX12" fmla="*/ 29425 w 80173"/>
                <a:gd name="connsiteY12" fmla="*/ 1005 h 4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173" h="42380">
                  <a:moveTo>
                    <a:pt x="29425" y="1005"/>
                  </a:moveTo>
                  <a:cubicBezTo>
                    <a:pt x="45701" y="3374"/>
                    <a:pt x="64036" y="9065"/>
                    <a:pt x="68846" y="8446"/>
                  </a:cubicBezTo>
                  <a:cubicBezTo>
                    <a:pt x="79610" y="7113"/>
                    <a:pt x="84277" y="21972"/>
                    <a:pt x="75799" y="27878"/>
                  </a:cubicBezTo>
                  <a:cubicBezTo>
                    <a:pt x="64846" y="35497"/>
                    <a:pt x="49129" y="31878"/>
                    <a:pt x="37128" y="28925"/>
                  </a:cubicBezTo>
                  <a:cubicBezTo>
                    <a:pt x="34842" y="28354"/>
                    <a:pt x="31699" y="27878"/>
                    <a:pt x="28270" y="27211"/>
                  </a:cubicBezTo>
                  <a:cubicBezTo>
                    <a:pt x="33032" y="31973"/>
                    <a:pt x="37509" y="37307"/>
                    <a:pt x="42271" y="41784"/>
                  </a:cubicBezTo>
                  <a:lnTo>
                    <a:pt x="42832" y="42380"/>
                  </a:lnTo>
                  <a:lnTo>
                    <a:pt x="13309" y="42380"/>
                  </a:lnTo>
                  <a:lnTo>
                    <a:pt x="2647" y="30449"/>
                  </a:lnTo>
                  <a:cubicBezTo>
                    <a:pt x="1886" y="29021"/>
                    <a:pt x="-1829" y="14162"/>
                    <a:pt x="1123" y="25020"/>
                  </a:cubicBezTo>
                  <a:cubicBezTo>
                    <a:pt x="266" y="21972"/>
                    <a:pt x="1695" y="18924"/>
                    <a:pt x="4076" y="16924"/>
                  </a:cubicBezTo>
                  <a:cubicBezTo>
                    <a:pt x="3314" y="15876"/>
                    <a:pt x="2647" y="14733"/>
                    <a:pt x="2362" y="13495"/>
                  </a:cubicBezTo>
                  <a:cubicBezTo>
                    <a:pt x="-1067" y="-412"/>
                    <a:pt x="13149" y="-1364"/>
                    <a:pt x="29425" y="100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79C5012-82DD-49AC-A636-4382A0D3F2A2}"/>
                </a:ext>
              </a:extLst>
            </p:cNvPr>
            <p:cNvSpPr/>
            <p:nvPr userDrawn="1"/>
          </p:nvSpPr>
          <p:spPr>
            <a:xfrm>
              <a:off x="3822821" y="3096496"/>
              <a:ext cx="2918969" cy="3793422"/>
            </a:xfrm>
            <a:custGeom>
              <a:avLst/>
              <a:gdLst>
                <a:gd name="connsiteX0" fmla="*/ 2454815 w 2918969"/>
                <a:gd name="connsiteY0" fmla="*/ 66 h 3793422"/>
                <a:gd name="connsiteX1" fmla="*/ 2472390 w 2918969"/>
                <a:gd name="connsiteY1" fmla="*/ 2819 h 3793422"/>
                <a:gd name="connsiteX2" fmla="*/ 2507538 w 2918969"/>
                <a:gd name="connsiteY2" fmla="*/ 123215 h 3793422"/>
                <a:gd name="connsiteX3" fmla="*/ 2453817 w 2918969"/>
                <a:gd name="connsiteY3" fmla="*/ 282854 h 3793422"/>
                <a:gd name="connsiteX4" fmla="*/ 2447721 w 2918969"/>
                <a:gd name="connsiteY4" fmla="*/ 284664 h 3793422"/>
                <a:gd name="connsiteX5" fmla="*/ 2384094 w 2918969"/>
                <a:gd name="connsiteY5" fmla="*/ 490880 h 3793422"/>
                <a:gd name="connsiteX6" fmla="*/ 2371235 w 2918969"/>
                <a:gd name="connsiteY6" fmla="*/ 528790 h 3793422"/>
                <a:gd name="connsiteX7" fmla="*/ 2470200 w 2918969"/>
                <a:gd name="connsiteY7" fmla="*/ 435731 h 3793422"/>
                <a:gd name="connsiteX8" fmla="*/ 2655175 w 2918969"/>
                <a:gd name="connsiteY8" fmla="*/ 326193 h 3793422"/>
                <a:gd name="connsiteX9" fmla="*/ 2752997 w 2918969"/>
                <a:gd name="connsiteY9" fmla="*/ 166554 h 3793422"/>
                <a:gd name="connsiteX10" fmla="*/ 2908445 w 2918969"/>
                <a:gd name="connsiteY10" fmla="*/ 218560 h 3793422"/>
                <a:gd name="connsiteX11" fmla="*/ 2871679 w 2918969"/>
                <a:gd name="connsiteY11" fmla="*/ 342481 h 3793422"/>
                <a:gd name="connsiteX12" fmla="*/ 2766046 w 2918969"/>
                <a:gd name="connsiteY12" fmla="*/ 389629 h 3793422"/>
                <a:gd name="connsiteX13" fmla="*/ 2662033 w 2918969"/>
                <a:gd name="connsiteY13" fmla="*/ 401155 h 3793422"/>
                <a:gd name="connsiteX14" fmla="*/ 2659271 w 2918969"/>
                <a:gd name="connsiteY14" fmla="*/ 400869 h 3793422"/>
                <a:gd name="connsiteX15" fmla="*/ 2526016 w 2918969"/>
                <a:gd name="connsiteY15" fmla="*/ 481927 h 3793422"/>
                <a:gd name="connsiteX16" fmla="*/ 2407525 w 2918969"/>
                <a:gd name="connsiteY16" fmla="*/ 596417 h 3793422"/>
                <a:gd name="connsiteX17" fmla="*/ 2391904 w 2918969"/>
                <a:gd name="connsiteY17" fmla="*/ 614515 h 3793422"/>
                <a:gd name="connsiteX18" fmla="*/ 2443054 w 2918969"/>
                <a:gd name="connsiteY18" fmla="*/ 605085 h 3793422"/>
                <a:gd name="connsiteX19" fmla="*/ 2458198 w 2918969"/>
                <a:gd name="connsiteY19" fmla="*/ 592702 h 3793422"/>
                <a:gd name="connsiteX20" fmla="*/ 2478106 w 2918969"/>
                <a:gd name="connsiteY20" fmla="*/ 583273 h 3793422"/>
                <a:gd name="connsiteX21" fmla="*/ 2519349 w 2918969"/>
                <a:gd name="connsiteY21" fmla="*/ 573081 h 3793422"/>
                <a:gd name="connsiteX22" fmla="*/ 2531064 w 2918969"/>
                <a:gd name="connsiteY22" fmla="*/ 569271 h 3793422"/>
                <a:gd name="connsiteX23" fmla="*/ 2534684 w 2918969"/>
                <a:gd name="connsiteY23" fmla="*/ 562985 h 3793422"/>
                <a:gd name="connsiteX24" fmla="*/ 2547257 w 2918969"/>
                <a:gd name="connsiteY24" fmla="*/ 531552 h 3793422"/>
                <a:gd name="connsiteX25" fmla="*/ 2672797 w 2918969"/>
                <a:gd name="connsiteY25" fmla="*/ 432206 h 3793422"/>
                <a:gd name="connsiteX26" fmla="*/ 2799098 w 2918969"/>
                <a:gd name="connsiteY26" fmla="*/ 508882 h 3793422"/>
                <a:gd name="connsiteX27" fmla="*/ 2749092 w 2918969"/>
                <a:gd name="connsiteY27" fmla="*/ 623849 h 3793422"/>
                <a:gd name="connsiteX28" fmla="*/ 2680988 w 2918969"/>
                <a:gd name="connsiteY28" fmla="*/ 644804 h 3793422"/>
                <a:gd name="connsiteX29" fmla="*/ 2616218 w 2918969"/>
                <a:gd name="connsiteY29" fmla="*/ 631469 h 3793422"/>
                <a:gd name="connsiteX30" fmla="*/ 2603264 w 2918969"/>
                <a:gd name="connsiteY30" fmla="*/ 631469 h 3793422"/>
                <a:gd name="connsiteX31" fmla="*/ 2616980 w 2918969"/>
                <a:gd name="connsiteY31" fmla="*/ 657187 h 3793422"/>
                <a:gd name="connsiteX32" fmla="*/ 2564116 w 2918969"/>
                <a:gd name="connsiteY32" fmla="*/ 785489 h 3793422"/>
                <a:gd name="connsiteX33" fmla="*/ 2590691 w 2918969"/>
                <a:gd name="connsiteY33" fmla="*/ 792537 h 3793422"/>
                <a:gd name="connsiteX34" fmla="*/ 2612408 w 2918969"/>
                <a:gd name="connsiteY34" fmla="*/ 797299 h 3793422"/>
                <a:gd name="connsiteX35" fmla="*/ 2625076 w 2918969"/>
                <a:gd name="connsiteY35" fmla="*/ 788822 h 3793422"/>
                <a:gd name="connsiteX36" fmla="*/ 2713278 w 2918969"/>
                <a:gd name="connsiteY36" fmla="*/ 765486 h 3793422"/>
                <a:gd name="connsiteX37" fmla="*/ 2805480 w 2918969"/>
                <a:gd name="connsiteY37" fmla="*/ 782631 h 3793422"/>
                <a:gd name="connsiteX38" fmla="*/ 2912160 w 2918969"/>
                <a:gd name="connsiteY38" fmla="*/ 903884 h 3793422"/>
                <a:gd name="connsiteX39" fmla="*/ 2904635 w 2918969"/>
                <a:gd name="connsiteY39" fmla="*/ 942079 h 3793422"/>
                <a:gd name="connsiteX40" fmla="*/ 2736709 w 2918969"/>
                <a:gd name="connsiteY40" fmla="*/ 1020185 h 3793422"/>
                <a:gd name="connsiteX41" fmla="*/ 2602026 w 2918969"/>
                <a:gd name="connsiteY41" fmla="*/ 893597 h 3793422"/>
                <a:gd name="connsiteX42" fmla="*/ 2441720 w 2918969"/>
                <a:gd name="connsiteY42" fmla="*/ 820445 h 3793422"/>
                <a:gd name="connsiteX43" fmla="*/ 2339422 w 2918969"/>
                <a:gd name="connsiteY43" fmla="*/ 812540 h 3793422"/>
                <a:gd name="connsiteX44" fmla="*/ 2258650 w 2918969"/>
                <a:gd name="connsiteY44" fmla="*/ 819112 h 3793422"/>
                <a:gd name="connsiteX45" fmla="*/ 2350089 w 2918969"/>
                <a:gd name="connsiteY45" fmla="*/ 906170 h 3793422"/>
                <a:gd name="connsiteX46" fmla="*/ 2415622 w 2918969"/>
                <a:gd name="connsiteY46" fmla="*/ 1008373 h 3793422"/>
                <a:gd name="connsiteX47" fmla="*/ 2444292 w 2918969"/>
                <a:gd name="connsiteY47" fmla="*/ 1063047 h 3793422"/>
                <a:gd name="connsiteX48" fmla="*/ 2478582 w 2918969"/>
                <a:gd name="connsiteY48" fmla="*/ 1091812 h 3793422"/>
                <a:gd name="connsiteX49" fmla="*/ 2564212 w 2918969"/>
                <a:gd name="connsiteY49" fmla="*/ 1274407 h 3793422"/>
                <a:gd name="connsiteX50" fmla="*/ 2472486 w 2918969"/>
                <a:gd name="connsiteY50" fmla="*/ 1331652 h 3793422"/>
                <a:gd name="connsiteX51" fmla="*/ 2350280 w 2918969"/>
                <a:gd name="connsiteY51" fmla="*/ 1189349 h 3793422"/>
                <a:gd name="connsiteX52" fmla="*/ 2348851 w 2918969"/>
                <a:gd name="connsiteY52" fmla="*/ 1105338 h 3793422"/>
                <a:gd name="connsiteX53" fmla="*/ 2359900 w 2918969"/>
                <a:gd name="connsiteY53" fmla="*/ 1069905 h 3793422"/>
                <a:gd name="connsiteX54" fmla="*/ 2342470 w 2918969"/>
                <a:gd name="connsiteY54" fmla="*/ 1014946 h 3793422"/>
                <a:gd name="connsiteX55" fmla="*/ 2309989 w 2918969"/>
                <a:gd name="connsiteY55" fmla="*/ 962558 h 3793422"/>
                <a:gd name="connsiteX56" fmla="*/ 2224169 w 2918969"/>
                <a:gd name="connsiteY56" fmla="*/ 863403 h 3793422"/>
                <a:gd name="connsiteX57" fmla="*/ 2160828 w 2918969"/>
                <a:gd name="connsiteY57" fmla="*/ 1108291 h 3793422"/>
                <a:gd name="connsiteX58" fmla="*/ 2048433 w 2918969"/>
                <a:gd name="connsiteY58" fmla="*/ 1347178 h 3793422"/>
                <a:gd name="connsiteX59" fmla="*/ 1920322 w 2918969"/>
                <a:gd name="connsiteY59" fmla="*/ 1557299 h 3793422"/>
                <a:gd name="connsiteX60" fmla="*/ 1842407 w 2918969"/>
                <a:gd name="connsiteY60" fmla="*/ 1658360 h 3793422"/>
                <a:gd name="connsiteX61" fmla="*/ 1822976 w 2918969"/>
                <a:gd name="connsiteY61" fmla="*/ 1690554 h 3793422"/>
                <a:gd name="connsiteX62" fmla="*/ 1799830 w 2918969"/>
                <a:gd name="connsiteY62" fmla="*/ 1723320 h 3793422"/>
                <a:gd name="connsiteX63" fmla="*/ 1795068 w 2918969"/>
                <a:gd name="connsiteY63" fmla="*/ 1727416 h 3793422"/>
                <a:gd name="connsiteX64" fmla="*/ 1814499 w 2918969"/>
                <a:gd name="connsiteY64" fmla="*/ 1752181 h 3793422"/>
                <a:gd name="connsiteX65" fmla="*/ 1838502 w 2918969"/>
                <a:gd name="connsiteY65" fmla="*/ 1868005 h 3793422"/>
                <a:gd name="connsiteX66" fmla="*/ 1828310 w 2918969"/>
                <a:gd name="connsiteY66" fmla="*/ 1920392 h 3793422"/>
                <a:gd name="connsiteX67" fmla="*/ 1821928 w 2918969"/>
                <a:gd name="connsiteY67" fmla="*/ 1933632 h 3793422"/>
                <a:gd name="connsiteX68" fmla="*/ 1861171 w 2918969"/>
                <a:gd name="connsiteY68" fmla="*/ 2122132 h 3793422"/>
                <a:gd name="connsiteX69" fmla="*/ 1856314 w 2918969"/>
                <a:gd name="connsiteY69" fmla="*/ 2185949 h 3793422"/>
                <a:gd name="connsiteX70" fmla="*/ 1935085 w 2918969"/>
                <a:gd name="connsiteY70" fmla="*/ 2012213 h 3793422"/>
                <a:gd name="connsiteX71" fmla="*/ 1961851 w 2918969"/>
                <a:gd name="connsiteY71" fmla="*/ 1799711 h 3793422"/>
                <a:gd name="connsiteX72" fmla="*/ 1905653 w 2918969"/>
                <a:gd name="connsiteY72" fmla="*/ 1595399 h 3793422"/>
                <a:gd name="connsiteX73" fmla="*/ 2031383 w 2918969"/>
                <a:gd name="connsiteY73" fmla="*/ 1623974 h 3793422"/>
                <a:gd name="connsiteX74" fmla="*/ 2036717 w 2918969"/>
                <a:gd name="connsiteY74" fmla="*/ 1751800 h 3793422"/>
                <a:gd name="connsiteX75" fmla="*/ 2023192 w 2918969"/>
                <a:gd name="connsiteY75" fmla="*/ 1871815 h 3793422"/>
                <a:gd name="connsiteX76" fmla="*/ 1994331 w 2918969"/>
                <a:gd name="connsiteY76" fmla="*/ 2020786 h 3793422"/>
                <a:gd name="connsiteX77" fmla="*/ 1900510 w 2918969"/>
                <a:gd name="connsiteY77" fmla="*/ 2222144 h 3793422"/>
                <a:gd name="connsiteX78" fmla="*/ 1971376 w 2918969"/>
                <a:gd name="connsiteY78" fmla="*/ 2194141 h 3793422"/>
                <a:gd name="connsiteX79" fmla="*/ 2106916 w 2918969"/>
                <a:gd name="connsiteY79" fmla="*/ 2092604 h 3793422"/>
                <a:gd name="connsiteX80" fmla="*/ 2200642 w 2918969"/>
                <a:gd name="connsiteY80" fmla="*/ 1984400 h 3793422"/>
                <a:gd name="connsiteX81" fmla="*/ 2204452 w 2918969"/>
                <a:gd name="connsiteY81" fmla="*/ 1977828 h 3793422"/>
                <a:gd name="connsiteX82" fmla="*/ 2254839 w 2918969"/>
                <a:gd name="connsiteY82" fmla="*/ 1734560 h 3793422"/>
                <a:gd name="connsiteX83" fmla="*/ 2329515 w 2918969"/>
                <a:gd name="connsiteY83" fmla="*/ 1680172 h 3793422"/>
                <a:gd name="connsiteX84" fmla="*/ 2360853 w 2918969"/>
                <a:gd name="connsiteY84" fmla="*/ 1655312 h 3793422"/>
                <a:gd name="connsiteX85" fmla="*/ 2410097 w 2918969"/>
                <a:gd name="connsiteY85" fmla="*/ 1687601 h 3793422"/>
                <a:gd name="connsiteX86" fmla="*/ 2398667 w 2918969"/>
                <a:gd name="connsiteY86" fmla="*/ 1939156 h 3793422"/>
                <a:gd name="connsiteX87" fmla="*/ 2305322 w 2918969"/>
                <a:gd name="connsiteY87" fmla="*/ 2004784 h 3793422"/>
                <a:gd name="connsiteX88" fmla="*/ 2245600 w 2918969"/>
                <a:gd name="connsiteY88" fmla="*/ 2051361 h 3793422"/>
                <a:gd name="connsiteX89" fmla="*/ 2206834 w 2918969"/>
                <a:gd name="connsiteY89" fmla="*/ 2107178 h 3793422"/>
                <a:gd name="connsiteX90" fmla="*/ 2205119 w 2918969"/>
                <a:gd name="connsiteY90" fmla="*/ 2109464 h 3793422"/>
                <a:gd name="connsiteX91" fmla="*/ 2183402 w 2918969"/>
                <a:gd name="connsiteY91" fmla="*/ 2131943 h 3793422"/>
                <a:gd name="connsiteX92" fmla="*/ 2262174 w 2918969"/>
                <a:gd name="connsiteY92" fmla="*/ 2126418 h 3793422"/>
                <a:gd name="connsiteX93" fmla="*/ 2370568 w 2918969"/>
                <a:gd name="connsiteY93" fmla="*/ 2103844 h 3793422"/>
                <a:gd name="connsiteX94" fmla="*/ 2438005 w 2918969"/>
                <a:gd name="connsiteY94" fmla="*/ 2048694 h 3793422"/>
                <a:gd name="connsiteX95" fmla="*/ 2647555 w 2918969"/>
                <a:gd name="connsiteY95" fmla="*/ 2120227 h 3793422"/>
                <a:gd name="connsiteX96" fmla="*/ 2666320 w 2918969"/>
                <a:gd name="connsiteY96" fmla="*/ 2212810 h 3793422"/>
                <a:gd name="connsiteX97" fmla="*/ 2561926 w 2918969"/>
                <a:gd name="connsiteY97" fmla="*/ 2289486 h 3793422"/>
                <a:gd name="connsiteX98" fmla="*/ 2431528 w 2918969"/>
                <a:gd name="connsiteY98" fmla="*/ 2287962 h 3793422"/>
                <a:gd name="connsiteX99" fmla="*/ 2350661 w 2918969"/>
                <a:gd name="connsiteY99" fmla="*/ 2194617 h 3793422"/>
                <a:gd name="connsiteX100" fmla="*/ 2236266 w 2918969"/>
                <a:gd name="connsiteY100" fmla="*/ 2213762 h 3793422"/>
                <a:gd name="connsiteX101" fmla="*/ 2098915 w 2918969"/>
                <a:gd name="connsiteY101" fmla="*/ 2242147 h 3793422"/>
                <a:gd name="connsiteX102" fmla="*/ 1969375 w 2918969"/>
                <a:gd name="connsiteY102" fmla="*/ 2281295 h 3793422"/>
                <a:gd name="connsiteX103" fmla="*/ 1900795 w 2918969"/>
                <a:gd name="connsiteY103" fmla="*/ 2299678 h 3793422"/>
                <a:gd name="connsiteX104" fmla="*/ 1870696 w 2918969"/>
                <a:gd name="connsiteY104" fmla="*/ 2321300 h 3793422"/>
                <a:gd name="connsiteX105" fmla="*/ 1886603 w 2918969"/>
                <a:gd name="connsiteY105" fmla="*/ 2341016 h 3793422"/>
                <a:gd name="connsiteX106" fmla="*/ 1924417 w 2918969"/>
                <a:gd name="connsiteY106" fmla="*/ 2375592 h 3793422"/>
                <a:gd name="connsiteX107" fmla="*/ 2015572 w 2918969"/>
                <a:gd name="connsiteY107" fmla="*/ 2437409 h 3793422"/>
                <a:gd name="connsiteX108" fmla="*/ 2195975 w 2918969"/>
                <a:gd name="connsiteY108" fmla="*/ 2437409 h 3793422"/>
                <a:gd name="connsiteX109" fmla="*/ 2243314 w 2918969"/>
                <a:gd name="connsiteY109" fmla="*/ 2587333 h 3793422"/>
                <a:gd name="connsiteX110" fmla="*/ 2082628 w 2918969"/>
                <a:gd name="connsiteY110" fmla="*/ 2651341 h 3793422"/>
                <a:gd name="connsiteX111" fmla="*/ 1995855 w 2918969"/>
                <a:gd name="connsiteY111" fmla="*/ 2593619 h 3793422"/>
                <a:gd name="connsiteX112" fmla="*/ 1956136 w 2918969"/>
                <a:gd name="connsiteY112" fmla="*/ 2511419 h 3793422"/>
                <a:gd name="connsiteX113" fmla="*/ 1878983 w 2918969"/>
                <a:gd name="connsiteY113" fmla="*/ 2445791 h 3793422"/>
                <a:gd name="connsiteX114" fmla="*/ 1858885 w 2918969"/>
                <a:gd name="connsiteY114" fmla="*/ 2421979 h 3793422"/>
                <a:gd name="connsiteX115" fmla="*/ 1875935 w 2918969"/>
                <a:gd name="connsiteY115" fmla="*/ 2536564 h 3793422"/>
                <a:gd name="connsiteX116" fmla="*/ 1879650 w 2918969"/>
                <a:gd name="connsiteY116" fmla="*/ 2599525 h 3793422"/>
                <a:gd name="connsiteX117" fmla="*/ 1886984 w 2918969"/>
                <a:gd name="connsiteY117" fmla="*/ 2641149 h 3793422"/>
                <a:gd name="connsiteX118" fmla="*/ 1935276 w 2918969"/>
                <a:gd name="connsiteY118" fmla="*/ 2718492 h 3793422"/>
                <a:gd name="connsiteX119" fmla="*/ 1951468 w 2918969"/>
                <a:gd name="connsiteY119" fmla="*/ 2817933 h 3793422"/>
                <a:gd name="connsiteX120" fmla="*/ 1797925 w 2918969"/>
                <a:gd name="connsiteY120" fmla="*/ 2939948 h 3793422"/>
                <a:gd name="connsiteX121" fmla="*/ 1701723 w 2918969"/>
                <a:gd name="connsiteY121" fmla="*/ 2775547 h 3793422"/>
                <a:gd name="connsiteX122" fmla="*/ 1791639 w 2918969"/>
                <a:gd name="connsiteY122" fmla="*/ 2644006 h 3793422"/>
                <a:gd name="connsiteX123" fmla="*/ 1792401 w 2918969"/>
                <a:gd name="connsiteY123" fmla="*/ 2641149 h 3793422"/>
                <a:gd name="connsiteX124" fmla="*/ 1793734 w 2918969"/>
                <a:gd name="connsiteY124" fmla="*/ 2640101 h 3793422"/>
                <a:gd name="connsiteX125" fmla="*/ 1796592 w 2918969"/>
                <a:gd name="connsiteY125" fmla="*/ 2575808 h 3793422"/>
                <a:gd name="connsiteX126" fmla="*/ 1795163 w 2918969"/>
                <a:gd name="connsiteY126" fmla="*/ 2513228 h 3793422"/>
                <a:gd name="connsiteX127" fmla="*/ 1794306 w 2918969"/>
                <a:gd name="connsiteY127" fmla="*/ 2484939 h 3793422"/>
                <a:gd name="connsiteX128" fmla="*/ 1717820 w 2918969"/>
                <a:gd name="connsiteY128" fmla="*/ 2560948 h 3793422"/>
                <a:gd name="connsiteX129" fmla="*/ 1640763 w 2918969"/>
                <a:gd name="connsiteY129" fmla="*/ 2566187 h 3793422"/>
                <a:gd name="connsiteX130" fmla="*/ 1476266 w 2918969"/>
                <a:gd name="connsiteY130" fmla="*/ 2690584 h 3793422"/>
                <a:gd name="connsiteX131" fmla="*/ 1225187 w 2918969"/>
                <a:gd name="connsiteY131" fmla="*/ 2822124 h 3793422"/>
                <a:gd name="connsiteX132" fmla="*/ 1101934 w 2918969"/>
                <a:gd name="connsiteY132" fmla="*/ 2870606 h 3793422"/>
                <a:gd name="connsiteX133" fmla="*/ 986872 w 2918969"/>
                <a:gd name="connsiteY133" fmla="*/ 2886132 h 3793422"/>
                <a:gd name="connsiteX134" fmla="*/ 725315 w 2918969"/>
                <a:gd name="connsiteY134" fmla="*/ 2935757 h 3793422"/>
                <a:gd name="connsiteX135" fmla="*/ 723601 w 2918969"/>
                <a:gd name="connsiteY135" fmla="*/ 2935853 h 3793422"/>
                <a:gd name="connsiteX136" fmla="*/ 568724 w 2918969"/>
                <a:gd name="connsiteY136" fmla="*/ 3252845 h 3793422"/>
                <a:gd name="connsiteX137" fmla="*/ 408704 w 2918969"/>
                <a:gd name="connsiteY137" fmla="*/ 3566979 h 3793422"/>
                <a:gd name="connsiteX138" fmla="*/ 525195 w 2918969"/>
                <a:gd name="connsiteY138" fmla="*/ 3583553 h 3793422"/>
                <a:gd name="connsiteX139" fmla="*/ 677881 w 2918969"/>
                <a:gd name="connsiteY139" fmla="*/ 3598983 h 3793422"/>
                <a:gd name="connsiteX140" fmla="*/ 917434 w 2918969"/>
                <a:gd name="connsiteY140" fmla="*/ 3598126 h 3793422"/>
                <a:gd name="connsiteX141" fmla="*/ 1025543 w 2918969"/>
                <a:gd name="connsiteY141" fmla="*/ 3614414 h 3793422"/>
                <a:gd name="connsiteX142" fmla="*/ 1086789 w 2918969"/>
                <a:gd name="connsiteY142" fmla="*/ 3623081 h 3793422"/>
                <a:gd name="connsiteX143" fmla="*/ 1091170 w 2918969"/>
                <a:gd name="connsiteY143" fmla="*/ 3621462 h 3793422"/>
                <a:gd name="connsiteX144" fmla="*/ 1341773 w 2918969"/>
                <a:gd name="connsiteY144" fmla="*/ 3464966 h 3793422"/>
                <a:gd name="connsiteX145" fmla="*/ 1341964 w 2918969"/>
                <a:gd name="connsiteY145" fmla="*/ 3461823 h 3793422"/>
                <a:gd name="connsiteX146" fmla="*/ 1422450 w 2918969"/>
                <a:gd name="connsiteY146" fmla="*/ 3311995 h 3793422"/>
                <a:gd name="connsiteX147" fmla="*/ 1591709 w 2918969"/>
                <a:gd name="connsiteY147" fmla="*/ 3321901 h 3793422"/>
                <a:gd name="connsiteX148" fmla="*/ 1577422 w 2918969"/>
                <a:gd name="connsiteY148" fmla="*/ 3434201 h 3793422"/>
                <a:gd name="connsiteX149" fmla="*/ 1480743 w 2918969"/>
                <a:gd name="connsiteY149" fmla="*/ 3511353 h 3793422"/>
                <a:gd name="connsiteX150" fmla="*/ 1435689 w 2918969"/>
                <a:gd name="connsiteY150" fmla="*/ 3522116 h 3793422"/>
                <a:gd name="connsiteX151" fmla="*/ 1402257 w 2918969"/>
                <a:gd name="connsiteY151" fmla="*/ 3515163 h 3793422"/>
                <a:gd name="connsiteX152" fmla="*/ 1394637 w 2918969"/>
                <a:gd name="connsiteY152" fmla="*/ 3519068 h 3793422"/>
                <a:gd name="connsiteX153" fmla="*/ 1226902 w 2918969"/>
                <a:gd name="connsiteY153" fmla="*/ 3636797 h 3793422"/>
                <a:gd name="connsiteX154" fmla="*/ 1344154 w 2918969"/>
                <a:gd name="connsiteY154" fmla="*/ 3640417 h 3793422"/>
                <a:gd name="connsiteX155" fmla="*/ 1458931 w 2918969"/>
                <a:gd name="connsiteY155" fmla="*/ 3660134 h 3793422"/>
                <a:gd name="connsiteX156" fmla="*/ 1463312 w 2918969"/>
                <a:gd name="connsiteY156" fmla="*/ 3663086 h 3793422"/>
                <a:gd name="connsiteX157" fmla="*/ 1600948 w 2918969"/>
                <a:gd name="connsiteY157" fmla="*/ 3615080 h 3793422"/>
                <a:gd name="connsiteX158" fmla="*/ 1647526 w 2918969"/>
                <a:gd name="connsiteY158" fmla="*/ 3662039 h 3793422"/>
                <a:gd name="connsiteX159" fmla="*/ 1704295 w 2918969"/>
                <a:gd name="connsiteY159" fmla="*/ 3716141 h 3793422"/>
                <a:gd name="connsiteX160" fmla="*/ 1733631 w 2918969"/>
                <a:gd name="connsiteY160" fmla="*/ 3785673 h 3793422"/>
                <a:gd name="connsiteX161" fmla="*/ 1728984 w 2918969"/>
                <a:gd name="connsiteY161" fmla="*/ 3793422 h 3793422"/>
                <a:gd name="connsiteX162" fmla="*/ 1703196 w 2918969"/>
                <a:gd name="connsiteY162" fmla="*/ 3793422 h 3793422"/>
                <a:gd name="connsiteX163" fmla="*/ 1710534 w 2918969"/>
                <a:gd name="connsiteY163" fmla="*/ 3773099 h 3793422"/>
                <a:gd name="connsiteX164" fmla="*/ 1665528 w 2918969"/>
                <a:gd name="connsiteY164" fmla="*/ 3713855 h 3793422"/>
                <a:gd name="connsiteX165" fmla="*/ 1570754 w 2918969"/>
                <a:gd name="connsiteY165" fmla="*/ 3629558 h 3793422"/>
                <a:gd name="connsiteX166" fmla="*/ 1498078 w 2918969"/>
                <a:gd name="connsiteY166" fmla="*/ 3657847 h 3793422"/>
                <a:gd name="connsiteX167" fmla="*/ 1467122 w 2918969"/>
                <a:gd name="connsiteY167" fmla="*/ 3682708 h 3793422"/>
                <a:gd name="connsiteX168" fmla="*/ 1431689 w 2918969"/>
                <a:gd name="connsiteY168" fmla="*/ 3676897 h 3793422"/>
                <a:gd name="connsiteX169" fmla="*/ 1393018 w 2918969"/>
                <a:gd name="connsiteY169" fmla="*/ 3670992 h 3793422"/>
                <a:gd name="connsiteX170" fmla="*/ 1302054 w 2918969"/>
                <a:gd name="connsiteY170" fmla="*/ 3662324 h 3793422"/>
                <a:gd name="connsiteX171" fmla="*/ 1226997 w 2918969"/>
                <a:gd name="connsiteY171" fmla="*/ 3663181 h 3793422"/>
                <a:gd name="connsiteX172" fmla="*/ 1161370 w 2918969"/>
                <a:gd name="connsiteY172" fmla="*/ 3649561 h 3793422"/>
                <a:gd name="connsiteX173" fmla="*/ 1286338 w 2918969"/>
                <a:gd name="connsiteY173" fmla="*/ 3578123 h 3793422"/>
                <a:gd name="connsiteX174" fmla="*/ 1382159 w 2918969"/>
                <a:gd name="connsiteY174" fmla="*/ 3498589 h 3793422"/>
                <a:gd name="connsiteX175" fmla="*/ 1384255 w 2918969"/>
                <a:gd name="connsiteY175" fmla="*/ 3497732 h 3793422"/>
                <a:gd name="connsiteX176" fmla="*/ 1395494 w 2918969"/>
                <a:gd name="connsiteY176" fmla="*/ 3492970 h 3793422"/>
                <a:gd name="connsiteX177" fmla="*/ 1492363 w 2918969"/>
                <a:gd name="connsiteY177" fmla="*/ 3473729 h 3793422"/>
                <a:gd name="connsiteX178" fmla="*/ 1539131 w 2918969"/>
                <a:gd name="connsiteY178" fmla="*/ 3428200 h 3793422"/>
                <a:gd name="connsiteX179" fmla="*/ 1567325 w 2918969"/>
                <a:gd name="connsiteY179" fmla="*/ 3412484 h 3793422"/>
                <a:gd name="connsiteX180" fmla="*/ 1566849 w 2918969"/>
                <a:gd name="connsiteY180" fmla="*/ 3332759 h 3793422"/>
                <a:gd name="connsiteX181" fmla="*/ 1512556 w 2918969"/>
                <a:gd name="connsiteY181" fmla="*/ 3318948 h 3793422"/>
                <a:gd name="connsiteX182" fmla="*/ 1377968 w 2918969"/>
                <a:gd name="connsiteY182" fmla="*/ 3408578 h 3793422"/>
                <a:gd name="connsiteX183" fmla="*/ 1362728 w 2918969"/>
                <a:gd name="connsiteY183" fmla="*/ 3461728 h 3793422"/>
                <a:gd name="connsiteX184" fmla="*/ 1361871 w 2918969"/>
                <a:gd name="connsiteY184" fmla="*/ 3466014 h 3793422"/>
                <a:gd name="connsiteX185" fmla="*/ 1222044 w 2918969"/>
                <a:gd name="connsiteY185" fmla="*/ 3592601 h 3793422"/>
                <a:gd name="connsiteX186" fmla="*/ 1137843 w 2918969"/>
                <a:gd name="connsiteY186" fmla="*/ 3636321 h 3793422"/>
                <a:gd name="connsiteX187" fmla="*/ 1054785 w 2918969"/>
                <a:gd name="connsiteY187" fmla="*/ 3638417 h 3793422"/>
                <a:gd name="connsiteX188" fmla="*/ 968679 w 2918969"/>
                <a:gd name="connsiteY188" fmla="*/ 3629654 h 3793422"/>
                <a:gd name="connsiteX189" fmla="*/ 821994 w 2918969"/>
                <a:gd name="connsiteY189" fmla="*/ 3617271 h 3793422"/>
                <a:gd name="connsiteX190" fmla="*/ 605681 w 2918969"/>
                <a:gd name="connsiteY190" fmla="*/ 3616033 h 3793422"/>
                <a:gd name="connsiteX191" fmla="*/ 457186 w 2918969"/>
                <a:gd name="connsiteY191" fmla="*/ 3597935 h 3793422"/>
                <a:gd name="connsiteX192" fmla="*/ 385939 w 2918969"/>
                <a:gd name="connsiteY192" fmla="*/ 3572885 h 3793422"/>
                <a:gd name="connsiteX193" fmla="*/ 385558 w 2918969"/>
                <a:gd name="connsiteY193" fmla="*/ 3566503 h 3793422"/>
                <a:gd name="connsiteX194" fmla="*/ 387082 w 2918969"/>
                <a:gd name="connsiteY194" fmla="*/ 3558121 h 3793422"/>
                <a:gd name="connsiteX195" fmla="*/ 560342 w 2918969"/>
                <a:gd name="connsiteY195" fmla="*/ 3223793 h 3793422"/>
                <a:gd name="connsiteX196" fmla="*/ 646067 w 2918969"/>
                <a:gd name="connsiteY196" fmla="*/ 3044247 h 3793422"/>
                <a:gd name="connsiteX197" fmla="*/ 710456 w 2918969"/>
                <a:gd name="connsiteY197" fmla="*/ 2924042 h 3793422"/>
                <a:gd name="connsiteX198" fmla="*/ 718838 w 2918969"/>
                <a:gd name="connsiteY198" fmla="*/ 2912135 h 3793422"/>
                <a:gd name="connsiteX199" fmla="*/ 967345 w 2918969"/>
                <a:gd name="connsiteY199" fmla="*/ 2864034 h 3793422"/>
                <a:gd name="connsiteX200" fmla="*/ 1079931 w 2918969"/>
                <a:gd name="connsiteY200" fmla="*/ 2852414 h 3793422"/>
                <a:gd name="connsiteX201" fmla="*/ 1216614 w 2918969"/>
                <a:gd name="connsiteY201" fmla="*/ 2803646 h 3793422"/>
                <a:gd name="connsiteX202" fmla="*/ 1453406 w 2918969"/>
                <a:gd name="connsiteY202" fmla="*/ 2682869 h 3793422"/>
                <a:gd name="connsiteX203" fmla="*/ 1625237 w 2918969"/>
                <a:gd name="connsiteY203" fmla="*/ 2559139 h 3793422"/>
                <a:gd name="connsiteX204" fmla="*/ 1594852 w 2918969"/>
                <a:gd name="connsiteY204" fmla="*/ 2532373 h 3793422"/>
                <a:gd name="connsiteX205" fmla="*/ 1544370 w 2918969"/>
                <a:gd name="connsiteY205" fmla="*/ 2572950 h 3793422"/>
                <a:gd name="connsiteX206" fmla="*/ 1466836 w 2918969"/>
                <a:gd name="connsiteY206" fmla="*/ 2626576 h 3793422"/>
                <a:gd name="connsiteX207" fmla="*/ 1303959 w 2918969"/>
                <a:gd name="connsiteY207" fmla="*/ 2734208 h 3793422"/>
                <a:gd name="connsiteX208" fmla="*/ 1127175 w 2918969"/>
                <a:gd name="connsiteY208" fmla="*/ 2788977 h 3793422"/>
                <a:gd name="connsiteX209" fmla="*/ 1036211 w 2918969"/>
                <a:gd name="connsiteY209" fmla="*/ 2807170 h 3793422"/>
                <a:gd name="connsiteX210" fmla="*/ 990777 w 2918969"/>
                <a:gd name="connsiteY210" fmla="*/ 2816980 h 3793422"/>
                <a:gd name="connsiteX211" fmla="*/ 948390 w 2918969"/>
                <a:gd name="connsiteY211" fmla="*/ 2827839 h 3793422"/>
                <a:gd name="connsiteX212" fmla="*/ 940866 w 2918969"/>
                <a:gd name="connsiteY212" fmla="*/ 2826887 h 3793422"/>
                <a:gd name="connsiteX213" fmla="*/ 937722 w 2918969"/>
                <a:gd name="connsiteY213" fmla="*/ 2820505 h 3793422"/>
                <a:gd name="connsiteX214" fmla="*/ 940294 w 2918969"/>
                <a:gd name="connsiteY214" fmla="*/ 2817362 h 3793422"/>
                <a:gd name="connsiteX215" fmla="*/ 1000969 w 2918969"/>
                <a:gd name="connsiteY215" fmla="*/ 2772975 h 3793422"/>
                <a:gd name="connsiteX216" fmla="*/ 1063453 w 2918969"/>
                <a:gd name="connsiteY216" fmla="*/ 2725160 h 3793422"/>
                <a:gd name="connsiteX217" fmla="*/ 1149273 w 2918969"/>
                <a:gd name="connsiteY217" fmla="*/ 2664200 h 3793422"/>
                <a:gd name="connsiteX218" fmla="*/ 1230807 w 2918969"/>
                <a:gd name="connsiteY218" fmla="*/ 2536279 h 3793422"/>
                <a:gd name="connsiteX219" fmla="*/ 1210804 w 2918969"/>
                <a:gd name="connsiteY219" fmla="*/ 2515895 h 3793422"/>
                <a:gd name="connsiteX220" fmla="*/ 1268621 w 2918969"/>
                <a:gd name="connsiteY220" fmla="*/ 2295677 h 3793422"/>
                <a:gd name="connsiteX221" fmla="*/ 1319580 w 2918969"/>
                <a:gd name="connsiteY221" fmla="*/ 2257672 h 3793422"/>
                <a:gd name="connsiteX222" fmla="*/ 1411591 w 2918969"/>
                <a:gd name="connsiteY222" fmla="*/ 2144420 h 3793422"/>
                <a:gd name="connsiteX223" fmla="*/ 1489696 w 2918969"/>
                <a:gd name="connsiteY223" fmla="*/ 2062124 h 3793422"/>
                <a:gd name="connsiteX224" fmla="*/ 1512937 w 2918969"/>
                <a:gd name="connsiteY224" fmla="*/ 2038502 h 3793422"/>
                <a:gd name="connsiteX225" fmla="*/ 1468265 w 2918969"/>
                <a:gd name="connsiteY225" fmla="*/ 2005736 h 3793422"/>
                <a:gd name="connsiteX226" fmla="*/ 1272050 w 2918969"/>
                <a:gd name="connsiteY226" fmla="*/ 2272627 h 3793422"/>
                <a:gd name="connsiteX227" fmla="*/ 1251286 w 2918969"/>
                <a:gd name="connsiteY227" fmla="*/ 2270055 h 3793422"/>
                <a:gd name="connsiteX228" fmla="*/ 1250143 w 2918969"/>
                <a:gd name="connsiteY228" fmla="*/ 2263197 h 3793422"/>
                <a:gd name="connsiteX229" fmla="*/ 1247856 w 2918969"/>
                <a:gd name="connsiteY229" fmla="*/ 2256530 h 3793422"/>
                <a:gd name="connsiteX230" fmla="*/ 1243475 w 2918969"/>
                <a:gd name="connsiteY230" fmla="*/ 2157374 h 3793422"/>
                <a:gd name="connsiteX231" fmla="*/ 1230712 w 2918969"/>
                <a:gd name="connsiteY231" fmla="*/ 2052599 h 3793422"/>
                <a:gd name="connsiteX232" fmla="*/ 1239284 w 2918969"/>
                <a:gd name="connsiteY232" fmla="*/ 2041550 h 3793422"/>
                <a:gd name="connsiteX233" fmla="*/ 1414925 w 2918969"/>
                <a:gd name="connsiteY233" fmla="*/ 1816570 h 3793422"/>
                <a:gd name="connsiteX234" fmla="*/ 1468170 w 2918969"/>
                <a:gd name="connsiteY234" fmla="*/ 1703127 h 3793422"/>
                <a:gd name="connsiteX235" fmla="*/ 1488363 w 2918969"/>
                <a:gd name="connsiteY235" fmla="*/ 1611878 h 3793422"/>
                <a:gd name="connsiteX236" fmla="*/ 1486744 w 2918969"/>
                <a:gd name="connsiteY236" fmla="*/ 1604162 h 3793422"/>
                <a:gd name="connsiteX237" fmla="*/ 1492078 w 2918969"/>
                <a:gd name="connsiteY237" fmla="*/ 1598066 h 3793422"/>
                <a:gd name="connsiteX238" fmla="*/ 1561610 w 2918969"/>
                <a:gd name="connsiteY238" fmla="*/ 1519961 h 3793422"/>
                <a:gd name="connsiteX239" fmla="*/ 1581422 w 2918969"/>
                <a:gd name="connsiteY239" fmla="*/ 1428045 h 3793422"/>
                <a:gd name="connsiteX240" fmla="*/ 1498173 w 2918969"/>
                <a:gd name="connsiteY240" fmla="*/ 1345273 h 3793422"/>
                <a:gd name="connsiteX241" fmla="*/ 1412353 w 2918969"/>
                <a:gd name="connsiteY241" fmla="*/ 1392612 h 3793422"/>
                <a:gd name="connsiteX242" fmla="*/ 1399685 w 2918969"/>
                <a:gd name="connsiteY242" fmla="*/ 1530248 h 3793422"/>
                <a:gd name="connsiteX243" fmla="*/ 1425212 w 2918969"/>
                <a:gd name="connsiteY243" fmla="*/ 1590065 h 3793422"/>
                <a:gd name="connsiteX244" fmla="*/ 1431118 w 2918969"/>
                <a:gd name="connsiteY244" fmla="*/ 1595685 h 3793422"/>
                <a:gd name="connsiteX245" fmla="*/ 1365300 w 2918969"/>
                <a:gd name="connsiteY245" fmla="*/ 1833524 h 3793422"/>
                <a:gd name="connsiteX246" fmla="*/ 1313484 w 2918969"/>
                <a:gd name="connsiteY246" fmla="*/ 1918106 h 3793422"/>
                <a:gd name="connsiteX247" fmla="*/ 1247285 w 2918969"/>
                <a:gd name="connsiteY247" fmla="*/ 1985638 h 3793422"/>
                <a:gd name="connsiteX248" fmla="*/ 1227759 w 2918969"/>
                <a:gd name="connsiteY248" fmla="*/ 1984400 h 3793422"/>
                <a:gd name="connsiteX249" fmla="*/ 1229378 w 2918969"/>
                <a:gd name="connsiteY249" fmla="*/ 1950777 h 3793422"/>
                <a:gd name="connsiteX250" fmla="*/ 1243475 w 2918969"/>
                <a:gd name="connsiteY250" fmla="*/ 1904390 h 3793422"/>
                <a:gd name="connsiteX251" fmla="*/ 1266049 w 2918969"/>
                <a:gd name="connsiteY251" fmla="*/ 1810378 h 3793422"/>
                <a:gd name="connsiteX252" fmla="*/ 1276622 w 2918969"/>
                <a:gd name="connsiteY252" fmla="*/ 1731035 h 3793422"/>
                <a:gd name="connsiteX253" fmla="*/ 1271383 w 2918969"/>
                <a:gd name="connsiteY253" fmla="*/ 1721320 h 3793422"/>
                <a:gd name="connsiteX254" fmla="*/ 1271002 w 2918969"/>
                <a:gd name="connsiteY254" fmla="*/ 1504150 h 3793422"/>
                <a:gd name="connsiteX255" fmla="*/ 1130509 w 2918969"/>
                <a:gd name="connsiteY255" fmla="*/ 1537773 h 3793422"/>
                <a:gd name="connsiteX256" fmla="*/ 1139462 w 2918969"/>
                <a:gd name="connsiteY256" fmla="*/ 1665979 h 3793422"/>
                <a:gd name="connsiteX257" fmla="*/ 1220234 w 2918969"/>
                <a:gd name="connsiteY257" fmla="*/ 1740179 h 3793422"/>
                <a:gd name="connsiteX258" fmla="*/ 1233569 w 2918969"/>
                <a:gd name="connsiteY258" fmla="*/ 1771802 h 3793422"/>
                <a:gd name="connsiteX259" fmla="*/ 1194231 w 2918969"/>
                <a:gd name="connsiteY259" fmla="*/ 1964874 h 3793422"/>
                <a:gd name="connsiteX260" fmla="*/ 1170037 w 2918969"/>
                <a:gd name="connsiteY260" fmla="*/ 1960873 h 3793422"/>
                <a:gd name="connsiteX261" fmla="*/ 1167561 w 2918969"/>
                <a:gd name="connsiteY261" fmla="*/ 1957826 h 3793422"/>
                <a:gd name="connsiteX262" fmla="*/ 1090789 w 2918969"/>
                <a:gd name="connsiteY262" fmla="*/ 1775517 h 3793422"/>
                <a:gd name="connsiteX263" fmla="*/ 1010779 w 2918969"/>
                <a:gd name="connsiteY263" fmla="*/ 1661884 h 3793422"/>
                <a:gd name="connsiteX264" fmla="*/ 957344 w 2918969"/>
                <a:gd name="connsiteY264" fmla="*/ 1608829 h 3793422"/>
                <a:gd name="connsiteX265" fmla="*/ 910767 w 2918969"/>
                <a:gd name="connsiteY265" fmla="*/ 1500816 h 3793422"/>
                <a:gd name="connsiteX266" fmla="*/ 853236 w 2918969"/>
                <a:gd name="connsiteY266" fmla="*/ 1401280 h 3793422"/>
                <a:gd name="connsiteX267" fmla="*/ 738555 w 2918969"/>
                <a:gd name="connsiteY267" fmla="*/ 1428617 h 3793422"/>
                <a:gd name="connsiteX268" fmla="*/ 844949 w 2918969"/>
                <a:gd name="connsiteY268" fmla="*/ 1597590 h 3793422"/>
                <a:gd name="connsiteX269" fmla="*/ 910672 w 2918969"/>
                <a:gd name="connsiteY269" fmla="*/ 1613783 h 3793422"/>
                <a:gd name="connsiteX270" fmla="*/ 925054 w 2918969"/>
                <a:gd name="connsiteY270" fmla="*/ 1625784 h 3793422"/>
                <a:gd name="connsiteX271" fmla="*/ 1057928 w 2918969"/>
                <a:gd name="connsiteY271" fmla="*/ 1771993 h 3793422"/>
                <a:gd name="connsiteX272" fmla="*/ 1139557 w 2918969"/>
                <a:gd name="connsiteY272" fmla="*/ 1951158 h 3793422"/>
                <a:gd name="connsiteX273" fmla="*/ 1155273 w 2918969"/>
                <a:gd name="connsiteY273" fmla="*/ 1964207 h 3793422"/>
                <a:gd name="connsiteX274" fmla="*/ 1147749 w 2918969"/>
                <a:gd name="connsiteY274" fmla="*/ 1974018 h 3793422"/>
                <a:gd name="connsiteX275" fmla="*/ 979918 w 2918969"/>
                <a:gd name="connsiteY275" fmla="*/ 1972018 h 3793422"/>
                <a:gd name="connsiteX276" fmla="*/ 736459 w 2918969"/>
                <a:gd name="connsiteY276" fmla="*/ 2051075 h 3793422"/>
                <a:gd name="connsiteX277" fmla="*/ 723791 w 2918969"/>
                <a:gd name="connsiteY277" fmla="*/ 2050313 h 3793422"/>
                <a:gd name="connsiteX278" fmla="*/ 687120 w 2918969"/>
                <a:gd name="connsiteY278" fmla="*/ 2033359 h 3793422"/>
                <a:gd name="connsiteX279" fmla="*/ 585012 w 2918969"/>
                <a:gd name="connsiteY279" fmla="*/ 1993068 h 3793422"/>
                <a:gd name="connsiteX280" fmla="*/ 452519 w 2918969"/>
                <a:gd name="connsiteY280" fmla="*/ 2156708 h 3793422"/>
                <a:gd name="connsiteX281" fmla="*/ 620350 w 2918969"/>
                <a:gd name="connsiteY281" fmla="*/ 2186902 h 3793422"/>
                <a:gd name="connsiteX282" fmla="*/ 692073 w 2918969"/>
                <a:gd name="connsiteY282" fmla="*/ 2133847 h 3793422"/>
                <a:gd name="connsiteX283" fmla="*/ 718076 w 2918969"/>
                <a:gd name="connsiteY283" fmla="*/ 2105177 h 3793422"/>
                <a:gd name="connsiteX284" fmla="*/ 737221 w 2918969"/>
                <a:gd name="connsiteY284" fmla="*/ 2076031 h 3793422"/>
                <a:gd name="connsiteX285" fmla="*/ 751985 w 2918969"/>
                <a:gd name="connsiteY285" fmla="*/ 2070220 h 3793422"/>
                <a:gd name="connsiteX286" fmla="*/ 877144 w 2918969"/>
                <a:gd name="connsiteY286" fmla="*/ 2034502 h 3793422"/>
                <a:gd name="connsiteX287" fmla="*/ 1000492 w 2918969"/>
                <a:gd name="connsiteY287" fmla="*/ 2012023 h 3793422"/>
                <a:gd name="connsiteX288" fmla="*/ 1069072 w 2918969"/>
                <a:gd name="connsiteY288" fmla="*/ 1999164 h 3793422"/>
                <a:gd name="connsiteX289" fmla="*/ 1116602 w 2918969"/>
                <a:gd name="connsiteY289" fmla="*/ 1995830 h 3793422"/>
                <a:gd name="connsiteX290" fmla="*/ 1159274 w 2918969"/>
                <a:gd name="connsiteY290" fmla="*/ 2001641 h 3793422"/>
                <a:gd name="connsiteX291" fmla="*/ 1170799 w 2918969"/>
                <a:gd name="connsiteY291" fmla="*/ 2045741 h 3793422"/>
                <a:gd name="connsiteX292" fmla="*/ 1181563 w 2918969"/>
                <a:gd name="connsiteY292" fmla="*/ 2093652 h 3793422"/>
                <a:gd name="connsiteX293" fmla="*/ 1200613 w 2918969"/>
                <a:gd name="connsiteY293" fmla="*/ 2290629 h 3793422"/>
                <a:gd name="connsiteX294" fmla="*/ 1132890 w 2918969"/>
                <a:gd name="connsiteY294" fmla="*/ 2589905 h 3793422"/>
                <a:gd name="connsiteX295" fmla="*/ 1023352 w 2918969"/>
                <a:gd name="connsiteY295" fmla="*/ 2715349 h 3793422"/>
                <a:gd name="connsiteX296" fmla="*/ 917720 w 2918969"/>
                <a:gd name="connsiteY296" fmla="*/ 2777166 h 3793422"/>
                <a:gd name="connsiteX297" fmla="*/ 727030 w 2918969"/>
                <a:gd name="connsiteY297" fmla="*/ 2823743 h 3793422"/>
                <a:gd name="connsiteX298" fmla="*/ 720838 w 2918969"/>
                <a:gd name="connsiteY298" fmla="*/ 2808313 h 3793422"/>
                <a:gd name="connsiteX299" fmla="*/ 720362 w 2918969"/>
                <a:gd name="connsiteY299" fmla="*/ 2807265 h 3793422"/>
                <a:gd name="connsiteX300" fmla="*/ 751699 w 2918969"/>
                <a:gd name="connsiteY300" fmla="*/ 2397119 h 3793422"/>
                <a:gd name="connsiteX301" fmla="*/ 780179 w 2918969"/>
                <a:gd name="connsiteY301" fmla="*/ 2219192 h 3793422"/>
                <a:gd name="connsiteX302" fmla="*/ 811802 w 2918969"/>
                <a:gd name="connsiteY302" fmla="*/ 2075078 h 3793422"/>
                <a:gd name="connsiteX303" fmla="*/ 777226 w 2918969"/>
                <a:gd name="connsiteY303" fmla="*/ 2084794 h 3793422"/>
                <a:gd name="connsiteX304" fmla="*/ 724267 w 2918969"/>
                <a:gd name="connsiteY304" fmla="*/ 2429504 h 3793422"/>
                <a:gd name="connsiteX305" fmla="*/ 693692 w 2918969"/>
                <a:gd name="connsiteY305" fmla="*/ 2649341 h 3793422"/>
                <a:gd name="connsiteX306" fmla="*/ 684358 w 2918969"/>
                <a:gd name="connsiteY306" fmla="*/ 2741066 h 3793422"/>
                <a:gd name="connsiteX307" fmla="*/ 679309 w 2918969"/>
                <a:gd name="connsiteY307" fmla="*/ 2778690 h 3793422"/>
                <a:gd name="connsiteX308" fmla="*/ 676928 w 2918969"/>
                <a:gd name="connsiteY308" fmla="*/ 2822600 h 3793422"/>
                <a:gd name="connsiteX309" fmla="*/ 659307 w 2918969"/>
                <a:gd name="connsiteY309" fmla="*/ 2860034 h 3793422"/>
                <a:gd name="connsiteX310" fmla="*/ 577297 w 2918969"/>
                <a:gd name="connsiteY310" fmla="*/ 2994146 h 3793422"/>
                <a:gd name="connsiteX311" fmla="*/ 507669 w 2918969"/>
                <a:gd name="connsiteY311" fmla="*/ 3138640 h 3793422"/>
                <a:gd name="connsiteX312" fmla="*/ 414133 w 2918969"/>
                <a:gd name="connsiteY312" fmla="*/ 3337236 h 3793422"/>
                <a:gd name="connsiteX313" fmla="*/ 344505 w 2918969"/>
                <a:gd name="connsiteY313" fmla="*/ 3488874 h 3793422"/>
                <a:gd name="connsiteX314" fmla="*/ 238969 w 2918969"/>
                <a:gd name="connsiteY314" fmla="*/ 3620129 h 3793422"/>
                <a:gd name="connsiteX315" fmla="*/ 74269 w 2918969"/>
                <a:gd name="connsiteY315" fmla="*/ 3768516 h 3793422"/>
                <a:gd name="connsiteX316" fmla="*/ 43794 w 2918969"/>
                <a:gd name="connsiteY316" fmla="*/ 3793422 h 3793422"/>
                <a:gd name="connsiteX317" fmla="*/ 0 w 2918969"/>
                <a:gd name="connsiteY317" fmla="*/ 3793422 h 3793422"/>
                <a:gd name="connsiteX318" fmla="*/ 142671 w 2918969"/>
                <a:gd name="connsiteY318" fmla="*/ 3671278 h 3793422"/>
                <a:gd name="connsiteX319" fmla="*/ 324598 w 2918969"/>
                <a:gd name="connsiteY319" fmla="*/ 3474872 h 3793422"/>
                <a:gd name="connsiteX320" fmla="*/ 377843 w 2918969"/>
                <a:gd name="connsiteY320" fmla="*/ 3361239 h 3793422"/>
                <a:gd name="connsiteX321" fmla="*/ 481284 w 2918969"/>
                <a:gd name="connsiteY321" fmla="*/ 3148736 h 3793422"/>
                <a:gd name="connsiteX322" fmla="*/ 570534 w 2918969"/>
                <a:gd name="connsiteY322" fmla="*/ 2966714 h 3793422"/>
                <a:gd name="connsiteX323" fmla="*/ 646258 w 2918969"/>
                <a:gd name="connsiteY323" fmla="*/ 2827172 h 3793422"/>
                <a:gd name="connsiteX324" fmla="*/ 664355 w 2918969"/>
                <a:gd name="connsiteY324" fmla="*/ 2702490 h 3793422"/>
                <a:gd name="connsiteX325" fmla="*/ 692644 w 2918969"/>
                <a:gd name="connsiteY325" fmla="*/ 2491702 h 3793422"/>
                <a:gd name="connsiteX326" fmla="*/ 691597 w 2918969"/>
                <a:gd name="connsiteY326" fmla="*/ 2490654 h 3793422"/>
                <a:gd name="connsiteX327" fmla="*/ 568057 w 2918969"/>
                <a:gd name="connsiteY327" fmla="*/ 2345398 h 3793422"/>
                <a:gd name="connsiteX328" fmla="*/ 488333 w 2918969"/>
                <a:gd name="connsiteY328" fmla="*/ 2238527 h 3793422"/>
                <a:gd name="connsiteX329" fmla="*/ 420705 w 2918969"/>
                <a:gd name="connsiteY329" fmla="*/ 2135943 h 3793422"/>
                <a:gd name="connsiteX330" fmla="*/ 418991 w 2918969"/>
                <a:gd name="connsiteY330" fmla="*/ 2134991 h 3793422"/>
                <a:gd name="connsiteX331" fmla="*/ 331075 w 2918969"/>
                <a:gd name="connsiteY331" fmla="*/ 1992973 h 3793422"/>
                <a:gd name="connsiteX332" fmla="*/ 277164 w 2918969"/>
                <a:gd name="connsiteY332" fmla="*/ 1809807 h 3793422"/>
                <a:gd name="connsiteX333" fmla="*/ 241254 w 2918969"/>
                <a:gd name="connsiteY333" fmla="*/ 1733512 h 3793422"/>
                <a:gd name="connsiteX334" fmla="*/ 210870 w 2918969"/>
                <a:gd name="connsiteY334" fmla="*/ 1730369 h 3793422"/>
                <a:gd name="connsiteX335" fmla="*/ 162292 w 2918969"/>
                <a:gd name="connsiteY335" fmla="*/ 1700365 h 3793422"/>
                <a:gd name="connsiteX336" fmla="*/ 137337 w 2918969"/>
                <a:gd name="connsiteY336" fmla="*/ 1608734 h 3793422"/>
                <a:gd name="connsiteX337" fmla="*/ 354412 w 2918969"/>
                <a:gd name="connsiteY337" fmla="*/ 1534630 h 3793422"/>
                <a:gd name="connsiteX338" fmla="*/ 412514 w 2918969"/>
                <a:gd name="connsiteY338" fmla="*/ 1621117 h 3793422"/>
                <a:gd name="connsiteX339" fmla="*/ 404799 w 2918969"/>
                <a:gd name="connsiteY339" fmla="*/ 1680934 h 3793422"/>
                <a:gd name="connsiteX340" fmla="*/ 354697 w 2918969"/>
                <a:gd name="connsiteY340" fmla="*/ 1720844 h 3793422"/>
                <a:gd name="connsiteX341" fmla="*/ 387082 w 2918969"/>
                <a:gd name="connsiteY341" fmla="*/ 1895818 h 3793422"/>
                <a:gd name="connsiteX342" fmla="*/ 450614 w 2918969"/>
                <a:gd name="connsiteY342" fmla="*/ 2041741 h 3793422"/>
                <a:gd name="connsiteX343" fmla="*/ 543864 w 2918969"/>
                <a:gd name="connsiteY343" fmla="*/ 1978114 h 3793422"/>
                <a:gd name="connsiteX344" fmla="*/ 633494 w 2918969"/>
                <a:gd name="connsiteY344" fmla="*/ 1972208 h 3793422"/>
                <a:gd name="connsiteX345" fmla="*/ 684167 w 2918969"/>
                <a:gd name="connsiteY345" fmla="*/ 1997164 h 3793422"/>
                <a:gd name="connsiteX346" fmla="*/ 732459 w 2918969"/>
                <a:gd name="connsiteY346" fmla="*/ 2026025 h 3793422"/>
                <a:gd name="connsiteX347" fmla="*/ 733888 w 2918969"/>
                <a:gd name="connsiteY347" fmla="*/ 2026310 h 3793422"/>
                <a:gd name="connsiteX348" fmla="*/ 770749 w 2918969"/>
                <a:gd name="connsiteY348" fmla="*/ 2006689 h 3793422"/>
                <a:gd name="connsiteX349" fmla="*/ 770654 w 2918969"/>
                <a:gd name="connsiteY349" fmla="*/ 2003450 h 3793422"/>
                <a:gd name="connsiteX350" fmla="*/ 778560 w 2918969"/>
                <a:gd name="connsiteY350" fmla="*/ 1940204 h 3793422"/>
                <a:gd name="connsiteX351" fmla="*/ 779893 w 2918969"/>
                <a:gd name="connsiteY351" fmla="*/ 1888579 h 3793422"/>
                <a:gd name="connsiteX352" fmla="*/ 728839 w 2918969"/>
                <a:gd name="connsiteY352" fmla="*/ 1819713 h 3793422"/>
                <a:gd name="connsiteX353" fmla="*/ 730363 w 2918969"/>
                <a:gd name="connsiteY353" fmla="*/ 1748752 h 3793422"/>
                <a:gd name="connsiteX354" fmla="*/ 814564 w 2918969"/>
                <a:gd name="connsiteY354" fmla="*/ 1675981 h 3793422"/>
                <a:gd name="connsiteX355" fmla="*/ 905814 w 2918969"/>
                <a:gd name="connsiteY355" fmla="*/ 1782756 h 3793422"/>
                <a:gd name="connsiteX356" fmla="*/ 888764 w 2918969"/>
                <a:gd name="connsiteY356" fmla="*/ 1856098 h 3793422"/>
                <a:gd name="connsiteX357" fmla="*/ 846759 w 2918969"/>
                <a:gd name="connsiteY357" fmla="*/ 1932298 h 3793422"/>
                <a:gd name="connsiteX358" fmla="*/ 845902 w 2918969"/>
                <a:gd name="connsiteY358" fmla="*/ 1933537 h 3793422"/>
                <a:gd name="connsiteX359" fmla="*/ 843616 w 2918969"/>
                <a:gd name="connsiteY359" fmla="*/ 1949444 h 3793422"/>
                <a:gd name="connsiteX360" fmla="*/ 837901 w 2918969"/>
                <a:gd name="connsiteY360" fmla="*/ 1980495 h 3793422"/>
                <a:gd name="connsiteX361" fmla="*/ 1002683 w 2918969"/>
                <a:gd name="connsiteY361" fmla="*/ 1943347 h 3793422"/>
                <a:gd name="connsiteX362" fmla="*/ 1128318 w 2918969"/>
                <a:gd name="connsiteY362" fmla="*/ 1945443 h 3793422"/>
                <a:gd name="connsiteX363" fmla="*/ 1079550 w 2918969"/>
                <a:gd name="connsiteY363" fmla="*/ 1857242 h 3793422"/>
                <a:gd name="connsiteX364" fmla="*/ 1033163 w 2918969"/>
                <a:gd name="connsiteY364" fmla="*/ 1773803 h 3793422"/>
                <a:gd name="connsiteX365" fmla="*/ 921911 w 2918969"/>
                <a:gd name="connsiteY365" fmla="*/ 1651883 h 3793422"/>
                <a:gd name="connsiteX366" fmla="*/ 858760 w 2918969"/>
                <a:gd name="connsiteY366" fmla="*/ 1623403 h 3793422"/>
                <a:gd name="connsiteX367" fmla="*/ 792466 w 2918969"/>
                <a:gd name="connsiteY367" fmla="*/ 1600543 h 3793422"/>
                <a:gd name="connsiteX368" fmla="*/ 710266 w 2918969"/>
                <a:gd name="connsiteY368" fmla="*/ 1524819 h 3793422"/>
                <a:gd name="connsiteX369" fmla="*/ 739698 w 2918969"/>
                <a:gd name="connsiteY369" fmla="*/ 1390136 h 3793422"/>
                <a:gd name="connsiteX370" fmla="*/ 896670 w 2918969"/>
                <a:gd name="connsiteY370" fmla="*/ 1400994 h 3793422"/>
                <a:gd name="connsiteX371" fmla="*/ 936103 w 2918969"/>
                <a:gd name="connsiteY371" fmla="*/ 1494339 h 3793422"/>
                <a:gd name="connsiteX372" fmla="*/ 975156 w 2918969"/>
                <a:gd name="connsiteY372" fmla="*/ 1592256 h 3793422"/>
                <a:gd name="connsiteX373" fmla="*/ 1039069 w 2918969"/>
                <a:gd name="connsiteY373" fmla="*/ 1656836 h 3793422"/>
                <a:gd name="connsiteX374" fmla="*/ 1112602 w 2918969"/>
                <a:gd name="connsiteY374" fmla="*/ 1766087 h 3793422"/>
                <a:gd name="connsiteX375" fmla="*/ 1179943 w 2918969"/>
                <a:gd name="connsiteY375" fmla="*/ 1929346 h 3793422"/>
                <a:gd name="connsiteX376" fmla="*/ 1209185 w 2918969"/>
                <a:gd name="connsiteY376" fmla="*/ 1773041 h 3793422"/>
                <a:gd name="connsiteX377" fmla="*/ 1155464 w 2918969"/>
                <a:gd name="connsiteY377" fmla="*/ 1726844 h 3793422"/>
                <a:gd name="connsiteX378" fmla="*/ 1118697 w 2918969"/>
                <a:gd name="connsiteY378" fmla="*/ 1678743 h 3793422"/>
                <a:gd name="connsiteX379" fmla="*/ 1153845 w 2918969"/>
                <a:gd name="connsiteY379" fmla="*/ 1486338 h 3793422"/>
                <a:gd name="connsiteX380" fmla="*/ 1297006 w 2918969"/>
                <a:gd name="connsiteY380" fmla="*/ 1715986 h 3793422"/>
                <a:gd name="connsiteX381" fmla="*/ 1285671 w 2918969"/>
                <a:gd name="connsiteY381" fmla="*/ 1827904 h 3793422"/>
                <a:gd name="connsiteX382" fmla="*/ 1249952 w 2918969"/>
                <a:gd name="connsiteY382" fmla="*/ 1962493 h 3793422"/>
                <a:gd name="connsiteX383" fmla="*/ 1357299 w 2918969"/>
                <a:gd name="connsiteY383" fmla="*/ 1810474 h 3793422"/>
                <a:gd name="connsiteX384" fmla="*/ 1413972 w 2918969"/>
                <a:gd name="connsiteY384" fmla="*/ 1626165 h 3793422"/>
                <a:gd name="connsiteX385" fmla="*/ 1412258 w 2918969"/>
                <a:gd name="connsiteY385" fmla="*/ 1624355 h 3793422"/>
                <a:gd name="connsiteX386" fmla="*/ 1377587 w 2918969"/>
                <a:gd name="connsiteY386" fmla="*/ 1426045 h 3793422"/>
                <a:gd name="connsiteX387" fmla="*/ 1513890 w 2918969"/>
                <a:gd name="connsiteY387" fmla="*/ 1324222 h 3793422"/>
                <a:gd name="connsiteX388" fmla="*/ 1607044 w 2918969"/>
                <a:gd name="connsiteY388" fmla="*/ 1455858 h 3793422"/>
                <a:gd name="connsiteX389" fmla="*/ 1511318 w 2918969"/>
                <a:gd name="connsiteY389" fmla="*/ 1615306 h 3793422"/>
                <a:gd name="connsiteX390" fmla="*/ 1493125 w 2918969"/>
                <a:gd name="connsiteY390" fmla="*/ 1686744 h 3793422"/>
                <a:gd name="connsiteX391" fmla="*/ 1447596 w 2918969"/>
                <a:gd name="connsiteY391" fmla="*/ 1794186 h 3793422"/>
                <a:gd name="connsiteX392" fmla="*/ 1343488 w 2918969"/>
                <a:gd name="connsiteY392" fmla="*/ 1941157 h 3793422"/>
                <a:gd name="connsiteX393" fmla="*/ 1296625 w 2918969"/>
                <a:gd name="connsiteY393" fmla="*/ 2004974 h 3793422"/>
                <a:gd name="connsiteX394" fmla="*/ 1257096 w 2918969"/>
                <a:gd name="connsiteY394" fmla="*/ 2060600 h 3793422"/>
                <a:gd name="connsiteX395" fmla="*/ 1261763 w 2918969"/>
                <a:gd name="connsiteY395" fmla="*/ 2100701 h 3793422"/>
                <a:gd name="connsiteX396" fmla="*/ 1262715 w 2918969"/>
                <a:gd name="connsiteY396" fmla="*/ 2144801 h 3793422"/>
                <a:gd name="connsiteX397" fmla="*/ 1271479 w 2918969"/>
                <a:gd name="connsiteY397" fmla="*/ 2213191 h 3793422"/>
                <a:gd name="connsiteX398" fmla="*/ 1321199 w 2918969"/>
                <a:gd name="connsiteY398" fmla="*/ 2150040 h 3793422"/>
                <a:gd name="connsiteX399" fmla="*/ 1382635 w 2918969"/>
                <a:gd name="connsiteY399" fmla="*/ 2069459 h 3793422"/>
                <a:gd name="connsiteX400" fmla="*/ 1456264 w 2918969"/>
                <a:gd name="connsiteY400" fmla="*/ 1991544 h 3793422"/>
                <a:gd name="connsiteX401" fmla="*/ 1429594 w 2918969"/>
                <a:gd name="connsiteY401" fmla="*/ 1922583 h 3793422"/>
                <a:gd name="connsiteX402" fmla="*/ 1590852 w 2918969"/>
                <a:gd name="connsiteY402" fmla="*/ 1828762 h 3793422"/>
                <a:gd name="connsiteX403" fmla="*/ 1654288 w 2918969"/>
                <a:gd name="connsiteY403" fmla="*/ 1713033 h 3793422"/>
                <a:gd name="connsiteX404" fmla="*/ 1682101 w 2918969"/>
                <a:gd name="connsiteY404" fmla="*/ 1702651 h 3793422"/>
                <a:gd name="connsiteX405" fmla="*/ 1703437 w 2918969"/>
                <a:gd name="connsiteY405" fmla="*/ 1680743 h 3793422"/>
                <a:gd name="connsiteX406" fmla="*/ 1737251 w 2918969"/>
                <a:gd name="connsiteY406" fmla="*/ 1639881 h 3793422"/>
                <a:gd name="connsiteX407" fmla="*/ 1825453 w 2918969"/>
                <a:gd name="connsiteY407" fmla="*/ 1529391 h 3793422"/>
                <a:gd name="connsiteX408" fmla="*/ 1977376 w 2918969"/>
                <a:gd name="connsiteY408" fmla="*/ 1303934 h 3793422"/>
                <a:gd name="connsiteX409" fmla="*/ 2160066 w 2918969"/>
                <a:gd name="connsiteY409" fmla="*/ 857593 h 3793422"/>
                <a:gd name="connsiteX410" fmla="*/ 1944706 w 2918969"/>
                <a:gd name="connsiteY410" fmla="*/ 927316 h 3793422"/>
                <a:gd name="connsiteX411" fmla="*/ 1749062 w 2918969"/>
                <a:gd name="connsiteY411" fmla="*/ 983799 h 3793422"/>
                <a:gd name="connsiteX412" fmla="*/ 1674957 w 2918969"/>
                <a:gd name="connsiteY412" fmla="*/ 1032662 h 3793422"/>
                <a:gd name="connsiteX413" fmla="*/ 1556276 w 2918969"/>
                <a:gd name="connsiteY413" fmla="*/ 1016374 h 3793422"/>
                <a:gd name="connsiteX414" fmla="*/ 1462740 w 2918969"/>
                <a:gd name="connsiteY414" fmla="*/ 873976 h 3793422"/>
                <a:gd name="connsiteX415" fmla="*/ 1583518 w 2918969"/>
                <a:gd name="connsiteY415" fmla="*/ 768534 h 3793422"/>
                <a:gd name="connsiteX416" fmla="*/ 1686673 w 2918969"/>
                <a:gd name="connsiteY416" fmla="*/ 797204 h 3793422"/>
                <a:gd name="connsiteX417" fmla="*/ 1743633 w 2918969"/>
                <a:gd name="connsiteY417" fmla="*/ 885406 h 3793422"/>
                <a:gd name="connsiteX418" fmla="*/ 1745823 w 2918969"/>
                <a:gd name="connsiteY418" fmla="*/ 890454 h 3793422"/>
                <a:gd name="connsiteX419" fmla="*/ 1944325 w 2918969"/>
                <a:gd name="connsiteY419" fmla="*/ 848639 h 3793422"/>
                <a:gd name="connsiteX420" fmla="*/ 2076531 w 2918969"/>
                <a:gd name="connsiteY420" fmla="*/ 812540 h 3793422"/>
                <a:gd name="connsiteX421" fmla="*/ 2109297 w 2918969"/>
                <a:gd name="connsiteY421" fmla="*/ 798919 h 3793422"/>
                <a:gd name="connsiteX422" fmla="*/ 2051481 w 2918969"/>
                <a:gd name="connsiteY422" fmla="*/ 771773 h 3793422"/>
                <a:gd name="connsiteX423" fmla="*/ 1946039 w 2918969"/>
                <a:gd name="connsiteY423" fmla="*/ 721766 h 3793422"/>
                <a:gd name="connsiteX424" fmla="*/ 1742871 w 2918969"/>
                <a:gd name="connsiteY424" fmla="*/ 579844 h 3793422"/>
                <a:gd name="connsiteX425" fmla="*/ 1659432 w 2918969"/>
                <a:gd name="connsiteY425" fmla="*/ 538791 h 3793422"/>
                <a:gd name="connsiteX426" fmla="*/ 1598377 w 2918969"/>
                <a:gd name="connsiteY426" fmla="*/ 431540 h 3793422"/>
                <a:gd name="connsiteX427" fmla="*/ 1665814 w 2918969"/>
                <a:gd name="connsiteY427" fmla="*/ 276568 h 3793422"/>
                <a:gd name="connsiteX428" fmla="*/ 1821547 w 2918969"/>
                <a:gd name="connsiteY428" fmla="*/ 375723 h 3793422"/>
                <a:gd name="connsiteX429" fmla="*/ 1817356 w 2918969"/>
                <a:gd name="connsiteY429" fmla="*/ 549173 h 3793422"/>
                <a:gd name="connsiteX430" fmla="*/ 1861933 w 2918969"/>
                <a:gd name="connsiteY430" fmla="*/ 583368 h 3793422"/>
                <a:gd name="connsiteX431" fmla="*/ 1960517 w 2918969"/>
                <a:gd name="connsiteY431" fmla="*/ 650805 h 3793422"/>
                <a:gd name="connsiteX432" fmla="*/ 2134348 w 2918969"/>
                <a:gd name="connsiteY432" fmla="*/ 760438 h 3793422"/>
                <a:gd name="connsiteX433" fmla="*/ 2091295 w 2918969"/>
                <a:gd name="connsiteY433" fmla="*/ 690524 h 3793422"/>
                <a:gd name="connsiteX434" fmla="*/ 2057386 w 2918969"/>
                <a:gd name="connsiteY434" fmla="*/ 615944 h 3793422"/>
                <a:gd name="connsiteX435" fmla="*/ 2049100 w 2918969"/>
                <a:gd name="connsiteY435" fmla="*/ 600989 h 3793422"/>
                <a:gd name="connsiteX436" fmla="*/ 2012714 w 2918969"/>
                <a:gd name="connsiteY436" fmla="*/ 589273 h 3793422"/>
                <a:gd name="connsiteX437" fmla="*/ 1977662 w 2918969"/>
                <a:gd name="connsiteY437" fmla="*/ 565842 h 3793422"/>
                <a:gd name="connsiteX438" fmla="*/ 1912987 w 2918969"/>
                <a:gd name="connsiteY438" fmla="*/ 473640 h 3793422"/>
                <a:gd name="connsiteX439" fmla="*/ 2005094 w 2918969"/>
                <a:gd name="connsiteY439" fmla="*/ 372770 h 3793422"/>
                <a:gd name="connsiteX440" fmla="*/ 2067102 w 2918969"/>
                <a:gd name="connsiteY440" fmla="*/ 408013 h 3793422"/>
                <a:gd name="connsiteX441" fmla="*/ 2124728 w 2918969"/>
                <a:gd name="connsiteY441" fmla="*/ 493357 h 3793422"/>
                <a:gd name="connsiteX442" fmla="*/ 2126728 w 2918969"/>
                <a:gd name="connsiteY442" fmla="*/ 542315 h 3793422"/>
                <a:gd name="connsiteX443" fmla="*/ 2114346 w 2918969"/>
                <a:gd name="connsiteY443" fmla="*/ 565842 h 3793422"/>
                <a:gd name="connsiteX444" fmla="*/ 2108345 w 2918969"/>
                <a:gd name="connsiteY444" fmla="*/ 594036 h 3793422"/>
                <a:gd name="connsiteX445" fmla="*/ 2118918 w 2918969"/>
                <a:gd name="connsiteY445" fmla="*/ 621849 h 3793422"/>
                <a:gd name="connsiteX446" fmla="*/ 2151970 w 2918969"/>
                <a:gd name="connsiteY446" fmla="*/ 683571 h 3793422"/>
                <a:gd name="connsiteX447" fmla="*/ 2167019 w 2918969"/>
                <a:gd name="connsiteY447" fmla="*/ 712146 h 3793422"/>
                <a:gd name="connsiteX448" fmla="*/ 2184640 w 2918969"/>
                <a:gd name="connsiteY448" fmla="*/ 736435 h 3793422"/>
                <a:gd name="connsiteX449" fmla="*/ 2188546 w 2918969"/>
                <a:gd name="connsiteY449" fmla="*/ 723004 h 3793422"/>
                <a:gd name="connsiteX450" fmla="*/ 2198928 w 2918969"/>
                <a:gd name="connsiteY450" fmla="*/ 695477 h 3793422"/>
                <a:gd name="connsiteX451" fmla="*/ 2150255 w 2918969"/>
                <a:gd name="connsiteY451" fmla="*/ 576319 h 3793422"/>
                <a:gd name="connsiteX452" fmla="*/ 2230932 w 2918969"/>
                <a:gd name="connsiteY452" fmla="*/ 443255 h 3793422"/>
                <a:gd name="connsiteX453" fmla="*/ 2249982 w 2918969"/>
                <a:gd name="connsiteY453" fmla="*/ 444874 h 3793422"/>
                <a:gd name="connsiteX454" fmla="*/ 2308942 w 2918969"/>
                <a:gd name="connsiteY454" fmla="*/ 523837 h 3793422"/>
                <a:gd name="connsiteX455" fmla="*/ 2320562 w 2918969"/>
                <a:gd name="connsiteY455" fmla="*/ 280759 h 3793422"/>
                <a:gd name="connsiteX456" fmla="*/ 2203023 w 2918969"/>
                <a:gd name="connsiteY456" fmla="*/ 167602 h 3793422"/>
                <a:gd name="connsiteX457" fmla="*/ 2256554 w 2918969"/>
                <a:gd name="connsiteY457" fmla="*/ 43777 h 3793422"/>
                <a:gd name="connsiteX458" fmla="*/ 2361043 w 2918969"/>
                <a:gd name="connsiteY458" fmla="*/ 68065 h 3793422"/>
                <a:gd name="connsiteX459" fmla="*/ 2400286 w 2918969"/>
                <a:gd name="connsiteY459" fmla="*/ 21202 h 3793422"/>
                <a:gd name="connsiteX460" fmla="*/ 2454815 w 2918969"/>
                <a:gd name="connsiteY460" fmla="*/ 66 h 3793422"/>
                <a:gd name="connsiteX461" fmla="*/ 2457806 w 2918969"/>
                <a:gd name="connsiteY461" fmla="*/ 24894 h 3793422"/>
                <a:gd name="connsiteX462" fmla="*/ 2403525 w 2918969"/>
                <a:gd name="connsiteY462" fmla="*/ 45205 h 3793422"/>
                <a:gd name="connsiteX463" fmla="*/ 2371806 w 2918969"/>
                <a:gd name="connsiteY463" fmla="*/ 226181 h 3793422"/>
                <a:gd name="connsiteX464" fmla="*/ 2389142 w 2918969"/>
                <a:gd name="connsiteY464" fmla="*/ 265709 h 3793422"/>
                <a:gd name="connsiteX465" fmla="*/ 2391619 w 2918969"/>
                <a:gd name="connsiteY465" fmla="*/ 338099 h 3793422"/>
                <a:gd name="connsiteX466" fmla="*/ 2372378 w 2918969"/>
                <a:gd name="connsiteY466" fmla="*/ 414204 h 3793422"/>
                <a:gd name="connsiteX467" fmla="*/ 2346756 w 2918969"/>
                <a:gd name="connsiteY467" fmla="*/ 492499 h 3793422"/>
                <a:gd name="connsiteX468" fmla="*/ 2328944 w 2918969"/>
                <a:gd name="connsiteY468" fmla="*/ 530028 h 3793422"/>
                <a:gd name="connsiteX469" fmla="*/ 2328087 w 2918969"/>
                <a:gd name="connsiteY469" fmla="*/ 534790 h 3793422"/>
                <a:gd name="connsiteX470" fmla="*/ 2325991 w 2918969"/>
                <a:gd name="connsiteY470" fmla="*/ 539648 h 3793422"/>
                <a:gd name="connsiteX471" fmla="*/ 2323705 w 2918969"/>
                <a:gd name="connsiteY471" fmla="*/ 548316 h 3793422"/>
                <a:gd name="connsiteX472" fmla="*/ 2321896 w 2918969"/>
                <a:gd name="connsiteY472" fmla="*/ 551459 h 3793422"/>
                <a:gd name="connsiteX473" fmla="*/ 2326182 w 2918969"/>
                <a:gd name="connsiteY473" fmla="*/ 584416 h 3793422"/>
                <a:gd name="connsiteX474" fmla="*/ 2380951 w 2918969"/>
                <a:gd name="connsiteY474" fmla="*/ 449161 h 3793422"/>
                <a:gd name="connsiteX475" fmla="*/ 2406192 w 2918969"/>
                <a:gd name="connsiteY475" fmla="*/ 364769 h 3793422"/>
                <a:gd name="connsiteX476" fmla="*/ 2432195 w 2918969"/>
                <a:gd name="connsiteY476" fmla="*/ 284188 h 3793422"/>
                <a:gd name="connsiteX477" fmla="*/ 2460294 w 2918969"/>
                <a:gd name="connsiteY477" fmla="*/ 248183 h 3793422"/>
                <a:gd name="connsiteX478" fmla="*/ 2480011 w 2918969"/>
                <a:gd name="connsiteY478" fmla="*/ 208654 h 3793422"/>
                <a:gd name="connsiteX479" fmla="*/ 2487535 w 2918969"/>
                <a:gd name="connsiteY479" fmla="*/ 117405 h 3793422"/>
                <a:gd name="connsiteX480" fmla="*/ 2486583 w 2918969"/>
                <a:gd name="connsiteY480" fmla="*/ 70447 h 3793422"/>
                <a:gd name="connsiteX481" fmla="*/ 2457806 w 2918969"/>
                <a:gd name="connsiteY481" fmla="*/ 24894 h 3793422"/>
                <a:gd name="connsiteX482" fmla="*/ 2314621 w 2918969"/>
                <a:gd name="connsiteY482" fmla="*/ 48563 h 3793422"/>
                <a:gd name="connsiteX483" fmla="*/ 2219788 w 2918969"/>
                <a:gd name="connsiteY483" fmla="*/ 149504 h 3793422"/>
                <a:gd name="connsiteX484" fmla="*/ 2312561 w 2918969"/>
                <a:gd name="connsiteY484" fmla="*/ 257899 h 3793422"/>
                <a:gd name="connsiteX485" fmla="*/ 2367711 w 2918969"/>
                <a:gd name="connsiteY485" fmla="*/ 291141 h 3793422"/>
                <a:gd name="connsiteX486" fmla="*/ 2353995 w 2918969"/>
                <a:gd name="connsiteY486" fmla="*/ 394202 h 3793422"/>
                <a:gd name="connsiteX487" fmla="*/ 2343422 w 2918969"/>
                <a:gd name="connsiteY487" fmla="*/ 450399 h 3793422"/>
                <a:gd name="connsiteX488" fmla="*/ 2352566 w 2918969"/>
                <a:gd name="connsiteY488" fmla="*/ 421348 h 3793422"/>
                <a:gd name="connsiteX489" fmla="*/ 2380760 w 2918969"/>
                <a:gd name="connsiteY489" fmla="*/ 302285 h 3793422"/>
                <a:gd name="connsiteX490" fmla="*/ 2368568 w 2918969"/>
                <a:gd name="connsiteY490" fmla="*/ 254470 h 3793422"/>
                <a:gd name="connsiteX491" fmla="*/ 2349518 w 2918969"/>
                <a:gd name="connsiteY491" fmla="*/ 203606 h 3793422"/>
                <a:gd name="connsiteX492" fmla="*/ 2354376 w 2918969"/>
                <a:gd name="connsiteY492" fmla="*/ 83401 h 3793422"/>
                <a:gd name="connsiteX493" fmla="*/ 2314621 w 2918969"/>
                <a:gd name="connsiteY493" fmla="*/ 48563 h 3793422"/>
                <a:gd name="connsiteX494" fmla="*/ 1700283 w 2918969"/>
                <a:gd name="connsiteY494" fmla="*/ 285928 h 3793422"/>
                <a:gd name="connsiteX495" fmla="*/ 1657527 w 2918969"/>
                <a:gd name="connsiteY495" fmla="*/ 299714 h 3793422"/>
                <a:gd name="connsiteX496" fmla="*/ 1626189 w 2918969"/>
                <a:gd name="connsiteY496" fmla="*/ 458400 h 3793422"/>
                <a:gd name="connsiteX497" fmla="*/ 1761540 w 2918969"/>
                <a:gd name="connsiteY497" fmla="*/ 565270 h 3793422"/>
                <a:gd name="connsiteX498" fmla="*/ 1767826 w 2918969"/>
                <a:gd name="connsiteY498" fmla="*/ 578320 h 3793422"/>
                <a:gd name="connsiteX499" fmla="*/ 2124156 w 2918969"/>
                <a:gd name="connsiteY499" fmla="*/ 793680 h 3793422"/>
                <a:gd name="connsiteX500" fmla="*/ 2179021 w 2918969"/>
                <a:gd name="connsiteY500" fmla="*/ 804824 h 3793422"/>
                <a:gd name="connsiteX501" fmla="*/ 2173782 w 2918969"/>
                <a:gd name="connsiteY501" fmla="*/ 809682 h 3793422"/>
                <a:gd name="connsiteX502" fmla="*/ 2044718 w 2918969"/>
                <a:gd name="connsiteY502" fmla="*/ 838543 h 3793422"/>
                <a:gd name="connsiteX503" fmla="*/ 1894890 w 2918969"/>
                <a:gd name="connsiteY503" fmla="*/ 885691 h 3793422"/>
                <a:gd name="connsiteX504" fmla="*/ 1735918 w 2918969"/>
                <a:gd name="connsiteY504" fmla="*/ 906742 h 3793422"/>
                <a:gd name="connsiteX505" fmla="*/ 1732298 w 2918969"/>
                <a:gd name="connsiteY505" fmla="*/ 902170 h 3793422"/>
                <a:gd name="connsiteX506" fmla="*/ 1725345 w 2918969"/>
                <a:gd name="connsiteY506" fmla="*/ 898169 h 3793422"/>
                <a:gd name="connsiteX507" fmla="*/ 1682197 w 2918969"/>
                <a:gd name="connsiteY507" fmla="*/ 824446 h 3793422"/>
                <a:gd name="connsiteX508" fmla="*/ 1586185 w 2918969"/>
                <a:gd name="connsiteY508" fmla="*/ 790823 h 3793422"/>
                <a:gd name="connsiteX509" fmla="*/ 1492078 w 2918969"/>
                <a:gd name="connsiteY509" fmla="*/ 925315 h 3793422"/>
                <a:gd name="connsiteX510" fmla="*/ 1660098 w 2918969"/>
                <a:gd name="connsiteY510" fmla="*/ 1011898 h 3793422"/>
                <a:gd name="connsiteX511" fmla="*/ 1758682 w 2918969"/>
                <a:gd name="connsiteY511" fmla="*/ 965702 h 3793422"/>
                <a:gd name="connsiteX512" fmla="*/ 1805926 w 2918969"/>
                <a:gd name="connsiteY512" fmla="*/ 949033 h 3793422"/>
                <a:gd name="connsiteX513" fmla="*/ 1954993 w 2918969"/>
                <a:gd name="connsiteY513" fmla="*/ 899503 h 3793422"/>
                <a:gd name="connsiteX514" fmla="*/ 2170162 w 2918969"/>
                <a:gd name="connsiteY514" fmla="*/ 832161 h 3793422"/>
                <a:gd name="connsiteX515" fmla="*/ 2178735 w 2918969"/>
                <a:gd name="connsiteY515" fmla="*/ 850354 h 3793422"/>
                <a:gd name="connsiteX516" fmla="*/ 1990997 w 2918969"/>
                <a:gd name="connsiteY516" fmla="*/ 1311459 h 3793422"/>
                <a:gd name="connsiteX517" fmla="*/ 1718201 w 2918969"/>
                <a:gd name="connsiteY517" fmla="*/ 1695793 h 3793422"/>
                <a:gd name="connsiteX518" fmla="*/ 1765064 w 2918969"/>
                <a:gd name="connsiteY518" fmla="*/ 1704842 h 3793422"/>
                <a:gd name="connsiteX519" fmla="*/ 1926227 w 2918969"/>
                <a:gd name="connsiteY519" fmla="*/ 1515008 h 3793422"/>
                <a:gd name="connsiteX520" fmla="*/ 2060148 w 2918969"/>
                <a:gd name="connsiteY520" fmla="*/ 1290695 h 3793422"/>
                <a:gd name="connsiteX521" fmla="*/ 2143778 w 2918969"/>
                <a:gd name="connsiteY521" fmla="*/ 1107529 h 3793422"/>
                <a:gd name="connsiteX522" fmla="*/ 2186640 w 2918969"/>
                <a:gd name="connsiteY522" fmla="*/ 977322 h 3793422"/>
                <a:gd name="connsiteX523" fmla="*/ 2201500 w 2918969"/>
                <a:gd name="connsiteY523" fmla="*/ 911314 h 3793422"/>
                <a:gd name="connsiteX524" fmla="*/ 2207024 w 2918969"/>
                <a:gd name="connsiteY524" fmla="*/ 849877 h 3793422"/>
                <a:gd name="connsiteX525" fmla="*/ 2199976 w 2918969"/>
                <a:gd name="connsiteY525" fmla="*/ 835781 h 3793422"/>
                <a:gd name="connsiteX526" fmla="*/ 2215882 w 2918969"/>
                <a:gd name="connsiteY526" fmla="*/ 826922 h 3793422"/>
                <a:gd name="connsiteX527" fmla="*/ 2327230 w 2918969"/>
                <a:gd name="connsiteY527" fmla="*/ 958653 h 3793422"/>
                <a:gd name="connsiteX528" fmla="*/ 2360757 w 2918969"/>
                <a:gd name="connsiteY528" fmla="*/ 1016184 h 3793422"/>
                <a:gd name="connsiteX529" fmla="*/ 2373331 w 2918969"/>
                <a:gd name="connsiteY529" fmla="*/ 1076001 h 3793422"/>
                <a:gd name="connsiteX530" fmla="*/ 2363139 w 2918969"/>
                <a:gd name="connsiteY530" fmla="*/ 1106100 h 3793422"/>
                <a:gd name="connsiteX531" fmla="*/ 2362567 w 2918969"/>
                <a:gd name="connsiteY531" fmla="*/ 1173346 h 3793422"/>
                <a:gd name="connsiteX532" fmla="*/ 2408382 w 2918969"/>
                <a:gd name="connsiteY532" fmla="*/ 1263834 h 3793422"/>
                <a:gd name="connsiteX533" fmla="*/ 2527445 w 2918969"/>
                <a:gd name="connsiteY533" fmla="*/ 1305649 h 3793422"/>
                <a:gd name="connsiteX534" fmla="*/ 2531255 w 2918969"/>
                <a:gd name="connsiteY534" fmla="*/ 1194968 h 3793422"/>
                <a:gd name="connsiteX535" fmla="*/ 2429147 w 2918969"/>
                <a:gd name="connsiteY535" fmla="*/ 1066571 h 3793422"/>
                <a:gd name="connsiteX536" fmla="*/ 2421527 w 2918969"/>
                <a:gd name="connsiteY536" fmla="*/ 1061142 h 3793422"/>
                <a:gd name="connsiteX537" fmla="*/ 2246934 w 2918969"/>
                <a:gd name="connsiteY537" fmla="*/ 828541 h 3793422"/>
                <a:gd name="connsiteX538" fmla="*/ 2210834 w 2918969"/>
                <a:gd name="connsiteY538" fmla="*/ 801776 h 3793422"/>
                <a:gd name="connsiteX539" fmla="*/ 2204547 w 2918969"/>
                <a:gd name="connsiteY539" fmla="*/ 805491 h 3793422"/>
                <a:gd name="connsiteX540" fmla="*/ 2197594 w 2918969"/>
                <a:gd name="connsiteY540" fmla="*/ 806444 h 3793422"/>
                <a:gd name="connsiteX541" fmla="*/ 2194451 w 2918969"/>
                <a:gd name="connsiteY541" fmla="*/ 800919 h 3793422"/>
                <a:gd name="connsiteX542" fmla="*/ 2196832 w 2918969"/>
                <a:gd name="connsiteY542" fmla="*/ 794728 h 3793422"/>
                <a:gd name="connsiteX543" fmla="*/ 2214168 w 2918969"/>
                <a:gd name="connsiteY543" fmla="*/ 786822 h 3793422"/>
                <a:gd name="connsiteX544" fmla="*/ 2245029 w 2918969"/>
                <a:gd name="connsiteY544" fmla="*/ 807968 h 3793422"/>
                <a:gd name="connsiteX545" fmla="*/ 2250172 w 2918969"/>
                <a:gd name="connsiteY545" fmla="*/ 804539 h 3793422"/>
                <a:gd name="connsiteX546" fmla="*/ 2602788 w 2918969"/>
                <a:gd name="connsiteY546" fmla="*/ 874071 h 3793422"/>
                <a:gd name="connsiteX547" fmla="*/ 2604502 w 2918969"/>
                <a:gd name="connsiteY547" fmla="*/ 865498 h 3793422"/>
                <a:gd name="connsiteX548" fmla="*/ 2621362 w 2918969"/>
                <a:gd name="connsiteY548" fmla="*/ 868070 h 3793422"/>
                <a:gd name="connsiteX549" fmla="*/ 2887300 w 2918969"/>
                <a:gd name="connsiteY549" fmla="*/ 935317 h 3793422"/>
                <a:gd name="connsiteX550" fmla="*/ 2776714 w 2918969"/>
                <a:gd name="connsiteY550" fmla="*/ 794823 h 3793422"/>
                <a:gd name="connsiteX551" fmla="*/ 2601264 w 2918969"/>
                <a:gd name="connsiteY551" fmla="*/ 852449 h 3793422"/>
                <a:gd name="connsiteX552" fmla="*/ 2590405 w 2918969"/>
                <a:gd name="connsiteY552" fmla="*/ 849115 h 3793422"/>
                <a:gd name="connsiteX553" fmla="*/ 2602693 w 2918969"/>
                <a:gd name="connsiteY553" fmla="*/ 815302 h 3793422"/>
                <a:gd name="connsiteX554" fmla="*/ 2565831 w 2918969"/>
                <a:gd name="connsiteY554" fmla="*/ 802538 h 3793422"/>
                <a:gd name="connsiteX555" fmla="*/ 2535446 w 2918969"/>
                <a:gd name="connsiteY555" fmla="*/ 795775 h 3793422"/>
                <a:gd name="connsiteX556" fmla="*/ 2464389 w 2918969"/>
                <a:gd name="connsiteY556" fmla="*/ 773963 h 3793422"/>
                <a:gd name="connsiteX557" fmla="*/ 2461437 w 2918969"/>
                <a:gd name="connsiteY557" fmla="*/ 768915 h 3793422"/>
                <a:gd name="connsiteX558" fmla="*/ 2274175 w 2918969"/>
                <a:gd name="connsiteY558" fmla="*/ 767105 h 3793422"/>
                <a:gd name="connsiteX559" fmla="*/ 2232932 w 2918969"/>
                <a:gd name="connsiteY559" fmla="*/ 756914 h 3793422"/>
                <a:gd name="connsiteX560" fmla="*/ 2232837 w 2918969"/>
                <a:gd name="connsiteY560" fmla="*/ 745007 h 3793422"/>
                <a:gd name="connsiteX561" fmla="*/ 2237504 w 2918969"/>
                <a:gd name="connsiteY561" fmla="*/ 737102 h 3793422"/>
                <a:gd name="connsiteX562" fmla="*/ 2371616 w 2918969"/>
                <a:gd name="connsiteY562" fmla="*/ 677665 h 3793422"/>
                <a:gd name="connsiteX563" fmla="*/ 2422956 w 2918969"/>
                <a:gd name="connsiteY563" fmla="*/ 667474 h 3793422"/>
                <a:gd name="connsiteX564" fmla="*/ 2428766 w 2918969"/>
                <a:gd name="connsiteY564" fmla="*/ 665188 h 3793422"/>
                <a:gd name="connsiteX565" fmla="*/ 2469533 w 2918969"/>
                <a:gd name="connsiteY565" fmla="*/ 735673 h 3793422"/>
                <a:gd name="connsiteX566" fmla="*/ 2601073 w 2918969"/>
                <a:gd name="connsiteY566" fmla="*/ 671189 h 3793422"/>
                <a:gd name="connsiteX567" fmla="*/ 2505538 w 2918969"/>
                <a:gd name="connsiteY567" fmla="*/ 603275 h 3793422"/>
                <a:gd name="connsiteX568" fmla="*/ 2457246 w 2918969"/>
                <a:gd name="connsiteY568" fmla="*/ 623278 h 3793422"/>
                <a:gd name="connsiteX569" fmla="*/ 2446768 w 2918969"/>
                <a:gd name="connsiteY569" fmla="*/ 633850 h 3793422"/>
                <a:gd name="connsiteX570" fmla="*/ 2423813 w 2918969"/>
                <a:gd name="connsiteY570" fmla="*/ 636708 h 3793422"/>
                <a:gd name="connsiteX571" fmla="*/ 2402001 w 2918969"/>
                <a:gd name="connsiteY571" fmla="*/ 638518 h 3793422"/>
                <a:gd name="connsiteX572" fmla="*/ 2357805 w 2918969"/>
                <a:gd name="connsiteY572" fmla="*/ 652996 h 3793422"/>
                <a:gd name="connsiteX573" fmla="*/ 2260936 w 2918969"/>
                <a:gd name="connsiteY573" fmla="*/ 709765 h 3793422"/>
                <a:gd name="connsiteX574" fmla="*/ 2252935 w 2918969"/>
                <a:gd name="connsiteY574" fmla="*/ 719480 h 3793422"/>
                <a:gd name="connsiteX575" fmla="*/ 2230932 w 2918969"/>
                <a:gd name="connsiteY575" fmla="*/ 709003 h 3793422"/>
                <a:gd name="connsiteX576" fmla="*/ 2260173 w 2918969"/>
                <a:gd name="connsiteY576" fmla="*/ 683381 h 3793422"/>
                <a:gd name="connsiteX577" fmla="*/ 2301226 w 2918969"/>
                <a:gd name="connsiteY577" fmla="*/ 603466 h 3793422"/>
                <a:gd name="connsiteX578" fmla="*/ 2267889 w 2918969"/>
                <a:gd name="connsiteY578" fmla="*/ 501548 h 3793422"/>
                <a:gd name="connsiteX579" fmla="*/ 2239028 w 2918969"/>
                <a:gd name="connsiteY579" fmla="*/ 469354 h 3793422"/>
                <a:gd name="connsiteX580" fmla="*/ 2174353 w 2918969"/>
                <a:gd name="connsiteY580" fmla="*/ 564032 h 3793422"/>
                <a:gd name="connsiteX581" fmla="*/ 2184450 w 2918969"/>
                <a:gd name="connsiteY581" fmla="*/ 638041 h 3793422"/>
                <a:gd name="connsiteX582" fmla="*/ 2200928 w 2918969"/>
                <a:gd name="connsiteY582" fmla="*/ 670903 h 3793422"/>
                <a:gd name="connsiteX583" fmla="*/ 2216739 w 2918969"/>
                <a:gd name="connsiteY583" fmla="*/ 704431 h 3793422"/>
                <a:gd name="connsiteX584" fmla="*/ 2213596 w 2918969"/>
                <a:gd name="connsiteY584" fmla="*/ 716146 h 3793422"/>
                <a:gd name="connsiteX585" fmla="*/ 2205405 w 2918969"/>
                <a:gd name="connsiteY585" fmla="*/ 738149 h 3793422"/>
                <a:gd name="connsiteX586" fmla="*/ 2203786 w 2918969"/>
                <a:gd name="connsiteY586" fmla="*/ 754246 h 3793422"/>
                <a:gd name="connsiteX587" fmla="*/ 2188450 w 2918969"/>
                <a:gd name="connsiteY587" fmla="*/ 767772 h 3793422"/>
                <a:gd name="connsiteX588" fmla="*/ 2086819 w 2918969"/>
                <a:gd name="connsiteY588" fmla="*/ 589559 h 3793422"/>
                <a:gd name="connsiteX589" fmla="*/ 2086247 w 2918969"/>
                <a:gd name="connsiteY589" fmla="*/ 576700 h 3793422"/>
                <a:gd name="connsiteX590" fmla="*/ 2064911 w 2918969"/>
                <a:gd name="connsiteY590" fmla="*/ 436111 h 3793422"/>
                <a:gd name="connsiteX591" fmla="*/ 1984234 w 2918969"/>
                <a:gd name="connsiteY591" fmla="*/ 391153 h 3793422"/>
                <a:gd name="connsiteX592" fmla="*/ 1929656 w 2918969"/>
                <a:gd name="connsiteY592" fmla="*/ 456590 h 3793422"/>
                <a:gd name="connsiteX593" fmla="*/ 1978424 w 2918969"/>
                <a:gd name="connsiteY593" fmla="*/ 537839 h 3793422"/>
                <a:gd name="connsiteX594" fmla="*/ 2015953 w 2918969"/>
                <a:gd name="connsiteY594" fmla="*/ 563270 h 3793422"/>
                <a:gd name="connsiteX595" fmla="*/ 2037384 w 2918969"/>
                <a:gd name="connsiteY595" fmla="*/ 572510 h 3793422"/>
                <a:gd name="connsiteX596" fmla="*/ 2059101 w 2918969"/>
                <a:gd name="connsiteY596" fmla="*/ 580796 h 3793422"/>
                <a:gd name="connsiteX597" fmla="*/ 2063482 w 2918969"/>
                <a:gd name="connsiteY597" fmla="*/ 588511 h 3793422"/>
                <a:gd name="connsiteX598" fmla="*/ 2062435 w 2918969"/>
                <a:gd name="connsiteY598" fmla="*/ 593465 h 3793422"/>
                <a:gd name="connsiteX599" fmla="*/ 2067864 w 2918969"/>
                <a:gd name="connsiteY599" fmla="*/ 613657 h 3793422"/>
                <a:gd name="connsiteX600" fmla="*/ 2078437 w 2918969"/>
                <a:gd name="connsiteY600" fmla="*/ 636327 h 3793422"/>
                <a:gd name="connsiteX601" fmla="*/ 2102630 w 2918969"/>
                <a:gd name="connsiteY601" fmla="*/ 687286 h 3793422"/>
                <a:gd name="connsiteX602" fmla="*/ 2163114 w 2918969"/>
                <a:gd name="connsiteY602" fmla="*/ 775582 h 3793422"/>
                <a:gd name="connsiteX603" fmla="*/ 2137682 w 2918969"/>
                <a:gd name="connsiteY603" fmla="*/ 778440 h 3793422"/>
                <a:gd name="connsiteX604" fmla="*/ 2087390 w 2918969"/>
                <a:gd name="connsiteY604" fmla="*/ 757485 h 3793422"/>
                <a:gd name="connsiteX605" fmla="*/ 1991759 w 2918969"/>
                <a:gd name="connsiteY605" fmla="*/ 689667 h 3793422"/>
                <a:gd name="connsiteX606" fmla="*/ 1970899 w 2918969"/>
                <a:gd name="connsiteY606" fmla="*/ 675475 h 3793422"/>
                <a:gd name="connsiteX607" fmla="*/ 1850694 w 2918969"/>
                <a:gd name="connsiteY607" fmla="*/ 599941 h 3793422"/>
                <a:gd name="connsiteX608" fmla="*/ 1808117 w 2918969"/>
                <a:gd name="connsiteY608" fmla="*/ 564699 h 3793422"/>
                <a:gd name="connsiteX609" fmla="*/ 1805640 w 2918969"/>
                <a:gd name="connsiteY609" fmla="*/ 562508 h 3793422"/>
                <a:gd name="connsiteX610" fmla="*/ 1793068 w 2918969"/>
                <a:gd name="connsiteY610" fmla="*/ 572319 h 3793422"/>
                <a:gd name="connsiteX611" fmla="*/ 1785733 w 2918969"/>
                <a:gd name="connsiteY611" fmla="*/ 560413 h 3793422"/>
                <a:gd name="connsiteX612" fmla="*/ 1700283 w 2918969"/>
                <a:gd name="connsiteY612" fmla="*/ 285928 h 3793422"/>
                <a:gd name="connsiteX613" fmla="*/ 2425623 w 2918969"/>
                <a:gd name="connsiteY613" fmla="*/ 678237 h 3793422"/>
                <a:gd name="connsiteX614" fmla="*/ 2348280 w 2918969"/>
                <a:gd name="connsiteY614" fmla="*/ 707193 h 3793422"/>
                <a:gd name="connsiteX615" fmla="*/ 2258840 w 2918969"/>
                <a:gd name="connsiteY615" fmla="*/ 747960 h 3793422"/>
                <a:gd name="connsiteX616" fmla="*/ 2269222 w 2918969"/>
                <a:gd name="connsiteY616" fmla="*/ 748627 h 3793422"/>
                <a:gd name="connsiteX617" fmla="*/ 2301512 w 2918969"/>
                <a:gd name="connsiteY617" fmla="*/ 746912 h 3793422"/>
                <a:gd name="connsiteX618" fmla="*/ 2382475 w 2918969"/>
                <a:gd name="connsiteY618" fmla="*/ 743960 h 3793422"/>
                <a:gd name="connsiteX619" fmla="*/ 2453817 w 2918969"/>
                <a:gd name="connsiteY619" fmla="*/ 752437 h 3793422"/>
                <a:gd name="connsiteX620" fmla="*/ 2425623 w 2918969"/>
                <a:gd name="connsiteY620" fmla="*/ 678237 h 3793422"/>
                <a:gd name="connsiteX621" fmla="*/ 1714118 w 2918969"/>
                <a:gd name="connsiteY621" fmla="*/ 1719820 h 3793422"/>
                <a:gd name="connsiteX622" fmla="*/ 1638858 w 2918969"/>
                <a:gd name="connsiteY622" fmla="*/ 1753895 h 3793422"/>
                <a:gd name="connsiteX623" fmla="*/ 1759635 w 2918969"/>
                <a:gd name="connsiteY623" fmla="*/ 1963160 h 3793422"/>
                <a:gd name="connsiteX624" fmla="*/ 1766112 w 2918969"/>
                <a:gd name="connsiteY624" fmla="*/ 1978114 h 3793422"/>
                <a:gd name="connsiteX625" fmla="*/ 1796687 w 2918969"/>
                <a:gd name="connsiteY625" fmla="*/ 2063458 h 3793422"/>
                <a:gd name="connsiteX626" fmla="*/ 1802973 w 2918969"/>
                <a:gd name="connsiteY626" fmla="*/ 2143849 h 3793422"/>
                <a:gd name="connsiteX627" fmla="*/ 1808689 w 2918969"/>
                <a:gd name="connsiteY627" fmla="*/ 2212048 h 3793422"/>
                <a:gd name="connsiteX628" fmla="*/ 1798973 w 2918969"/>
                <a:gd name="connsiteY628" fmla="*/ 2211762 h 3793422"/>
                <a:gd name="connsiteX629" fmla="*/ 1715439 w 2918969"/>
                <a:gd name="connsiteY629" fmla="*/ 2061648 h 3793422"/>
                <a:gd name="connsiteX630" fmla="*/ 1683721 w 2918969"/>
                <a:gd name="connsiteY630" fmla="*/ 1986877 h 3793422"/>
                <a:gd name="connsiteX631" fmla="*/ 1684197 w 2918969"/>
                <a:gd name="connsiteY631" fmla="*/ 1984305 h 3793422"/>
                <a:gd name="connsiteX632" fmla="*/ 1596472 w 2918969"/>
                <a:gd name="connsiteY632" fmla="*/ 1868767 h 3793422"/>
                <a:gd name="connsiteX633" fmla="*/ 1590947 w 2918969"/>
                <a:gd name="connsiteY633" fmla="*/ 1865528 h 3793422"/>
                <a:gd name="connsiteX634" fmla="*/ 1481314 w 2918969"/>
                <a:gd name="connsiteY634" fmla="*/ 1838572 h 3793422"/>
                <a:gd name="connsiteX635" fmla="*/ 1452454 w 2918969"/>
                <a:gd name="connsiteY635" fmla="*/ 1902200 h 3793422"/>
                <a:gd name="connsiteX636" fmla="*/ 1600377 w 2918969"/>
                <a:gd name="connsiteY636" fmla="*/ 2041169 h 3793422"/>
                <a:gd name="connsiteX637" fmla="*/ 1682959 w 2918969"/>
                <a:gd name="connsiteY637" fmla="*/ 2074888 h 3793422"/>
                <a:gd name="connsiteX638" fmla="*/ 1776208 w 2918969"/>
                <a:gd name="connsiteY638" fmla="*/ 2203380 h 3793422"/>
                <a:gd name="connsiteX639" fmla="*/ 1768779 w 2918969"/>
                <a:gd name="connsiteY639" fmla="*/ 2212334 h 3793422"/>
                <a:gd name="connsiteX640" fmla="*/ 1765350 w 2918969"/>
                <a:gd name="connsiteY640" fmla="*/ 2209095 h 3793422"/>
                <a:gd name="connsiteX641" fmla="*/ 1746205 w 2918969"/>
                <a:gd name="connsiteY641" fmla="*/ 2209381 h 3793422"/>
                <a:gd name="connsiteX642" fmla="*/ 1606282 w 2918969"/>
                <a:gd name="connsiteY642" fmla="*/ 2201666 h 3793422"/>
                <a:gd name="connsiteX643" fmla="*/ 1443500 w 2918969"/>
                <a:gd name="connsiteY643" fmla="*/ 2258625 h 3793422"/>
                <a:gd name="connsiteX644" fmla="*/ 1448072 w 2918969"/>
                <a:gd name="connsiteY644" fmla="*/ 2271008 h 3793422"/>
                <a:gd name="connsiteX645" fmla="*/ 1439500 w 2918969"/>
                <a:gd name="connsiteY645" fmla="*/ 2277104 h 3793422"/>
                <a:gd name="connsiteX646" fmla="*/ 1336725 w 2918969"/>
                <a:gd name="connsiteY646" fmla="*/ 2275484 h 3793422"/>
                <a:gd name="connsiteX647" fmla="*/ 1263382 w 2918969"/>
                <a:gd name="connsiteY647" fmla="*/ 2337587 h 3793422"/>
                <a:gd name="connsiteX648" fmla="*/ 1214805 w 2918969"/>
                <a:gd name="connsiteY648" fmla="*/ 2432361 h 3793422"/>
                <a:gd name="connsiteX649" fmla="*/ 1269193 w 2918969"/>
                <a:gd name="connsiteY649" fmla="*/ 2526468 h 3793422"/>
                <a:gd name="connsiteX650" fmla="*/ 1436356 w 2918969"/>
                <a:gd name="connsiteY650" fmla="*/ 2355304 h 3793422"/>
                <a:gd name="connsiteX651" fmla="*/ 1439500 w 2918969"/>
                <a:gd name="connsiteY651" fmla="*/ 2341397 h 3793422"/>
                <a:gd name="connsiteX652" fmla="*/ 1439881 w 2918969"/>
                <a:gd name="connsiteY652" fmla="*/ 2340540 h 3793422"/>
                <a:gd name="connsiteX653" fmla="*/ 1738585 w 2918969"/>
                <a:gd name="connsiteY653" fmla="*/ 2223287 h 3793422"/>
                <a:gd name="connsiteX654" fmla="*/ 1739061 w 2918969"/>
                <a:gd name="connsiteY654" fmla="*/ 2223668 h 3793422"/>
                <a:gd name="connsiteX655" fmla="*/ 1775732 w 2918969"/>
                <a:gd name="connsiteY655" fmla="*/ 2228717 h 3793422"/>
                <a:gd name="connsiteX656" fmla="*/ 1806117 w 2918969"/>
                <a:gd name="connsiteY656" fmla="*/ 2247767 h 3793422"/>
                <a:gd name="connsiteX657" fmla="*/ 1806974 w 2918969"/>
                <a:gd name="connsiteY657" fmla="*/ 2241385 h 3793422"/>
                <a:gd name="connsiteX658" fmla="*/ 1808593 w 2918969"/>
                <a:gd name="connsiteY658" fmla="*/ 1950301 h 3793422"/>
                <a:gd name="connsiteX659" fmla="*/ 1789734 w 2918969"/>
                <a:gd name="connsiteY659" fmla="*/ 1950301 h 3793422"/>
                <a:gd name="connsiteX660" fmla="*/ 1787448 w 2918969"/>
                <a:gd name="connsiteY660" fmla="*/ 1945634 h 3793422"/>
                <a:gd name="connsiteX661" fmla="*/ 1789448 w 2918969"/>
                <a:gd name="connsiteY661" fmla="*/ 1934299 h 3793422"/>
                <a:gd name="connsiteX662" fmla="*/ 1787448 w 2918969"/>
                <a:gd name="connsiteY662" fmla="*/ 1754467 h 3793422"/>
                <a:gd name="connsiteX663" fmla="*/ 1714118 w 2918969"/>
                <a:gd name="connsiteY663" fmla="*/ 1719820 h 3793422"/>
                <a:gd name="connsiteX664" fmla="*/ 1705723 w 2918969"/>
                <a:gd name="connsiteY664" fmla="*/ 2233098 h 3793422"/>
                <a:gd name="connsiteX665" fmla="*/ 1588661 w 2918969"/>
                <a:gd name="connsiteY665" fmla="*/ 2254053 h 3793422"/>
                <a:gd name="connsiteX666" fmla="*/ 1460931 w 2918969"/>
                <a:gd name="connsiteY666" fmla="*/ 2349113 h 3793422"/>
                <a:gd name="connsiteX667" fmla="*/ 1244332 w 2918969"/>
                <a:gd name="connsiteY667" fmla="*/ 2544280 h 3793422"/>
                <a:gd name="connsiteX668" fmla="*/ 1144891 w 2918969"/>
                <a:gd name="connsiteY668" fmla="*/ 2695442 h 3793422"/>
                <a:gd name="connsiteX669" fmla="*/ 1044212 w 2918969"/>
                <a:gd name="connsiteY669" fmla="*/ 2761736 h 3793422"/>
                <a:gd name="connsiteX670" fmla="*/ 1018876 w 2918969"/>
                <a:gd name="connsiteY670" fmla="*/ 2781643 h 3793422"/>
                <a:gd name="connsiteX671" fmla="*/ 1099362 w 2918969"/>
                <a:gd name="connsiteY671" fmla="*/ 2768498 h 3793422"/>
                <a:gd name="connsiteX672" fmla="*/ 1342821 w 2918969"/>
                <a:gd name="connsiteY672" fmla="*/ 2685440 h 3793422"/>
                <a:gd name="connsiteX673" fmla="*/ 1519129 w 2918969"/>
                <a:gd name="connsiteY673" fmla="*/ 2563425 h 3793422"/>
                <a:gd name="connsiteX674" fmla="*/ 1583232 w 2918969"/>
                <a:gd name="connsiteY674" fmla="*/ 2513228 h 3793422"/>
                <a:gd name="connsiteX675" fmla="*/ 1569325 w 2918969"/>
                <a:gd name="connsiteY675" fmla="*/ 2412644 h 3793422"/>
                <a:gd name="connsiteX676" fmla="*/ 1640668 w 2918969"/>
                <a:gd name="connsiteY676" fmla="*/ 2295582 h 3793422"/>
                <a:gd name="connsiteX677" fmla="*/ 1698198 w 2918969"/>
                <a:gd name="connsiteY677" fmla="*/ 2236718 h 3793422"/>
                <a:gd name="connsiteX678" fmla="*/ 1705723 w 2918969"/>
                <a:gd name="connsiteY678" fmla="*/ 2233098 h 3793422"/>
                <a:gd name="connsiteX679" fmla="*/ 1753706 w 2918969"/>
                <a:gd name="connsiteY679" fmla="*/ 2250993 h 3793422"/>
                <a:gd name="connsiteX680" fmla="*/ 1722964 w 2918969"/>
                <a:gd name="connsiteY680" fmla="*/ 2252243 h 3793422"/>
                <a:gd name="connsiteX681" fmla="*/ 1714486 w 2918969"/>
                <a:gd name="connsiteY681" fmla="*/ 2258054 h 3793422"/>
                <a:gd name="connsiteX682" fmla="*/ 1632095 w 2918969"/>
                <a:gd name="connsiteY682" fmla="*/ 2346350 h 3793422"/>
                <a:gd name="connsiteX683" fmla="*/ 1592090 w 2918969"/>
                <a:gd name="connsiteY683" fmla="*/ 2447601 h 3793422"/>
                <a:gd name="connsiteX684" fmla="*/ 1684102 w 2918969"/>
                <a:gd name="connsiteY684" fmla="*/ 2543422 h 3793422"/>
                <a:gd name="connsiteX685" fmla="*/ 1799449 w 2918969"/>
                <a:gd name="connsiteY685" fmla="*/ 2383498 h 3793422"/>
                <a:gd name="connsiteX686" fmla="*/ 1785162 w 2918969"/>
                <a:gd name="connsiteY686" fmla="*/ 2263102 h 3793422"/>
                <a:gd name="connsiteX687" fmla="*/ 1753706 w 2918969"/>
                <a:gd name="connsiteY687" fmla="*/ 2250993 h 3793422"/>
                <a:gd name="connsiteX688" fmla="*/ 1850313 w 2918969"/>
                <a:gd name="connsiteY688" fmla="*/ 2336921 h 3793422"/>
                <a:gd name="connsiteX689" fmla="*/ 1835168 w 2918969"/>
                <a:gd name="connsiteY689" fmla="*/ 2342636 h 3793422"/>
                <a:gd name="connsiteX690" fmla="*/ 1832025 w 2918969"/>
                <a:gd name="connsiteY690" fmla="*/ 2341873 h 3793422"/>
                <a:gd name="connsiteX691" fmla="*/ 1831739 w 2918969"/>
                <a:gd name="connsiteY691" fmla="*/ 2345303 h 3793422"/>
                <a:gd name="connsiteX692" fmla="*/ 1834692 w 2918969"/>
                <a:gd name="connsiteY692" fmla="*/ 2348255 h 3793422"/>
                <a:gd name="connsiteX693" fmla="*/ 1905558 w 2918969"/>
                <a:gd name="connsiteY693" fmla="*/ 2439791 h 3793422"/>
                <a:gd name="connsiteX694" fmla="*/ 1963279 w 2918969"/>
                <a:gd name="connsiteY694" fmla="*/ 2492845 h 3793422"/>
                <a:gd name="connsiteX695" fmla="*/ 1966708 w 2918969"/>
                <a:gd name="connsiteY695" fmla="*/ 2494845 h 3793422"/>
                <a:gd name="connsiteX696" fmla="*/ 2008237 w 2918969"/>
                <a:gd name="connsiteY696" fmla="*/ 2571712 h 3793422"/>
                <a:gd name="connsiteX697" fmla="*/ 2006618 w 2918969"/>
                <a:gd name="connsiteY697" fmla="*/ 2560758 h 3793422"/>
                <a:gd name="connsiteX698" fmla="*/ 2019096 w 2918969"/>
                <a:gd name="connsiteY698" fmla="*/ 2553614 h 3793422"/>
                <a:gd name="connsiteX699" fmla="*/ 2041194 w 2918969"/>
                <a:gd name="connsiteY699" fmla="*/ 2570759 h 3793422"/>
                <a:gd name="connsiteX700" fmla="*/ 2078437 w 2918969"/>
                <a:gd name="connsiteY700" fmla="*/ 2586190 h 3793422"/>
                <a:gd name="connsiteX701" fmla="*/ 2123490 w 2918969"/>
                <a:gd name="connsiteY701" fmla="*/ 2591810 h 3793422"/>
                <a:gd name="connsiteX702" fmla="*/ 2160447 w 2918969"/>
                <a:gd name="connsiteY702" fmla="*/ 2592667 h 3793422"/>
                <a:gd name="connsiteX703" fmla="*/ 2162733 w 2918969"/>
                <a:gd name="connsiteY703" fmla="*/ 2602573 h 3793422"/>
                <a:gd name="connsiteX704" fmla="*/ 2071960 w 2918969"/>
                <a:gd name="connsiteY704" fmla="*/ 2609526 h 3793422"/>
                <a:gd name="connsiteX705" fmla="*/ 2022144 w 2918969"/>
                <a:gd name="connsiteY705" fmla="*/ 2588571 h 3793422"/>
                <a:gd name="connsiteX706" fmla="*/ 2023001 w 2918969"/>
                <a:gd name="connsiteY706" fmla="*/ 2589428 h 3793422"/>
                <a:gd name="connsiteX707" fmla="*/ 2090057 w 2918969"/>
                <a:gd name="connsiteY707" fmla="*/ 2629243 h 3793422"/>
                <a:gd name="connsiteX708" fmla="*/ 2230360 w 2918969"/>
                <a:gd name="connsiteY708" fmla="*/ 2554757 h 3793422"/>
                <a:gd name="connsiteX709" fmla="*/ 2157399 w 2918969"/>
                <a:gd name="connsiteY709" fmla="*/ 2446268 h 3793422"/>
                <a:gd name="connsiteX710" fmla="*/ 2082342 w 2918969"/>
                <a:gd name="connsiteY710" fmla="*/ 2441600 h 3793422"/>
                <a:gd name="connsiteX711" fmla="*/ 2046623 w 2918969"/>
                <a:gd name="connsiteY711" fmla="*/ 2449697 h 3793422"/>
                <a:gd name="connsiteX712" fmla="*/ 2010809 w 2918969"/>
                <a:gd name="connsiteY712" fmla="*/ 2459317 h 3793422"/>
                <a:gd name="connsiteX713" fmla="*/ 2008428 w 2918969"/>
                <a:gd name="connsiteY713" fmla="*/ 2458745 h 3793422"/>
                <a:gd name="connsiteX714" fmla="*/ 1992045 w 2918969"/>
                <a:gd name="connsiteY714" fmla="*/ 2451602 h 3793422"/>
                <a:gd name="connsiteX715" fmla="*/ 1917845 w 2918969"/>
                <a:gd name="connsiteY715" fmla="*/ 2400262 h 3793422"/>
                <a:gd name="connsiteX716" fmla="*/ 1850313 w 2918969"/>
                <a:gd name="connsiteY716" fmla="*/ 2336921 h 3793422"/>
                <a:gd name="connsiteX717" fmla="*/ 1825167 w 2918969"/>
                <a:gd name="connsiteY717" fmla="*/ 2392070 h 3793422"/>
                <a:gd name="connsiteX718" fmla="*/ 1814499 w 2918969"/>
                <a:gd name="connsiteY718" fmla="*/ 2435123 h 3793422"/>
                <a:gd name="connsiteX719" fmla="*/ 1818118 w 2918969"/>
                <a:gd name="connsiteY719" fmla="*/ 2535326 h 3793422"/>
                <a:gd name="connsiteX720" fmla="*/ 1814499 w 2918969"/>
                <a:gd name="connsiteY720" fmla="*/ 2638387 h 3793422"/>
                <a:gd name="connsiteX721" fmla="*/ 1843169 w 2918969"/>
                <a:gd name="connsiteY721" fmla="*/ 2642197 h 3793422"/>
                <a:gd name="connsiteX722" fmla="*/ 1841073 w 2918969"/>
                <a:gd name="connsiteY722" fmla="*/ 2654103 h 3793422"/>
                <a:gd name="connsiteX723" fmla="*/ 1740871 w 2918969"/>
                <a:gd name="connsiteY723" fmla="*/ 2856509 h 3793422"/>
                <a:gd name="connsiteX724" fmla="*/ 1819547 w 2918969"/>
                <a:gd name="connsiteY724" fmla="*/ 2912993 h 3793422"/>
                <a:gd name="connsiteX725" fmla="*/ 1878697 w 2918969"/>
                <a:gd name="connsiteY725" fmla="*/ 2887561 h 3793422"/>
                <a:gd name="connsiteX726" fmla="*/ 1930228 w 2918969"/>
                <a:gd name="connsiteY726" fmla="*/ 2776214 h 3793422"/>
                <a:gd name="connsiteX727" fmla="*/ 1898319 w 2918969"/>
                <a:gd name="connsiteY727" fmla="*/ 2706776 h 3793422"/>
                <a:gd name="connsiteX728" fmla="*/ 1869839 w 2918969"/>
                <a:gd name="connsiteY728" fmla="*/ 2669153 h 3793422"/>
                <a:gd name="connsiteX729" fmla="*/ 1862219 w 2918969"/>
                <a:gd name="connsiteY729" fmla="*/ 2646673 h 3793422"/>
                <a:gd name="connsiteX730" fmla="*/ 1860886 w 2918969"/>
                <a:gd name="connsiteY730" fmla="*/ 2606859 h 3793422"/>
                <a:gd name="connsiteX731" fmla="*/ 1856980 w 2918969"/>
                <a:gd name="connsiteY731" fmla="*/ 2533040 h 3793422"/>
                <a:gd name="connsiteX732" fmla="*/ 1825167 w 2918969"/>
                <a:gd name="connsiteY732" fmla="*/ 2392070 h 3793422"/>
                <a:gd name="connsiteX733" fmla="*/ 1749062 w 2918969"/>
                <a:gd name="connsiteY733" fmla="*/ 1986591 h 3793422"/>
                <a:gd name="connsiteX734" fmla="*/ 1708676 w 2918969"/>
                <a:gd name="connsiteY734" fmla="*/ 1990496 h 3793422"/>
                <a:gd name="connsiteX735" fmla="*/ 1776018 w 2918969"/>
                <a:gd name="connsiteY735" fmla="*/ 2102510 h 3793422"/>
                <a:gd name="connsiteX736" fmla="*/ 1774684 w 2918969"/>
                <a:gd name="connsiteY736" fmla="*/ 2075173 h 3793422"/>
                <a:gd name="connsiteX737" fmla="*/ 1749062 w 2918969"/>
                <a:gd name="connsiteY737" fmla="*/ 1986591 h 3793422"/>
                <a:gd name="connsiteX738" fmla="*/ 798467 w 2918969"/>
                <a:gd name="connsiteY738" fmla="*/ 1696936 h 3793422"/>
                <a:gd name="connsiteX739" fmla="*/ 751033 w 2918969"/>
                <a:gd name="connsiteY739" fmla="*/ 1765135 h 3793422"/>
                <a:gd name="connsiteX740" fmla="*/ 754652 w 2918969"/>
                <a:gd name="connsiteY740" fmla="*/ 1820951 h 3793422"/>
                <a:gd name="connsiteX741" fmla="*/ 758272 w 2918969"/>
                <a:gd name="connsiteY741" fmla="*/ 1770850 h 3793422"/>
                <a:gd name="connsiteX742" fmla="*/ 798658 w 2918969"/>
                <a:gd name="connsiteY742" fmla="*/ 1719796 h 3793422"/>
                <a:gd name="connsiteX743" fmla="*/ 803325 w 2918969"/>
                <a:gd name="connsiteY743" fmla="*/ 1727416 h 3793422"/>
                <a:gd name="connsiteX744" fmla="*/ 784275 w 2918969"/>
                <a:gd name="connsiteY744" fmla="*/ 1759705 h 3793422"/>
                <a:gd name="connsiteX745" fmla="*/ 778846 w 2918969"/>
                <a:gd name="connsiteY745" fmla="*/ 1789328 h 3793422"/>
                <a:gd name="connsiteX746" fmla="*/ 770845 w 2918969"/>
                <a:gd name="connsiteY746" fmla="*/ 1844954 h 3793422"/>
                <a:gd name="connsiteX747" fmla="*/ 769987 w 2918969"/>
                <a:gd name="connsiteY747" fmla="*/ 1845430 h 3793422"/>
                <a:gd name="connsiteX748" fmla="*/ 771607 w 2918969"/>
                <a:gd name="connsiteY748" fmla="*/ 1847431 h 3793422"/>
                <a:gd name="connsiteX749" fmla="*/ 796372 w 2918969"/>
                <a:gd name="connsiteY749" fmla="*/ 1881435 h 3793422"/>
                <a:gd name="connsiteX750" fmla="*/ 796181 w 2918969"/>
                <a:gd name="connsiteY750" fmla="*/ 1888388 h 3793422"/>
                <a:gd name="connsiteX751" fmla="*/ 795229 w 2918969"/>
                <a:gd name="connsiteY751" fmla="*/ 1996306 h 3793422"/>
                <a:gd name="connsiteX752" fmla="*/ 817708 w 2918969"/>
                <a:gd name="connsiteY752" fmla="*/ 1987258 h 3793422"/>
                <a:gd name="connsiteX753" fmla="*/ 824947 w 2918969"/>
                <a:gd name="connsiteY753" fmla="*/ 1936489 h 3793422"/>
                <a:gd name="connsiteX754" fmla="*/ 826852 w 2918969"/>
                <a:gd name="connsiteY754" fmla="*/ 1921059 h 3793422"/>
                <a:gd name="connsiteX755" fmla="*/ 842568 w 2918969"/>
                <a:gd name="connsiteY755" fmla="*/ 1878959 h 3793422"/>
                <a:gd name="connsiteX756" fmla="*/ 874953 w 2918969"/>
                <a:gd name="connsiteY756" fmla="*/ 1753133 h 3793422"/>
                <a:gd name="connsiteX757" fmla="*/ 798467 w 2918969"/>
                <a:gd name="connsiteY757" fmla="*/ 1696936 h 3793422"/>
                <a:gd name="connsiteX758" fmla="*/ 308691 w 2918969"/>
                <a:gd name="connsiteY758" fmla="*/ 1542726 h 3793422"/>
                <a:gd name="connsiteX759" fmla="*/ 175818 w 2918969"/>
                <a:gd name="connsiteY759" fmla="*/ 1595304 h 3793422"/>
                <a:gd name="connsiteX760" fmla="*/ 166674 w 2918969"/>
                <a:gd name="connsiteY760" fmla="*/ 1667980 h 3793422"/>
                <a:gd name="connsiteX761" fmla="*/ 188677 w 2918969"/>
                <a:gd name="connsiteY761" fmla="*/ 1688078 h 3793422"/>
                <a:gd name="connsiteX762" fmla="*/ 208012 w 2918969"/>
                <a:gd name="connsiteY762" fmla="*/ 1698460 h 3793422"/>
                <a:gd name="connsiteX763" fmla="*/ 247350 w 2918969"/>
                <a:gd name="connsiteY763" fmla="*/ 1703603 h 3793422"/>
                <a:gd name="connsiteX764" fmla="*/ 304977 w 2918969"/>
                <a:gd name="connsiteY764" fmla="*/ 1707223 h 3793422"/>
                <a:gd name="connsiteX765" fmla="*/ 306691 w 2918969"/>
                <a:gd name="connsiteY765" fmla="*/ 1724463 h 3793422"/>
                <a:gd name="connsiteX766" fmla="*/ 292023 w 2918969"/>
                <a:gd name="connsiteY766" fmla="*/ 1730273 h 3793422"/>
                <a:gd name="connsiteX767" fmla="*/ 314311 w 2918969"/>
                <a:gd name="connsiteY767" fmla="*/ 1888864 h 3793422"/>
                <a:gd name="connsiteX768" fmla="*/ 378986 w 2918969"/>
                <a:gd name="connsiteY768" fmla="*/ 2032216 h 3793422"/>
                <a:gd name="connsiteX769" fmla="*/ 420610 w 2918969"/>
                <a:gd name="connsiteY769" fmla="*/ 2104415 h 3793422"/>
                <a:gd name="connsiteX770" fmla="*/ 433945 w 2918969"/>
                <a:gd name="connsiteY770" fmla="*/ 2065458 h 3793422"/>
                <a:gd name="connsiteX771" fmla="*/ 362032 w 2918969"/>
                <a:gd name="connsiteY771" fmla="*/ 1888960 h 3793422"/>
                <a:gd name="connsiteX772" fmla="*/ 336600 w 2918969"/>
                <a:gd name="connsiteY772" fmla="*/ 1721415 h 3793422"/>
                <a:gd name="connsiteX773" fmla="*/ 364127 w 2918969"/>
                <a:gd name="connsiteY773" fmla="*/ 1686553 h 3793422"/>
                <a:gd name="connsiteX774" fmla="*/ 308691 w 2918969"/>
                <a:gd name="connsiteY774" fmla="*/ 1542726 h 3793422"/>
                <a:gd name="connsiteX775" fmla="*/ 498715 w 2918969"/>
                <a:gd name="connsiteY775" fmla="*/ 2226050 h 3793422"/>
                <a:gd name="connsiteX776" fmla="*/ 608348 w 2918969"/>
                <a:gd name="connsiteY776" fmla="*/ 2358733 h 3793422"/>
                <a:gd name="connsiteX777" fmla="*/ 697026 w 2918969"/>
                <a:gd name="connsiteY777" fmla="*/ 2463794 h 3793422"/>
                <a:gd name="connsiteX778" fmla="*/ 699693 w 2918969"/>
                <a:gd name="connsiteY778" fmla="*/ 2417788 h 3793422"/>
                <a:gd name="connsiteX779" fmla="*/ 682738 w 2918969"/>
                <a:gd name="connsiteY779" fmla="*/ 2399023 h 3793422"/>
                <a:gd name="connsiteX780" fmla="*/ 662164 w 2918969"/>
                <a:gd name="connsiteY780" fmla="*/ 2376545 h 3793422"/>
                <a:gd name="connsiteX781" fmla="*/ 623112 w 2918969"/>
                <a:gd name="connsiteY781" fmla="*/ 2327681 h 3793422"/>
                <a:gd name="connsiteX782" fmla="*/ 544245 w 2918969"/>
                <a:gd name="connsiteY782" fmla="*/ 2231193 h 3793422"/>
                <a:gd name="connsiteX783" fmla="*/ 522052 w 2918969"/>
                <a:gd name="connsiteY783" fmla="*/ 2231955 h 3793422"/>
                <a:gd name="connsiteX784" fmla="*/ 510526 w 2918969"/>
                <a:gd name="connsiteY784" fmla="*/ 2230622 h 3793422"/>
                <a:gd name="connsiteX785" fmla="*/ 498715 w 2918969"/>
                <a:gd name="connsiteY785" fmla="*/ 2226050 h 3793422"/>
                <a:gd name="connsiteX786" fmla="*/ 1113459 w 2918969"/>
                <a:gd name="connsiteY786" fmla="*/ 2020024 h 3793422"/>
                <a:gd name="connsiteX787" fmla="*/ 966869 w 2918969"/>
                <a:gd name="connsiteY787" fmla="*/ 2039074 h 3793422"/>
                <a:gd name="connsiteX788" fmla="*/ 839520 w 2918969"/>
                <a:gd name="connsiteY788" fmla="*/ 2068982 h 3793422"/>
                <a:gd name="connsiteX789" fmla="*/ 835138 w 2918969"/>
                <a:gd name="connsiteY789" fmla="*/ 2069935 h 3793422"/>
                <a:gd name="connsiteX790" fmla="*/ 834662 w 2918969"/>
                <a:gd name="connsiteY790" fmla="*/ 2074316 h 3793422"/>
                <a:gd name="connsiteX791" fmla="*/ 819327 w 2918969"/>
                <a:gd name="connsiteY791" fmla="*/ 2160422 h 3793422"/>
                <a:gd name="connsiteX792" fmla="*/ 796848 w 2918969"/>
                <a:gd name="connsiteY792" fmla="*/ 2238908 h 3793422"/>
                <a:gd name="connsiteX793" fmla="*/ 769321 w 2918969"/>
                <a:gd name="connsiteY793" fmla="*/ 2432647 h 3793422"/>
                <a:gd name="connsiteX794" fmla="*/ 746365 w 2918969"/>
                <a:gd name="connsiteY794" fmla="*/ 2610574 h 3793422"/>
                <a:gd name="connsiteX795" fmla="*/ 740650 w 2918969"/>
                <a:gd name="connsiteY795" fmla="*/ 2785072 h 3793422"/>
                <a:gd name="connsiteX796" fmla="*/ 747508 w 2918969"/>
                <a:gd name="connsiteY796" fmla="*/ 2803550 h 3793422"/>
                <a:gd name="connsiteX797" fmla="*/ 759986 w 2918969"/>
                <a:gd name="connsiteY797" fmla="*/ 2804598 h 3793422"/>
                <a:gd name="connsiteX798" fmla="*/ 863618 w 2918969"/>
                <a:gd name="connsiteY798" fmla="*/ 2772022 h 3793422"/>
                <a:gd name="connsiteX799" fmla="*/ 972870 w 2918969"/>
                <a:gd name="connsiteY799" fmla="*/ 2732589 h 3793422"/>
                <a:gd name="connsiteX800" fmla="*/ 1078978 w 2918969"/>
                <a:gd name="connsiteY800" fmla="*/ 2619432 h 3793422"/>
                <a:gd name="connsiteX801" fmla="*/ 1155083 w 2918969"/>
                <a:gd name="connsiteY801" fmla="*/ 2495512 h 3793422"/>
                <a:gd name="connsiteX802" fmla="*/ 1175562 w 2918969"/>
                <a:gd name="connsiteY802" fmla="*/ 2237098 h 3793422"/>
                <a:gd name="connsiteX803" fmla="*/ 1155369 w 2918969"/>
                <a:gd name="connsiteY803" fmla="*/ 2069078 h 3793422"/>
                <a:gd name="connsiteX804" fmla="*/ 1143558 w 2918969"/>
                <a:gd name="connsiteY804" fmla="*/ 2027263 h 3793422"/>
                <a:gd name="connsiteX805" fmla="*/ 1113459 w 2918969"/>
                <a:gd name="connsiteY805" fmla="*/ 2020024 h 3793422"/>
                <a:gd name="connsiteX806" fmla="*/ 757795 w 2918969"/>
                <a:gd name="connsiteY806" fmla="*/ 2092700 h 3793422"/>
                <a:gd name="connsiteX807" fmla="*/ 755795 w 2918969"/>
                <a:gd name="connsiteY807" fmla="*/ 2093557 h 3793422"/>
                <a:gd name="connsiteX808" fmla="*/ 746746 w 2918969"/>
                <a:gd name="connsiteY808" fmla="*/ 2093843 h 3793422"/>
                <a:gd name="connsiteX809" fmla="*/ 712361 w 2918969"/>
                <a:gd name="connsiteY809" fmla="*/ 2145182 h 3793422"/>
                <a:gd name="connsiteX810" fmla="*/ 640352 w 2918969"/>
                <a:gd name="connsiteY810" fmla="*/ 2202999 h 3793422"/>
                <a:gd name="connsiteX811" fmla="*/ 570534 w 2918969"/>
                <a:gd name="connsiteY811" fmla="*/ 2227859 h 3793422"/>
                <a:gd name="connsiteX812" fmla="*/ 655878 w 2918969"/>
                <a:gd name="connsiteY812" fmla="*/ 2335301 h 3793422"/>
                <a:gd name="connsiteX813" fmla="*/ 707503 w 2918969"/>
                <a:gd name="connsiteY813" fmla="*/ 2403310 h 3793422"/>
                <a:gd name="connsiteX814" fmla="*/ 757795 w 2918969"/>
                <a:gd name="connsiteY814" fmla="*/ 2092700 h 3793422"/>
                <a:gd name="connsiteX815" fmla="*/ 1533606 w 2918969"/>
                <a:gd name="connsiteY815" fmla="*/ 2047551 h 3793422"/>
                <a:gd name="connsiteX816" fmla="*/ 1478457 w 2918969"/>
                <a:gd name="connsiteY816" fmla="*/ 2111083 h 3793422"/>
                <a:gd name="connsiteX817" fmla="*/ 1419497 w 2918969"/>
                <a:gd name="connsiteY817" fmla="*/ 2170995 h 3793422"/>
                <a:gd name="connsiteX818" fmla="*/ 1367872 w 2918969"/>
                <a:gd name="connsiteY818" fmla="*/ 2233955 h 3793422"/>
                <a:gd name="connsiteX819" fmla="*/ 1431118 w 2918969"/>
                <a:gd name="connsiteY819" fmla="*/ 2240909 h 3793422"/>
                <a:gd name="connsiteX820" fmla="*/ 1545132 w 2918969"/>
                <a:gd name="connsiteY820" fmla="*/ 2197855 h 3793422"/>
                <a:gd name="connsiteX821" fmla="*/ 1638953 w 2918969"/>
                <a:gd name="connsiteY821" fmla="*/ 2170614 h 3793422"/>
                <a:gd name="connsiteX822" fmla="*/ 1736013 w 2918969"/>
                <a:gd name="connsiteY822" fmla="*/ 2179091 h 3793422"/>
                <a:gd name="connsiteX823" fmla="*/ 1686292 w 2918969"/>
                <a:gd name="connsiteY823" fmla="*/ 2114036 h 3793422"/>
                <a:gd name="connsiteX824" fmla="*/ 1597138 w 2918969"/>
                <a:gd name="connsiteY824" fmla="*/ 2064505 h 3793422"/>
                <a:gd name="connsiteX825" fmla="*/ 1533606 w 2918969"/>
                <a:gd name="connsiteY825" fmla="*/ 2047551 h 3793422"/>
                <a:gd name="connsiteX826" fmla="*/ 2373931 w 2918969"/>
                <a:gd name="connsiteY826" fmla="*/ 1684475 h 3793422"/>
                <a:gd name="connsiteX827" fmla="*/ 2331135 w 2918969"/>
                <a:gd name="connsiteY827" fmla="*/ 1714652 h 3793422"/>
                <a:gd name="connsiteX828" fmla="*/ 2221216 w 2918969"/>
                <a:gd name="connsiteY828" fmla="*/ 1809712 h 3793422"/>
                <a:gd name="connsiteX829" fmla="*/ 2215120 w 2918969"/>
                <a:gd name="connsiteY829" fmla="*/ 1959730 h 3793422"/>
                <a:gd name="connsiteX830" fmla="*/ 2250458 w 2918969"/>
                <a:gd name="connsiteY830" fmla="*/ 1908391 h 3793422"/>
                <a:gd name="connsiteX831" fmla="*/ 2260364 w 2918969"/>
                <a:gd name="connsiteY831" fmla="*/ 1918106 h 3793422"/>
                <a:gd name="connsiteX832" fmla="*/ 2185021 w 2918969"/>
                <a:gd name="connsiteY832" fmla="*/ 2042408 h 3793422"/>
                <a:gd name="connsiteX833" fmla="*/ 2078818 w 2918969"/>
                <a:gd name="connsiteY833" fmla="*/ 2141182 h 3793422"/>
                <a:gd name="connsiteX834" fmla="*/ 1950516 w 2918969"/>
                <a:gd name="connsiteY834" fmla="*/ 2233003 h 3793422"/>
                <a:gd name="connsiteX835" fmla="*/ 1881936 w 2918969"/>
                <a:gd name="connsiteY835" fmla="*/ 2254625 h 3793422"/>
                <a:gd name="connsiteX836" fmla="*/ 1844217 w 2918969"/>
                <a:gd name="connsiteY836" fmla="*/ 2257482 h 3793422"/>
                <a:gd name="connsiteX837" fmla="*/ 1810403 w 2918969"/>
                <a:gd name="connsiteY837" fmla="*/ 2251672 h 3793422"/>
                <a:gd name="connsiteX838" fmla="*/ 1832596 w 2918969"/>
                <a:gd name="connsiteY838" fmla="*/ 2319490 h 3793422"/>
                <a:gd name="connsiteX839" fmla="*/ 1877840 w 2918969"/>
                <a:gd name="connsiteY839" fmla="*/ 2283962 h 3793422"/>
                <a:gd name="connsiteX840" fmla="*/ 1983377 w 2918969"/>
                <a:gd name="connsiteY840" fmla="*/ 2254148 h 3793422"/>
                <a:gd name="connsiteX841" fmla="*/ 2163876 w 2918969"/>
                <a:gd name="connsiteY841" fmla="*/ 2204523 h 3793422"/>
                <a:gd name="connsiteX842" fmla="*/ 2305322 w 2918969"/>
                <a:gd name="connsiteY842" fmla="*/ 2174805 h 3793422"/>
                <a:gd name="connsiteX843" fmla="*/ 2352947 w 2918969"/>
                <a:gd name="connsiteY843" fmla="*/ 2178234 h 3793422"/>
                <a:gd name="connsiteX844" fmla="*/ 2369425 w 2918969"/>
                <a:gd name="connsiteY844" fmla="*/ 2179568 h 3793422"/>
                <a:gd name="connsiteX845" fmla="*/ 2421337 w 2918969"/>
                <a:gd name="connsiteY845" fmla="*/ 2250148 h 3793422"/>
                <a:gd name="connsiteX846" fmla="*/ 2582976 w 2918969"/>
                <a:gd name="connsiteY846" fmla="*/ 2251291 h 3793422"/>
                <a:gd name="connsiteX847" fmla="*/ 2635268 w 2918969"/>
                <a:gd name="connsiteY847" fmla="*/ 2142325 h 3793422"/>
                <a:gd name="connsiteX848" fmla="*/ 2572975 w 2918969"/>
                <a:gd name="connsiteY848" fmla="*/ 2080698 h 3793422"/>
                <a:gd name="connsiteX849" fmla="*/ 2436672 w 2918969"/>
                <a:gd name="connsiteY849" fmla="*/ 2077364 h 3793422"/>
                <a:gd name="connsiteX850" fmla="*/ 2356757 w 2918969"/>
                <a:gd name="connsiteY850" fmla="*/ 2137086 h 3793422"/>
                <a:gd name="connsiteX851" fmla="*/ 2213882 w 2918969"/>
                <a:gd name="connsiteY851" fmla="*/ 2151469 h 3793422"/>
                <a:gd name="connsiteX852" fmla="*/ 2144159 w 2918969"/>
                <a:gd name="connsiteY852" fmla="*/ 2168804 h 3793422"/>
                <a:gd name="connsiteX853" fmla="*/ 2068340 w 2918969"/>
                <a:gd name="connsiteY853" fmla="*/ 2217191 h 3793422"/>
                <a:gd name="connsiteX854" fmla="*/ 2056910 w 2918969"/>
                <a:gd name="connsiteY854" fmla="*/ 2199475 h 3793422"/>
                <a:gd name="connsiteX855" fmla="*/ 2174353 w 2918969"/>
                <a:gd name="connsiteY855" fmla="*/ 2107368 h 3793422"/>
                <a:gd name="connsiteX856" fmla="*/ 2263984 w 2918969"/>
                <a:gd name="connsiteY856" fmla="*/ 1984400 h 3793422"/>
                <a:gd name="connsiteX857" fmla="*/ 2269222 w 2918969"/>
                <a:gd name="connsiteY857" fmla="*/ 1984210 h 3793422"/>
                <a:gd name="connsiteX858" fmla="*/ 2278271 w 2918969"/>
                <a:gd name="connsiteY858" fmla="*/ 1980686 h 3793422"/>
                <a:gd name="connsiteX859" fmla="*/ 2346184 w 2918969"/>
                <a:gd name="connsiteY859" fmla="*/ 1953253 h 3793422"/>
                <a:gd name="connsiteX860" fmla="*/ 2311609 w 2918969"/>
                <a:gd name="connsiteY860" fmla="*/ 1961445 h 3793422"/>
                <a:gd name="connsiteX861" fmla="*/ 2309799 w 2918969"/>
                <a:gd name="connsiteY861" fmla="*/ 1945729 h 3793422"/>
                <a:gd name="connsiteX862" fmla="*/ 2382094 w 2918969"/>
                <a:gd name="connsiteY862" fmla="*/ 1857813 h 3793422"/>
                <a:gd name="connsiteX863" fmla="*/ 2389142 w 2918969"/>
                <a:gd name="connsiteY863" fmla="*/ 1736274 h 3793422"/>
                <a:gd name="connsiteX864" fmla="*/ 2397429 w 2918969"/>
                <a:gd name="connsiteY864" fmla="*/ 1736179 h 3793422"/>
                <a:gd name="connsiteX865" fmla="*/ 2388952 w 2918969"/>
                <a:gd name="connsiteY865" fmla="*/ 1897723 h 3793422"/>
                <a:gd name="connsiteX866" fmla="*/ 2351042 w 2918969"/>
                <a:gd name="connsiteY866" fmla="*/ 1949634 h 3793422"/>
                <a:gd name="connsiteX867" fmla="*/ 2414955 w 2918969"/>
                <a:gd name="connsiteY867" fmla="*/ 1810569 h 3793422"/>
                <a:gd name="connsiteX868" fmla="*/ 2389714 w 2918969"/>
                <a:gd name="connsiteY868" fmla="*/ 1700841 h 3793422"/>
                <a:gd name="connsiteX869" fmla="*/ 2373931 w 2918969"/>
                <a:gd name="connsiteY869" fmla="*/ 1684475 h 3793422"/>
                <a:gd name="connsiteX870" fmla="*/ 1962315 w 2918969"/>
                <a:gd name="connsiteY870" fmla="*/ 1595613 h 3793422"/>
                <a:gd name="connsiteX871" fmla="*/ 1906129 w 2918969"/>
                <a:gd name="connsiteY871" fmla="*/ 1622450 h 3793422"/>
                <a:gd name="connsiteX872" fmla="*/ 1966899 w 2918969"/>
                <a:gd name="connsiteY872" fmla="*/ 1781422 h 3793422"/>
                <a:gd name="connsiteX873" fmla="*/ 1974805 w 2918969"/>
                <a:gd name="connsiteY873" fmla="*/ 1796853 h 3793422"/>
                <a:gd name="connsiteX874" fmla="*/ 1952802 w 2918969"/>
                <a:gd name="connsiteY874" fmla="*/ 2018404 h 3793422"/>
                <a:gd name="connsiteX875" fmla="*/ 1851265 w 2918969"/>
                <a:gd name="connsiteY875" fmla="*/ 2226050 h 3793422"/>
                <a:gd name="connsiteX876" fmla="*/ 1843836 w 2918969"/>
                <a:gd name="connsiteY876" fmla="*/ 2227573 h 3793422"/>
                <a:gd name="connsiteX877" fmla="*/ 1842312 w 2918969"/>
                <a:gd name="connsiteY877" fmla="*/ 2230717 h 3793422"/>
                <a:gd name="connsiteX878" fmla="*/ 1865839 w 2918969"/>
                <a:gd name="connsiteY878" fmla="*/ 2228145 h 3793422"/>
                <a:gd name="connsiteX879" fmla="*/ 1878888 w 2918969"/>
                <a:gd name="connsiteY879" fmla="*/ 2220049 h 3793422"/>
                <a:gd name="connsiteX880" fmla="*/ 1902224 w 2918969"/>
                <a:gd name="connsiteY880" fmla="*/ 2188997 h 3793422"/>
                <a:gd name="connsiteX881" fmla="*/ 1933085 w 2918969"/>
                <a:gd name="connsiteY881" fmla="*/ 2134133 h 3793422"/>
                <a:gd name="connsiteX882" fmla="*/ 1989378 w 2918969"/>
                <a:gd name="connsiteY882" fmla="*/ 1980304 h 3793422"/>
                <a:gd name="connsiteX883" fmla="*/ 2008714 w 2918969"/>
                <a:gd name="connsiteY883" fmla="*/ 1844097 h 3793422"/>
                <a:gd name="connsiteX884" fmla="*/ 2010142 w 2918969"/>
                <a:gd name="connsiteY884" fmla="*/ 1795710 h 3793422"/>
                <a:gd name="connsiteX885" fmla="*/ 2012428 w 2918969"/>
                <a:gd name="connsiteY885" fmla="*/ 1761039 h 3793422"/>
                <a:gd name="connsiteX886" fmla="*/ 2032621 w 2918969"/>
                <a:gd name="connsiteY886" fmla="*/ 1731226 h 3793422"/>
                <a:gd name="connsiteX887" fmla="*/ 2037003 w 2918969"/>
                <a:gd name="connsiteY887" fmla="*/ 1696841 h 3793422"/>
                <a:gd name="connsiteX888" fmla="*/ 2017000 w 2918969"/>
                <a:gd name="connsiteY888" fmla="*/ 1633213 h 3793422"/>
                <a:gd name="connsiteX889" fmla="*/ 1962315 w 2918969"/>
                <a:gd name="connsiteY889" fmla="*/ 1595613 h 3793422"/>
                <a:gd name="connsiteX890" fmla="*/ 2700631 w 2918969"/>
                <a:gd name="connsiteY890" fmla="*/ 453154 h 3793422"/>
                <a:gd name="connsiteX891" fmla="*/ 2660319 w 2918969"/>
                <a:gd name="connsiteY891" fmla="*/ 456590 h 3793422"/>
                <a:gd name="connsiteX892" fmla="*/ 2584881 w 2918969"/>
                <a:gd name="connsiteY892" fmla="*/ 505835 h 3793422"/>
                <a:gd name="connsiteX893" fmla="*/ 2559925 w 2918969"/>
                <a:gd name="connsiteY893" fmla="*/ 543839 h 3793422"/>
                <a:gd name="connsiteX894" fmla="*/ 2544876 w 2918969"/>
                <a:gd name="connsiteY894" fmla="*/ 575177 h 3793422"/>
                <a:gd name="connsiteX895" fmla="*/ 2544209 w 2918969"/>
                <a:gd name="connsiteY895" fmla="*/ 583558 h 3793422"/>
                <a:gd name="connsiteX896" fmla="*/ 2551924 w 2918969"/>
                <a:gd name="connsiteY896" fmla="*/ 574700 h 3793422"/>
                <a:gd name="connsiteX897" fmla="*/ 2557163 w 2918969"/>
                <a:gd name="connsiteY897" fmla="*/ 565366 h 3793422"/>
                <a:gd name="connsiteX898" fmla="*/ 2570498 w 2918969"/>
                <a:gd name="connsiteY898" fmla="*/ 545458 h 3793422"/>
                <a:gd name="connsiteX899" fmla="*/ 2605455 w 2918969"/>
                <a:gd name="connsiteY899" fmla="*/ 507073 h 3793422"/>
                <a:gd name="connsiteX900" fmla="*/ 2689180 w 2918969"/>
                <a:gd name="connsiteY900" fmla="*/ 476402 h 3793422"/>
                <a:gd name="connsiteX901" fmla="*/ 2688132 w 2918969"/>
                <a:gd name="connsiteY901" fmla="*/ 484879 h 3793422"/>
                <a:gd name="connsiteX902" fmla="*/ 2586690 w 2918969"/>
                <a:gd name="connsiteY902" fmla="*/ 560984 h 3793422"/>
                <a:gd name="connsiteX903" fmla="*/ 2698609 w 2918969"/>
                <a:gd name="connsiteY903" fmla="*/ 508502 h 3793422"/>
                <a:gd name="connsiteX904" fmla="*/ 2699753 w 2918969"/>
                <a:gd name="connsiteY904" fmla="*/ 516312 h 3793422"/>
                <a:gd name="connsiteX905" fmla="*/ 2660414 w 2918969"/>
                <a:gd name="connsiteY905" fmla="*/ 533266 h 3793422"/>
                <a:gd name="connsiteX906" fmla="*/ 2607550 w 2918969"/>
                <a:gd name="connsiteY906" fmla="*/ 573652 h 3793422"/>
                <a:gd name="connsiteX907" fmla="*/ 2618218 w 2918969"/>
                <a:gd name="connsiteY907" fmla="*/ 572414 h 3793422"/>
                <a:gd name="connsiteX908" fmla="*/ 2688418 w 2918969"/>
                <a:gd name="connsiteY908" fmla="*/ 556889 h 3793422"/>
                <a:gd name="connsiteX909" fmla="*/ 2692228 w 2918969"/>
                <a:gd name="connsiteY909" fmla="*/ 563270 h 3793422"/>
                <a:gd name="connsiteX910" fmla="*/ 2647841 w 2918969"/>
                <a:gd name="connsiteY910" fmla="*/ 588797 h 3793422"/>
                <a:gd name="connsiteX911" fmla="*/ 2625934 w 2918969"/>
                <a:gd name="connsiteY911" fmla="*/ 593179 h 3793422"/>
                <a:gd name="connsiteX912" fmla="*/ 2656795 w 2918969"/>
                <a:gd name="connsiteY912" fmla="*/ 594417 h 3793422"/>
                <a:gd name="connsiteX913" fmla="*/ 2754236 w 2918969"/>
                <a:gd name="connsiteY913" fmla="*/ 551936 h 3793422"/>
                <a:gd name="connsiteX914" fmla="*/ 2764999 w 2918969"/>
                <a:gd name="connsiteY914" fmla="*/ 558412 h 3793422"/>
                <a:gd name="connsiteX915" fmla="*/ 2690894 w 2918969"/>
                <a:gd name="connsiteY915" fmla="*/ 611276 h 3793422"/>
                <a:gd name="connsiteX916" fmla="*/ 2634125 w 2918969"/>
                <a:gd name="connsiteY916" fmla="*/ 615372 h 3793422"/>
                <a:gd name="connsiteX917" fmla="*/ 2674035 w 2918969"/>
                <a:gd name="connsiteY917" fmla="*/ 622040 h 3793422"/>
                <a:gd name="connsiteX918" fmla="*/ 2779096 w 2918969"/>
                <a:gd name="connsiteY918" fmla="*/ 524694 h 3793422"/>
                <a:gd name="connsiteX919" fmla="*/ 2700631 w 2918969"/>
                <a:gd name="connsiteY919" fmla="*/ 453154 h 3793422"/>
                <a:gd name="connsiteX920" fmla="*/ 2791454 w 2918969"/>
                <a:gd name="connsiteY920" fmla="*/ 178377 h 3793422"/>
                <a:gd name="connsiteX921" fmla="*/ 2704610 w 2918969"/>
                <a:gd name="connsiteY921" fmla="*/ 228085 h 3793422"/>
                <a:gd name="connsiteX922" fmla="*/ 2682417 w 2918969"/>
                <a:gd name="connsiteY922" fmla="*/ 289045 h 3793422"/>
                <a:gd name="connsiteX923" fmla="*/ 2676607 w 2918969"/>
                <a:gd name="connsiteY923" fmla="*/ 311620 h 3793422"/>
                <a:gd name="connsiteX924" fmla="*/ 2670796 w 2918969"/>
                <a:gd name="connsiteY924" fmla="*/ 336004 h 3793422"/>
                <a:gd name="connsiteX925" fmla="*/ 2655938 w 2918969"/>
                <a:gd name="connsiteY925" fmla="*/ 347910 h 3793422"/>
                <a:gd name="connsiteX926" fmla="*/ 2568307 w 2918969"/>
                <a:gd name="connsiteY926" fmla="*/ 399440 h 3793422"/>
                <a:gd name="connsiteX927" fmla="*/ 2480201 w 2918969"/>
                <a:gd name="connsiteY927" fmla="*/ 450208 h 3793422"/>
                <a:gd name="connsiteX928" fmla="*/ 2351042 w 2918969"/>
                <a:gd name="connsiteY928" fmla="*/ 579653 h 3793422"/>
                <a:gd name="connsiteX929" fmla="*/ 2312371 w 2918969"/>
                <a:gd name="connsiteY929" fmla="*/ 654329 h 3793422"/>
                <a:gd name="connsiteX930" fmla="*/ 2356090 w 2918969"/>
                <a:gd name="connsiteY930" fmla="*/ 626897 h 3793422"/>
                <a:gd name="connsiteX931" fmla="*/ 2357805 w 2918969"/>
                <a:gd name="connsiteY931" fmla="*/ 622992 h 3793422"/>
                <a:gd name="connsiteX932" fmla="*/ 2472962 w 2918969"/>
                <a:gd name="connsiteY932" fmla="*/ 494881 h 3793422"/>
                <a:gd name="connsiteX933" fmla="*/ 2563164 w 2918969"/>
                <a:gd name="connsiteY933" fmla="*/ 436969 h 3793422"/>
                <a:gd name="connsiteX934" fmla="*/ 2702229 w 2918969"/>
                <a:gd name="connsiteY934" fmla="*/ 371056 h 3793422"/>
                <a:gd name="connsiteX935" fmla="*/ 2794240 w 2918969"/>
                <a:gd name="connsiteY935" fmla="*/ 363055 h 3793422"/>
                <a:gd name="connsiteX936" fmla="*/ 2884156 w 2918969"/>
                <a:gd name="connsiteY936" fmla="*/ 217894 h 3793422"/>
                <a:gd name="connsiteX937" fmla="*/ 2791454 w 2918969"/>
                <a:gd name="connsiteY937" fmla="*/ 178377 h 379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</a:cxnLst>
              <a:rect l="l" t="t" r="r" b="b"/>
              <a:pathLst>
                <a:path w="2918969" h="3793422">
                  <a:moveTo>
                    <a:pt x="2454815" y="66"/>
                  </a:moveTo>
                  <a:cubicBezTo>
                    <a:pt x="2461276" y="-247"/>
                    <a:pt x="2467318" y="533"/>
                    <a:pt x="2472390" y="2819"/>
                  </a:cubicBezTo>
                  <a:cubicBezTo>
                    <a:pt x="2514967" y="22060"/>
                    <a:pt x="2507633" y="84829"/>
                    <a:pt x="2507538" y="123215"/>
                  </a:cubicBezTo>
                  <a:cubicBezTo>
                    <a:pt x="2507347" y="182080"/>
                    <a:pt x="2506490" y="245707"/>
                    <a:pt x="2453817" y="282854"/>
                  </a:cubicBezTo>
                  <a:cubicBezTo>
                    <a:pt x="2451817" y="284283"/>
                    <a:pt x="2449721" y="284664"/>
                    <a:pt x="2447721" y="284664"/>
                  </a:cubicBezTo>
                  <a:cubicBezTo>
                    <a:pt x="2431147" y="355149"/>
                    <a:pt x="2405906" y="421824"/>
                    <a:pt x="2384094" y="490880"/>
                  </a:cubicBezTo>
                  <a:cubicBezTo>
                    <a:pt x="2380093" y="503358"/>
                    <a:pt x="2375807" y="516121"/>
                    <a:pt x="2371235" y="528790"/>
                  </a:cubicBezTo>
                  <a:cubicBezTo>
                    <a:pt x="2398667" y="491833"/>
                    <a:pt x="2434100" y="457924"/>
                    <a:pt x="2470200" y="435731"/>
                  </a:cubicBezTo>
                  <a:cubicBezTo>
                    <a:pt x="2530493" y="398678"/>
                    <a:pt x="2592120" y="358769"/>
                    <a:pt x="2655175" y="326193"/>
                  </a:cubicBezTo>
                  <a:cubicBezTo>
                    <a:pt x="2672416" y="257994"/>
                    <a:pt x="2683560" y="198939"/>
                    <a:pt x="2752997" y="166554"/>
                  </a:cubicBezTo>
                  <a:cubicBezTo>
                    <a:pt x="2808242" y="140836"/>
                    <a:pt x="2879108" y="164458"/>
                    <a:pt x="2908445" y="218560"/>
                  </a:cubicBezTo>
                  <a:cubicBezTo>
                    <a:pt x="2932924" y="263614"/>
                    <a:pt x="2912255" y="312953"/>
                    <a:pt x="2871679" y="342481"/>
                  </a:cubicBezTo>
                  <a:cubicBezTo>
                    <a:pt x="2840818" y="364865"/>
                    <a:pt x="2803480" y="381819"/>
                    <a:pt x="2766046" y="389629"/>
                  </a:cubicBezTo>
                  <a:cubicBezTo>
                    <a:pt x="2729756" y="397154"/>
                    <a:pt x="2698229" y="389820"/>
                    <a:pt x="2662033" y="401155"/>
                  </a:cubicBezTo>
                  <a:cubicBezTo>
                    <a:pt x="2660890" y="401440"/>
                    <a:pt x="2660224" y="400964"/>
                    <a:pt x="2659271" y="400869"/>
                  </a:cubicBezTo>
                  <a:cubicBezTo>
                    <a:pt x="2613646" y="425444"/>
                    <a:pt x="2569164" y="454399"/>
                    <a:pt x="2526016" y="481927"/>
                  </a:cubicBezTo>
                  <a:cubicBezTo>
                    <a:pt x="2477058" y="513169"/>
                    <a:pt x="2442958" y="550031"/>
                    <a:pt x="2407525" y="596417"/>
                  </a:cubicBezTo>
                  <a:cubicBezTo>
                    <a:pt x="2402572" y="602894"/>
                    <a:pt x="2397334" y="608800"/>
                    <a:pt x="2391904" y="614515"/>
                  </a:cubicBezTo>
                  <a:cubicBezTo>
                    <a:pt x="2409716" y="612133"/>
                    <a:pt x="2427242" y="615562"/>
                    <a:pt x="2443054" y="605085"/>
                  </a:cubicBezTo>
                  <a:cubicBezTo>
                    <a:pt x="2448578" y="601370"/>
                    <a:pt x="2452579" y="596036"/>
                    <a:pt x="2458198" y="592702"/>
                  </a:cubicBezTo>
                  <a:cubicBezTo>
                    <a:pt x="2464389" y="588988"/>
                    <a:pt x="2471438" y="585940"/>
                    <a:pt x="2478106" y="583273"/>
                  </a:cubicBezTo>
                  <a:cubicBezTo>
                    <a:pt x="2491250" y="578034"/>
                    <a:pt x="2505252" y="574605"/>
                    <a:pt x="2519349" y="573081"/>
                  </a:cubicBezTo>
                  <a:cubicBezTo>
                    <a:pt x="2523540" y="572605"/>
                    <a:pt x="2528112" y="572224"/>
                    <a:pt x="2531064" y="569271"/>
                  </a:cubicBezTo>
                  <a:cubicBezTo>
                    <a:pt x="2532874" y="567557"/>
                    <a:pt x="2533827" y="565270"/>
                    <a:pt x="2534684" y="562985"/>
                  </a:cubicBezTo>
                  <a:cubicBezTo>
                    <a:pt x="2538875" y="552507"/>
                    <a:pt x="2542971" y="542029"/>
                    <a:pt x="2547257" y="531552"/>
                  </a:cubicBezTo>
                  <a:cubicBezTo>
                    <a:pt x="2568117" y="480403"/>
                    <a:pt x="2618314" y="441160"/>
                    <a:pt x="2672797" y="432206"/>
                  </a:cubicBezTo>
                  <a:cubicBezTo>
                    <a:pt x="2730518" y="422681"/>
                    <a:pt x="2779858" y="454019"/>
                    <a:pt x="2799098" y="508882"/>
                  </a:cubicBezTo>
                  <a:cubicBezTo>
                    <a:pt x="2814433" y="552602"/>
                    <a:pt x="2783287" y="598989"/>
                    <a:pt x="2749092" y="623849"/>
                  </a:cubicBezTo>
                  <a:cubicBezTo>
                    <a:pt x="2728518" y="638899"/>
                    <a:pt x="2707087" y="648710"/>
                    <a:pt x="2680988" y="644804"/>
                  </a:cubicBezTo>
                  <a:cubicBezTo>
                    <a:pt x="2659462" y="641661"/>
                    <a:pt x="2637840" y="631279"/>
                    <a:pt x="2616218" y="631469"/>
                  </a:cubicBezTo>
                  <a:cubicBezTo>
                    <a:pt x="2611551" y="631469"/>
                    <a:pt x="2607455" y="631565"/>
                    <a:pt x="2603264" y="631469"/>
                  </a:cubicBezTo>
                  <a:cubicBezTo>
                    <a:pt x="2608979" y="639375"/>
                    <a:pt x="2613837" y="647948"/>
                    <a:pt x="2616980" y="657187"/>
                  </a:cubicBezTo>
                  <a:cubicBezTo>
                    <a:pt x="2634316" y="708812"/>
                    <a:pt x="2609360" y="760723"/>
                    <a:pt x="2564116" y="785489"/>
                  </a:cubicBezTo>
                  <a:cubicBezTo>
                    <a:pt x="2573165" y="786632"/>
                    <a:pt x="2582309" y="788822"/>
                    <a:pt x="2590691" y="792537"/>
                  </a:cubicBezTo>
                  <a:cubicBezTo>
                    <a:pt x="2598121" y="795871"/>
                    <a:pt x="2603931" y="801014"/>
                    <a:pt x="2612408" y="797299"/>
                  </a:cubicBezTo>
                  <a:cubicBezTo>
                    <a:pt x="2617075" y="795204"/>
                    <a:pt x="2620885" y="791680"/>
                    <a:pt x="2625076" y="788822"/>
                  </a:cubicBezTo>
                  <a:cubicBezTo>
                    <a:pt x="2649651" y="771868"/>
                    <a:pt x="2684036" y="765677"/>
                    <a:pt x="2713278" y="765486"/>
                  </a:cubicBezTo>
                  <a:cubicBezTo>
                    <a:pt x="2744711" y="765295"/>
                    <a:pt x="2776238" y="771487"/>
                    <a:pt x="2805480" y="782631"/>
                  </a:cubicBezTo>
                  <a:cubicBezTo>
                    <a:pt x="2856629" y="802157"/>
                    <a:pt x="2912350" y="843496"/>
                    <a:pt x="2912160" y="903884"/>
                  </a:cubicBezTo>
                  <a:cubicBezTo>
                    <a:pt x="2912160" y="916933"/>
                    <a:pt x="2909303" y="929887"/>
                    <a:pt x="2904635" y="942079"/>
                  </a:cubicBezTo>
                  <a:cubicBezTo>
                    <a:pt x="2880251" y="1005230"/>
                    <a:pt x="2799574" y="1038473"/>
                    <a:pt x="2736709" y="1020185"/>
                  </a:cubicBezTo>
                  <a:cubicBezTo>
                    <a:pt x="2689084" y="1006373"/>
                    <a:pt x="2608598" y="952938"/>
                    <a:pt x="2602026" y="893597"/>
                  </a:cubicBezTo>
                  <a:cubicBezTo>
                    <a:pt x="2553258" y="857688"/>
                    <a:pt x="2503156" y="830351"/>
                    <a:pt x="2441720" y="820445"/>
                  </a:cubicBezTo>
                  <a:cubicBezTo>
                    <a:pt x="2408002" y="814921"/>
                    <a:pt x="2373616" y="813302"/>
                    <a:pt x="2339422" y="812540"/>
                  </a:cubicBezTo>
                  <a:cubicBezTo>
                    <a:pt x="2311799" y="811873"/>
                    <a:pt x="2285510" y="818159"/>
                    <a:pt x="2258650" y="819112"/>
                  </a:cubicBezTo>
                  <a:cubicBezTo>
                    <a:pt x="2291511" y="845401"/>
                    <a:pt x="2322562" y="874261"/>
                    <a:pt x="2350089" y="906170"/>
                  </a:cubicBezTo>
                  <a:cubicBezTo>
                    <a:pt x="2376855" y="937222"/>
                    <a:pt x="2401239" y="969511"/>
                    <a:pt x="2415622" y="1008373"/>
                  </a:cubicBezTo>
                  <a:cubicBezTo>
                    <a:pt x="2422575" y="1027233"/>
                    <a:pt x="2427528" y="1050760"/>
                    <a:pt x="2444292" y="1063047"/>
                  </a:cubicBezTo>
                  <a:cubicBezTo>
                    <a:pt x="2456293" y="1071905"/>
                    <a:pt x="2467723" y="1081621"/>
                    <a:pt x="2478582" y="1091812"/>
                  </a:cubicBezTo>
                  <a:cubicBezTo>
                    <a:pt x="2526112" y="1136390"/>
                    <a:pt x="2579356" y="1204589"/>
                    <a:pt x="2564212" y="1274407"/>
                  </a:cubicBezTo>
                  <a:cubicBezTo>
                    <a:pt x="2555068" y="1316412"/>
                    <a:pt x="2516777" y="1345939"/>
                    <a:pt x="2472486" y="1331652"/>
                  </a:cubicBezTo>
                  <a:cubicBezTo>
                    <a:pt x="2412002" y="1312126"/>
                    <a:pt x="2362663" y="1251452"/>
                    <a:pt x="2350280" y="1189349"/>
                  </a:cubicBezTo>
                  <a:cubicBezTo>
                    <a:pt x="2344946" y="1162583"/>
                    <a:pt x="2338945" y="1131532"/>
                    <a:pt x="2348851" y="1105338"/>
                  </a:cubicBezTo>
                  <a:cubicBezTo>
                    <a:pt x="2353233" y="1093718"/>
                    <a:pt x="2358757" y="1082287"/>
                    <a:pt x="2359900" y="1069905"/>
                  </a:cubicBezTo>
                  <a:cubicBezTo>
                    <a:pt x="2361615" y="1050950"/>
                    <a:pt x="2352756" y="1030471"/>
                    <a:pt x="2342470" y="1014946"/>
                  </a:cubicBezTo>
                  <a:cubicBezTo>
                    <a:pt x="2331135" y="997991"/>
                    <a:pt x="2321800" y="979418"/>
                    <a:pt x="2309989" y="962558"/>
                  </a:cubicBezTo>
                  <a:cubicBezTo>
                    <a:pt x="2284843" y="926744"/>
                    <a:pt x="2254935" y="894454"/>
                    <a:pt x="2224169" y="863403"/>
                  </a:cubicBezTo>
                  <a:cubicBezTo>
                    <a:pt x="2218168" y="945318"/>
                    <a:pt x="2188736" y="1032757"/>
                    <a:pt x="2160828" y="1108291"/>
                  </a:cubicBezTo>
                  <a:cubicBezTo>
                    <a:pt x="2130443" y="1190587"/>
                    <a:pt x="2091390" y="1270692"/>
                    <a:pt x="2048433" y="1347178"/>
                  </a:cubicBezTo>
                  <a:cubicBezTo>
                    <a:pt x="2008523" y="1418425"/>
                    <a:pt x="1967089" y="1490243"/>
                    <a:pt x="1920322" y="1557299"/>
                  </a:cubicBezTo>
                  <a:cubicBezTo>
                    <a:pt x="1896795" y="1591018"/>
                    <a:pt x="1871363" y="1626641"/>
                    <a:pt x="1842407" y="1658360"/>
                  </a:cubicBezTo>
                  <a:cubicBezTo>
                    <a:pt x="1837549" y="1669980"/>
                    <a:pt x="1829453" y="1681981"/>
                    <a:pt x="1822976" y="1690554"/>
                  </a:cubicBezTo>
                  <a:cubicBezTo>
                    <a:pt x="1814880" y="1701317"/>
                    <a:pt x="1806974" y="1711890"/>
                    <a:pt x="1799830" y="1723320"/>
                  </a:cubicBezTo>
                  <a:cubicBezTo>
                    <a:pt x="1798497" y="1725511"/>
                    <a:pt x="1796878" y="1726654"/>
                    <a:pt x="1795068" y="1727416"/>
                  </a:cubicBezTo>
                  <a:cubicBezTo>
                    <a:pt x="1802116" y="1734464"/>
                    <a:pt x="1808784" y="1742370"/>
                    <a:pt x="1814499" y="1752181"/>
                  </a:cubicBezTo>
                  <a:cubicBezTo>
                    <a:pt x="1833739" y="1784947"/>
                    <a:pt x="1840788" y="1830476"/>
                    <a:pt x="1838502" y="1868005"/>
                  </a:cubicBezTo>
                  <a:cubicBezTo>
                    <a:pt x="1837454" y="1885626"/>
                    <a:pt x="1836502" y="1904295"/>
                    <a:pt x="1828310" y="1920392"/>
                  </a:cubicBezTo>
                  <a:cubicBezTo>
                    <a:pt x="1827834" y="1921250"/>
                    <a:pt x="1825167" y="1927631"/>
                    <a:pt x="1821928" y="1933632"/>
                  </a:cubicBezTo>
                  <a:cubicBezTo>
                    <a:pt x="1859552" y="1984400"/>
                    <a:pt x="1863267" y="2061267"/>
                    <a:pt x="1861171" y="2122132"/>
                  </a:cubicBezTo>
                  <a:cubicBezTo>
                    <a:pt x="1860600" y="2139277"/>
                    <a:pt x="1860123" y="2163089"/>
                    <a:pt x="1856314" y="2185949"/>
                  </a:cubicBezTo>
                  <a:cubicBezTo>
                    <a:pt x="1889842" y="2131276"/>
                    <a:pt x="1919179" y="2076031"/>
                    <a:pt x="1935085" y="2012213"/>
                  </a:cubicBezTo>
                  <a:cubicBezTo>
                    <a:pt x="1952516" y="1942204"/>
                    <a:pt x="1977090" y="1872005"/>
                    <a:pt x="1961851" y="1799711"/>
                  </a:cubicBezTo>
                  <a:cubicBezTo>
                    <a:pt x="1882222" y="1785613"/>
                    <a:pt x="1841264" y="1648644"/>
                    <a:pt x="1905653" y="1595399"/>
                  </a:cubicBezTo>
                  <a:cubicBezTo>
                    <a:pt x="1947087" y="1561109"/>
                    <a:pt x="2006332" y="1577778"/>
                    <a:pt x="2031383" y="1623974"/>
                  </a:cubicBezTo>
                  <a:cubicBezTo>
                    <a:pt x="2049004" y="1656550"/>
                    <a:pt x="2062149" y="1718462"/>
                    <a:pt x="2036717" y="1751800"/>
                  </a:cubicBezTo>
                  <a:cubicBezTo>
                    <a:pt x="2021477" y="1791043"/>
                    <a:pt x="2027573" y="1830953"/>
                    <a:pt x="2023192" y="1871815"/>
                  </a:cubicBezTo>
                  <a:cubicBezTo>
                    <a:pt x="2017857" y="1922202"/>
                    <a:pt x="2009952" y="1972399"/>
                    <a:pt x="1994331" y="2020786"/>
                  </a:cubicBezTo>
                  <a:cubicBezTo>
                    <a:pt x="1973376" y="2085746"/>
                    <a:pt x="1946515" y="2167185"/>
                    <a:pt x="1900510" y="2222144"/>
                  </a:cubicBezTo>
                  <a:cubicBezTo>
                    <a:pt x="1924417" y="2217001"/>
                    <a:pt x="1947468" y="2209095"/>
                    <a:pt x="1971376" y="2194141"/>
                  </a:cubicBezTo>
                  <a:cubicBezTo>
                    <a:pt x="2019096" y="2164328"/>
                    <a:pt x="2063578" y="2128514"/>
                    <a:pt x="2106916" y="2092604"/>
                  </a:cubicBezTo>
                  <a:cubicBezTo>
                    <a:pt x="2144921" y="2061077"/>
                    <a:pt x="2173591" y="2025358"/>
                    <a:pt x="2200642" y="1984400"/>
                  </a:cubicBezTo>
                  <a:cubicBezTo>
                    <a:pt x="2201976" y="1982305"/>
                    <a:pt x="2203119" y="1980019"/>
                    <a:pt x="2204452" y="1977828"/>
                  </a:cubicBezTo>
                  <a:cubicBezTo>
                    <a:pt x="2158351" y="1899056"/>
                    <a:pt x="2181973" y="1788757"/>
                    <a:pt x="2254839" y="1734560"/>
                  </a:cubicBezTo>
                  <a:cubicBezTo>
                    <a:pt x="2279890" y="1715986"/>
                    <a:pt x="2307513" y="1702365"/>
                    <a:pt x="2329515" y="1680172"/>
                  </a:cubicBezTo>
                  <a:cubicBezTo>
                    <a:pt x="2338755" y="1670837"/>
                    <a:pt x="2348185" y="1660074"/>
                    <a:pt x="2360853" y="1655312"/>
                  </a:cubicBezTo>
                  <a:cubicBezTo>
                    <a:pt x="2383332" y="1646929"/>
                    <a:pt x="2401525" y="1669980"/>
                    <a:pt x="2410097" y="1687601"/>
                  </a:cubicBezTo>
                  <a:cubicBezTo>
                    <a:pt x="2447911" y="1765706"/>
                    <a:pt x="2452197" y="1865814"/>
                    <a:pt x="2398667" y="1939156"/>
                  </a:cubicBezTo>
                  <a:cubicBezTo>
                    <a:pt x="2377522" y="1968208"/>
                    <a:pt x="2341803" y="1999926"/>
                    <a:pt x="2305322" y="2004784"/>
                  </a:cubicBezTo>
                  <a:cubicBezTo>
                    <a:pt x="2281510" y="2008022"/>
                    <a:pt x="2262460" y="2028215"/>
                    <a:pt x="2245600" y="2051361"/>
                  </a:cubicBezTo>
                  <a:cubicBezTo>
                    <a:pt x="2234932" y="2070887"/>
                    <a:pt x="2221788" y="2089461"/>
                    <a:pt x="2206834" y="2107178"/>
                  </a:cubicBezTo>
                  <a:cubicBezTo>
                    <a:pt x="2206262" y="2107844"/>
                    <a:pt x="2205690" y="2108797"/>
                    <a:pt x="2205119" y="2109464"/>
                  </a:cubicBezTo>
                  <a:cubicBezTo>
                    <a:pt x="2197975" y="2117464"/>
                    <a:pt x="2190641" y="2124608"/>
                    <a:pt x="2183402" y="2131943"/>
                  </a:cubicBezTo>
                  <a:cubicBezTo>
                    <a:pt x="2208739" y="2125656"/>
                    <a:pt x="2237218" y="2127371"/>
                    <a:pt x="2262174" y="2126418"/>
                  </a:cubicBezTo>
                  <a:cubicBezTo>
                    <a:pt x="2293035" y="2125370"/>
                    <a:pt x="2346470" y="2124608"/>
                    <a:pt x="2370568" y="2103844"/>
                  </a:cubicBezTo>
                  <a:cubicBezTo>
                    <a:pt x="2391714" y="2085651"/>
                    <a:pt x="2412573" y="2060981"/>
                    <a:pt x="2438005" y="2048694"/>
                  </a:cubicBezTo>
                  <a:cubicBezTo>
                    <a:pt x="2512205" y="2012689"/>
                    <a:pt x="2604502" y="2053361"/>
                    <a:pt x="2647555" y="2120227"/>
                  </a:cubicBezTo>
                  <a:cubicBezTo>
                    <a:pt x="2662033" y="2142611"/>
                    <a:pt x="2687275" y="2186235"/>
                    <a:pt x="2666320" y="2212810"/>
                  </a:cubicBezTo>
                  <a:cubicBezTo>
                    <a:pt x="2642888" y="2242433"/>
                    <a:pt x="2597359" y="2277008"/>
                    <a:pt x="2561926" y="2289486"/>
                  </a:cubicBezTo>
                  <a:cubicBezTo>
                    <a:pt x="2522682" y="2303202"/>
                    <a:pt x="2469247" y="2310631"/>
                    <a:pt x="2431528" y="2287962"/>
                  </a:cubicBezTo>
                  <a:cubicBezTo>
                    <a:pt x="2394857" y="2265959"/>
                    <a:pt x="2375902" y="2227764"/>
                    <a:pt x="2350661" y="2194617"/>
                  </a:cubicBezTo>
                  <a:cubicBezTo>
                    <a:pt x="2314847" y="2184139"/>
                    <a:pt x="2270842" y="2205476"/>
                    <a:pt x="2236266" y="2213762"/>
                  </a:cubicBezTo>
                  <a:cubicBezTo>
                    <a:pt x="2190831" y="2224716"/>
                    <a:pt x="2144350" y="2231003"/>
                    <a:pt x="2098915" y="2242147"/>
                  </a:cubicBezTo>
                  <a:cubicBezTo>
                    <a:pt x="2055100" y="2252910"/>
                    <a:pt x="2013286" y="2271293"/>
                    <a:pt x="1969375" y="2281295"/>
                  </a:cubicBezTo>
                  <a:cubicBezTo>
                    <a:pt x="1946420" y="2286533"/>
                    <a:pt x="1922703" y="2290724"/>
                    <a:pt x="1900795" y="2299678"/>
                  </a:cubicBezTo>
                  <a:cubicBezTo>
                    <a:pt x="1890318" y="2303964"/>
                    <a:pt x="1880507" y="2312727"/>
                    <a:pt x="1870696" y="2321300"/>
                  </a:cubicBezTo>
                  <a:cubicBezTo>
                    <a:pt x="1876316" y="2327396"/>
                    <a:pt x="1880983" y="2335397"/>
                    <a:pt x="1886603" y="2341016"/>
                  </a:cubicBezTo>
                  <a:cubicBezTo>
                    <a:pt x="1898700" y="2353018"/>
                    <a:pt x="1911273" y="2364829"/>
                    <a:pt x="1924417" y="2375592"/>
                  </a:cubicBezTo>
                  <a:cubicBezTo>
                    <a:pt x="1953278" y="2399309"/>
                    <a:pt x="1983282" y="2418836"/>
                    <a:pt x="2015572" y="2437409"/>
                  </a:cubicBezTo>
                  <a:cubicBezTo>
                    <a:pt x="2067864" y="2407025"/>
                    <a:pt x="2143778" y="2403881"/>
                    <a:pt x="2195975" y="2437409"/>
                  </a:cubicBezTo>
                  <a:cubicBezTo>
                    <a:pt x="2244648" y="2468651"/>
                    <a:pt x="2272461" y="2532088"/>
                    <a:pt x="2243314" y="2587333"/>
                  </a:cubicBezTo>
                  <a:cubicBezTo>
                    <a:pt x="2212834" y="2645150"/>
                    <a:pt x="2145302" y="2671534"/>
                    <a:pt x="2082628" y="2651341"/>
                  </a:cubicBezTo>
                  <a:cubicBezTo>
                    <a:pt x="2047195" y="2640006"/>
                    <a:pt x="2020525" y="2621432"/>
                    <a:pt x="1995855" y="2593619"/>
                  </a:cubicBezTo>
                  <a:cubicBezTo>
                    <a:pt x="1974519" y="2569426"/>
                    <a:pt x="1967661" y="2540089"/>
                    <a:pt x="1956136" y="2511419"/>
                  </a:cubicBezTo>
                  <a:cubicBezTo>
                    <a:pt x="1930323" y="2489797"/>
                    <a:pt x="1901653" y="2470271"/>
                    <a:pt x="1878983" y="2445791"/>
                  </a:cubicBezTo>
                  <a:cubicBezTo>
                    <a:pt x="1871839" y="2438076"/>
                    <a:pt x="1865362" y="2430075"/>
                    <a:pt x="1858885" y="2421979"/>
                  </a:cubicBezTo>
                  <a:cubicBezTo>
                    <a:pt x="1868982" y="2459126"/>
                    <a:pt x="1872506" y="2498179"/>
                    <a:pt x="1875935" y="2536564"/>
                  </a:cubicBezTo>
                  <a:cubicBezTo>
                    <a:pt x="1877745" y="2557043"/>
                    <a:pt x="1880126" y="2578475"/>
                    <a:pt x="1879650" y="2599525"/>
                  </a:cubicBezTo>
                  <a:cubicBezTo>
                    <a:pt x="1883841" y="2612574"/>
                    <a:pt x="1883269" y="2624766"/>
                    <a:pt x="1886984" y="2641149"/>
                  </a:cubicBezTo>
                  <a:cubicBezTo>
                    <a:pt x="1894414" y="2674296"/>
                    <a:pt x="1921084" y="2690203"/>
                    <a:pt x="1935276" y="2718492"/>
                  </a:cubicBezTo>
                  <a:cubicBezTo>
                    <a:pt x="1950611" y="2749163"/>
                    <a:pt x="1959279" y="2783643"/>
                    <a:pt x="1951468" y="2817933"/>
                  </a:cubicBezTo>
                  <a:cubicBezTo>
                    <a:pt x="1936800" y="2881941"/>
                    <a:pt x="1869363" y="2949854"/>
                    <a:pt x="1797925" y="2939948"/>
                  </a:cubicBezTo>
                  <a:cubicBezTo>
                    <a:pt x="1729726" y="2930519"/>
                    <a:pt x="1689912" y="2838507"/>
                    <a:pt x="1701723" y="2775547"/>
                  </a:cubicBezTo>
                  <a:cubicBezTo>
                    <a:pt x="1710295" y="2730017"/>
                    <a:pt x="1743919" y="2663342"/>
                    <a:pt x="1791639" y="2644006"/>
                  </a:cubicBezTo>
                  <a:cubicBezTo>
                    <a:pt x="1791829" y="2643054"/>
                    <a:pt x="1792115" y="2642102"/>
                    <a:pt x="1792401" y="2641149"/>
                  </a:cubicBezTo>
                  <a:cubicBezTo>
                    <a:pt x="1792782" y="2640578"/>
                    <a:pt x="1793353" y="2640482"/>
                    <a:pt x="1793734" y="2640101"/>
                  </a:cubicBezTo>
                  <a:cubicBezTo>
                    <a:pt x="1798973" y="2628862"/>
                    <a:pt x="1796687" y="2586095"/>
                    <a:pt x="1796592" y="2575808"/>
                  </a:cubicBezTo>
                  <a:cubicBezTo>
                    <a:pt x="1796401" y="2554948"/>
                    <a:pt x="1795830" y="2534088"/>
                    <a:pt x="1795163" y="2513228"/>
                  </a:cubicBezTo>
                  <a:cubicBezTo>
                    <a:pt x="1794877" y="2503989"/>
                    <a:pt x="1794496" y="2494464"/>
                    <a:pt x="1794306" y="2484939"/>
                  </a:cubicBezTo>
                  <a:cubicBezTo>
                    <a:pt x="1776685" y="2518658"/>
                    <a:pt x="1752110" y="2546947"/>
                    <a:pt x="1717820" y="2560948"/>
                  </a:cubicBezTo>
                  <a:cubicBezTo>
                    <a:pt x="1688483" y="2572950"/>
                    <a:pt x="1662575" y="2573426"/>
                    <a:pt x="1640763" y="2566187"/>
                  </a:cubicBezTo>
                  <a:cubicBezTo>
                    <a:pt x="1603044" y="2620575"/>
                    <a:pt x="1531130" y="2657722"/>
                    <a:pt x="1476266" y="2690584"/>
                  </a:cubicBezTo>
                  <a:cubicBezTo>
                    <a:pt x="1394065" y="2739828"/>
                    <a:pt x="1314627" y="2786977"/>
                    <a:pt x="1225187" y="2822124"/>
                  </a:cubicBezTo>
                  <a:cubicBezTo>
                    <a:pt x="1184801" y="2838031"/>
                    <a:pt x="1144129" y="2860224"/>
                    <a:pt x="1101934" y="2870606"/>
                  </a:cubicBezTo>
                  <a:cubicBezTo>
                    <a:pt x="1063929" y="2879941"/>
                    <a:pt x="1025734" y="2882798"/>
                    <a:pt x="986872" y="2886132"/>
                  </a:cubicBezTo>
                  <a:cubicBezTo>
                    <a:pt x="899432" y="2893562"/>
                    <a:pt x="809802" y="2911945"/>
                    <a:pt x="725315" y="2935757"/>
                  </a:cubicBezTo>
                  <a:cubicBezTo>
                    <a:pt x="724744" y="2935948"/>
                    <a:pt x="724172" y="2935757"/>
                    <a:pt x="723601" y="2935853"/>
                  </a:cubicBezTo>
                  <a:cubicBezTo>
                    <a:pt x="662355" y="3035198"/>
                    <a:pt x="619969" y="3148165"/>
                    <a:pt x="568724" y="3252845"/>
                  </a:cubicBezTo>
                  <a:cubicBezTo>
                    <a:pt x="517099" y="3358381"/>
                    <a:pt x="458996" y="3460871"/>
                    <a:pt x="408704" y="3566979"/>
                  </a:cubicBezTo>
                  <a:cubicBezTo>
                    <a:pt x="430135" y="3583838"/>
                    <a:pt x="504049" y="3581457"/>
                    <a:pt x="525195" y="3583553"/>
                  </a:cubicBezTo>
                  <a:cubicBezTo>
                    <a:pt x="576439" y="3588601"/>
                    <a:pt x="626065" y="3599078"/>
                    <a:pt x="677881" y="3598983"/>
                  </a:cubicBezTo>
                  <a:cubicBezTo>
                    <a:pt x="757700" y="3598888"/>
                    <a:pt x="837901" y="3589744"/>
                    <a:pt x="917434" y="3598126"/>
                  </a:cubicBezTo>
                  <a:cubicBezTo>
                    <a:pt x="953725" y="3601936"/>
                    <a:pt x="988872" y="3614128"/>
                    <a:pt x="1025543" y="3614414"/>
                  </a:cubicBezTo>
                  <a:cubicBezTo>
                    <a:pt x="1047451" y="3614604"/>
                    <a:pt x="1067358" y="3615366"/>
                    <a:pt x="1086789" y="3623081"/>
                  </a:cubicBezTo>
                  <a:cubicBezTo>
                    <a:pt x="1088027" y="3622319"/>
                    <a:pt x="1089361" y="3621748"/>
                    <a:pt x="1091170" y="3621462"/>
                  </a:cubicBezTo>
                  <a:cubicBezTo>
                    <a:pt x="1198803" y="3606508"/>
                    <a:pt x="1254619" y="3514306"/>
                    <a:pt x="1341773" y="3464966"/>
                  </a:cubicBezTo>
                  <a:cubicBezTo>
                    <a:pt x="1341773" y="3463919"/>
                    <a:pt x="1341487" y="3462966"/>
                    <a:pt x="1341964" y="3461823"/>
                  </a:cubicBezTo>
                  <a:cubicBezTo>
                    <a:pt x="1366824" y="3406673"/>
                    <a:pt x="1352727" y="3337998"/>
                    <a:pt x="1422450" y="3311995"/>
                  </a:cubicBezTo>
                  <a:cubicBezTo>
                    <a:pt x="1470456" y="3294088"/>
                    <a:pt x="1551037" y="3278562"/>
                    <a:pt x="1591709" y="3321901"/>
                  </a:cubicBezTo>
                  <a:cubicBezTo>
                    <a:pt x="1629523" y="3362287"/>
                    <a:pt x="1628952" y="3407245"/>
                    <a:pt x="1577422" y="3434201"/>
                  </a:cubicBezTo>
                  <a:cubicBezTo>
                    <a:pt x="1540750" y="3453346"/>
                    <a:pt x="1518271" y="3496208"/>
                    <a:pt x="1480743" y="3511353"/>
                  </a:cubicBezTo>
                  <a:cubicBezTo>
                    <a:pt x="1464836" y="3517830"/>
                    <a:pt x="1452454" y="3521354"/>
                    <a:pt x="1435689" y="3522116"/>
                  </a:cubicBezTo>
                  <a:cubicBezTo>
                    <a:pt x="1433022" y="3522212"/>
                    <a:pt x="1399114" y="3519449"/>
                    <a:pt x="1402257" y="3515163"/>
                  </a:cubicBezTo>
                  <a:cubicBezTo>
                    <a:pt x="1400447" y="3517735"/>
                    <a:pt x="1397589" y="3518687"/>
                    <a:pt x="1394637" y="3519068"/>
                  </a:cubicBezTo>
                  <a:cubicBezTo>
                    <a:pt x="1337677" y="3560693"/>
                    <a:pt x="1290243" y="3611175"/>
                    <a:pt x="1226902" y="3636797"/>
                  </a:cubicBezTo>
                  <a:cubicBezTo>
                    <a:pt x="1265668" y="3634416"/>
                    <a:pt x="1308245" y="3634702"/>
                    <a:pt x="1344154" y="3640417"/>
                  </a:cubicBezTo>
                  <a:cubicBezTo>
                    <a:pt x="1381111" y="3646322"/>
                    <a:pt x="1423497" y="3648704"/>
                    <a:pt x="1458931" y="3660134"/>
                  </a:cubicBezTo>
                  <a:cubicBezTo>
                    <a:pt x="1460836" y="3660800"/>
                    <a:pt x="1462169" y="3661848"/>
                    <a:pt x="1463312" y="3663086"/>
                  </a:cubicBezTo>
                  <a:cubicBezTo>
                    <a:pt x="1491411" y="3617747"/>
                    <a:pt x="1551990" y="3591935"/>
                    <a:pt x="1600948" y="3615080"/>
                  </a:cubicBezTo>
                  <a:cubicBezTo>
                    <a:pt x="1621427" y="3624796"/>
                    <a:pt x="1633619" y="3645370"/>
                    <a:pt x="1647526" y="3662039"/>
                  </a:cubicBezTo>
                  <a:cubicBezTo>
                    <a:pt x="1664575" y="3682422"/>
                    <a:pt x="1684578" y="3698519"/>
                    <a:pt x="1704295" y="3716141"/>
                  </a:cubicBezTo>
                  <a:cubicBezTo>
                    <a:pt x="1722011" y="3731952"/>
                    <a:pt x="1742109" y="3760242"/>
                    <a:pt x="1733631" y="3785673"/>
                  </a:cubicBezTo>
                  <a:lnTo>
                    <a:pt x="1728984" y="3793422"/>
                  </a:lnTo>
                  <a:lnTo>
                    <a:pt x="1703196" y="3793422"/>
                  </a:lnTo>
                  <a:lnTo>
                    <a:pt x="1710534" y="3773099"/>
                  </a:lnTo>
                  <a:cubicBezTo>
                    <a:pt x="1710266" y="3749145"/>
                    <a:pt x="1684816" y="3730214"/>
                    <a:pt x="1665528" y="3713855"/>
                  </a:cubicBezTo>
                  <a:cubicBezTo>
                    <a:pt x="1637715" y="3690233"/>
                    <a:pt x="1607902" y="3634511"/>
                    <a:pt x="1570754" y="3629558"/>
                  </a:cubicBezTo>
                  <a:cubicBezTo>
                    <a:pt x="1545608" y="3626225"/>
                    <a:pt x="1515319" y="3639655"/>
                    <a:pt x="1498078" y="3657847"/>
                  </a:cubicBezTo>
                  <a:cubicBezTo>
                    <a:pt x="1488744" y="3667658"/>
                    <a:pt x="1480457" y="3680517"/>
                    <a:pt x="1467122" y="3682708"/>
                  </a:cubicBezTo>
                  <a:cubicBezTo>
                    <a:pt x="1455502" y="3684708"/>
                    <a:pt x="1443119" y="3678612"/>
                    <a:pt x="1431689" y="3676897"/>
                  </a:cubicBezTo>
                  <a:cubicBezTo>
                    <a:pt x="1418926" y="3674993"/>
                    <a:pt x="1405876" y="3673088"/>
                    <a:pt x="1393018" y="3670992"/>
                  </a:cubicBezTo>
                  <a:cubicBezTo>
                    <a:pt x="1363014" y="3666134"/>
                    <a:pt x="1332534" y="3662324"/>
                    <a:pt x="1302054" y="3662324"/>
                  </a:cubicBezTo>
                  <a:cubicBezTo>
                    <a:pt x="1277098" y="3662324"/>
                    <a:pt x="1252047" y="3665277"/>
                    <a:pt x="1226997" y="3663181"/>
                  </a:cubicBezTo>
                  <a:cubicBezTo>
                    <a:pt x="1204899" y="3661372"/>
                    <a:pt x="1180324" y="3662705"/>
                    <a:pt x="1161370" y="3649561"/>
                  </a:cubicBezTo>
                  <a:cubicBezTo>
                    <a:pt x="1199374" y="3618223"/>
                    <a:pt x="1248619" y="3608413"/>
                    <a:pt x="1286338" y="3578123"/>
                  </a:cubicBezTo>
                  <a:cubicBezTo>
                    <a:pt x="1318818" y="3552120"/>
                    <a:pt x="1347679" y="3522021"/>
                    <a:pt x="1382159" y="3498589"/>
                  </a:cubicBezTo>
                  <a:cubicBezTo>
                    <a:pt x="1382921" y="3498113"/>
                    <a:pt x="1383588" y="3498018"/>
                    <a:pt x="1384255" y="3497732"/>
                  </a:cubicBezTo>
                  <a:cubicBezTo>
                    <a:pt x="1386826" y="3494494"/>
                    <a:pt x="1390731" y="3492494"/>
                    <a:pt x="1395494" y="3492970"/>
                  </a:cubicBezTo>
                  <a:cubicBezTo>
                    <a:pt x="1430546" y="3496589"/>
                    <a:pt x="1463979" y="3502876"/>
                    <a:pt x="1492363" y="3473729"/>
                  </a:cubicBezTo>
                  <a:cubicBezTo>
                    <a:pt x="1507127" y="3458585"/>
                    <a:pt x="1520557" y="3439154"/>
                    <a:pt x="1539131" y="3428200"/>
                  </a:cubicBezTo>
                  <a:cubicBezTo>
                    <a:pt x="1548275" y="3422485"/>
                    <a:pt x="1557705" y="3417246"/>
                    <a:pt x="1567325" y="3412484"/>
                  </a:cubicBezTo>
                  <a:cubicBezTo>
                    <a:pt x="1595424" y="3376955"/>
                    <a:pt x="1595329" y="3350380"/>
                    <a:pt x="1566849" y="3332759"/>
                  </a:cubicBezTo>
                  <a:cubicBezTo>
                    <a:pt x="1549894" y="3323711"/>
                    <a:pt x="1531797" y="3318662"/>
                    <a:pt x="1512556" y="3318948"/>
                  </a:cubicBezTo>
                  <a:cubicBezTo>
                    <a:pt x="1450453" y="3319996"/>
                    <a:pt x="1387398" y="3337427"/>
                    <a:pt x="1377968" y="3408578"/>
                  </a:cubicBezTo>
                  <a:cubicBezTo>
                    <a:pt x="1375396" y="3428009"/>
                    <a:pt x="1373491" y="3446583"/>
                    <a:pt x="1362728" y="3461728"/>
                  </a:cubicBezTo>
                  <a:cubicBezTo>
                    <a:pt x="1363109" y="3463252"/>
                    <a:pt x="1363109" y="3464776"/>
                    <a:pt x="1361871" y="3466014"/>
                  </a:cubicBezTo>
                  <a:cubicBezTo>
                    <a:pt x="1318818" y="3511829"/>
                    <a:pt x="1274050" y="3556883"/>
                    <a:pt x="1222044" y="3592601"/>
                  </a:cubicBezTo>
                  <a:cubicBezTo>
                    <a:pt x="1195945" y="3610508"/>
                    <a:pt x="1167942" y="3626129"/>
                    <a:pt x="1137843" y="3636321"/>
                  </a:cubicBezTo>
                  <a:cubicBezTo>
                    <a:pt x="1110982" y="3645465"/>
                    <a:pt x="1082407" y="3641560"/>
                    <a:pt x="1054785" y="3638417"/>
                  </a:cubicBezTo>
                  <a:cubicBezTo>
                    <a:pt x="1026114" y="3635178"/>
                    <a:pt x="997063" y="3635273"/>
                    <a:pt x="968679" y="3629654"/>
                  </a:cubicBezTo>
                  <a:cubicBezTo>
                    <a:pt x="919244" y="3619938"/>
                    <a:pt x="872095" y="3617366"/>
                    <a:pt x="821994" y="3617271"/>
                  </a:cubicBezTo>
                  <a:cubicBezTo>
                    <a:pt x="750080" y="3617176"/>
                    <a:pt x="677309" y="3624605"/>
                    <a:pt x="605681" y="3616033"/>
                  </a:cubicBezTo>
                  <a:cubicBezTo>
                    <a:pt x="556246" y="3610127"/>
                    <a:pt x="506526" y="3604508"/>
                    <a:pt x="457186" y="3597935"/>
                  </a:cubicBezTo>
                  <a:cubicBezTo>
                    <a:pt x="436136" y="3595173"/>
                    <a:pt x="397465" y="3594792"/>
                    <a:pt x="385939" y="3572885"/>
                  </a:cubicBezTo>
                  <a:cubicBezTo>
                    <a:pt x="384796" y="3570789"/>
                    <a:pt x="384891" y="3568598"/>
                    <a:pt x="385558" y="3566503"/>
                  </a:cubicBezTo>
                  <a:cubicBezTo>
                    <a:pt x="385177" y="3563931"/>
                    <a:pt x="385368" y="3561169"/>
                    <a:pt x="387082" y="3558121"/>
                  </a:cubicBezTo>
                  <a:cubicBezTo>
                    <a:pt x="448137" y="3448583"/>
                    <a:pt x="505669" y="3336569"/>
                    <a:pt x="560342" y="3223793"/>
                  </a:cubicBezTo>
                  <a:cubicBezTo>
                    <a:pt x="589298" y="3164167"/>
                    <a:pt x="619207" y="3104921"/>
                    <a:pt x="646067" y="3044247"/>
                  </a:cubicBezTo>
                  <a:cubicBezTo>
                    <a:pt x="664450" y="3002623"/>
                    <a:pt x="682453" y="2960237"/>
                    <a:pt x="710456" y="2924042"/>
                  </a:cubicBezTo>
                  <a:cubicBezTo>
                    <a:pt x="710170" y="2918993"/>
                    <a:pt x="712552" y="2913945"/>
                    <a:pt x="718838" y="2912135"/>
                  </a:cubicBezTo>
                  <a:cubicBezTo>
                    <a:pt x="798658" y="2889561"/>
                    <a:pt x="884573" y="2870702"/>
                    <a:pt x="967345" y="2864034"/>
                  </a:cubicBezTo>
                  <a:cubicBezTo>
                    <a:pt x="1004588" y="2861081"/>
                    <a:pt x="1043355" y="2860891"/>
                    <a:pt x="1079931" y="2852414"/>
                  </a:cubicBezTo>
                  <a:cubicBezTo>
                    <a:pt x="1126889" y="2841555"/>
                    <a:pt x="1171847" y="2821362"/>
                    <a:pt x="1216614" y="2803646"/>
                  </a:cubicBezTo>
                  <a:cubicBezTo>
                    <a:pt x="1300720" y="2770403"/>
                    <a:pt x="1375968" y="2729160"/>
                    <a:pt x="1453406" y="2682869"/>
                  </a:cubicBezTo>
                  <a:cubicBezTo>
                    <a:pt x="1509699" y="2649150"/>
                    <a:pt x="1582470" y="2612003"/>
                    <a:pt x="1625237" y="2559139"/>
                  </a:cubicBezTo>
                  <a:cubicBezTo>
                    <a:pt x="1613426" y="2552567"/>
                    <a:pt x="1603330" y="2543327"/>
                    <a:pt x="1594852" y="2532373"/>
                  </a:cubicBezTo>
                  <a:cubicBezTo>
                    <a:pt x="1576279" y="2543232"/>
                    <a:pt x="1560848" y="2560187"/>
                    <a:pt x="1544370" y="2572950"/>
                  </a:cubicBezTo>
                  <a:cubicBezTo>
                    <a:pt x="1519605" y="2592191"/>
                    <a:pt x="1492268" y="2608097"/>
                    <a:pt x="1466836" y="2626576"/>
                  </a:cubicBezTo>
                  <a:cubicBezTo>
                    <a:pt x="1414735" y="2664390"/>
                    <a:pt x="1362442" y="2706300"/>
                    <a:pt x="1303959" y="2734208"/>
                  </a:cubicBezTo>
                  <a:cubicBezTo>
                    <a:pt x="1247952" y="2760878"/>
                    <a:pt x="1187659" y="2776404"/>
                    <a:pt x="1127175" y="2788977"/>
                  </a:cubicBezTo>
                  <a:cubicBezTo>
                    <a:pt x="1096885" y="2795359"/>
                    <a:pt x="1066501" y="2800979"/>
                    <a:pt x="1036211" y="2807170"/>
                  </a:cubicBezTo>
                  <a:cubicBezTo>
                    <a:pt x="1020971" y="2810313"/>
                    <a:pt x="1005826" y="2813456"/>
                    <a:pt x="990777" y="2816980"/>
                  </a:cubicBezTo>
                  <a:cubicBezTo>
                    <a:pt x="976775" y="2820219"/>
                    <a:pt x="962583" y="2826601"/>
                    <a:pt x="948390" y="2827839"/>
                  </a:cubicBezTo>
                  <a:cubicBezTo>
                    <a:pt x="945819" y="2828030"/>
                    <a:pt x="943152" y="2828030"/>
                    <a:pt x="940866" y="2826887"/>
                  </a:cubicBezTo>
                  <a:cubicBezTo>
                    <a:pt x="938580" y="2825648"/>
                    <a:pt x="936865" y="2822981"/>
                    <a:pt x="937722" y="2820505"/>
                  </a:cubicBezTo>
                  <a:cubicBezTo>
                    <a:pt x="938199" y="2819267"/>
                    <a:pt x="939247" y="2818314"/>
                    <a:pt x="940294" y="2817362"/>
                  </a:cubicBezTo>
                  <a:cubicBezTo>
                    <a:pt x="959059" y="2800883"/>
                    <a:pt x="981252" y="2788405"/>
                    <a:pt x="1000969" y="2772975"/>
                  </a:cubicBezTo>
                  <a:cubicBezTo>
                    <a:pt x="1021638" y="2756783"/>
                    <a:pt x="1041831" y="2740019"/>
                    <a:pt x="1063453" y="2725160"/>
                  </a:cubicBezTo>
                  <a:cubicBezTo>
                    <a:pt x="1091647" y="2705919"/>
                    <a:pt x="1129175" y="2692584"/>
                    <a:pt x="1149273" y="2664200"/>
                  </a:cubicBezTo>
                  <a:cubicBezTo>
                    <a:pt x="1175467" y="2627243"/>
                    <a:pt x="1196231" y="2567045"/>
                    <a:pt x="1230807" y="2536279"/>
                  </a:cubicBezTo>
                  <a:cubicBezTo>
                    <a:pt x="1223472" y="2530850"/>
                    <a:pt x="1216614" y="2524468"/>
                    <a:pt x="1210804" y="2515895"/>
                  </a:cubicBezTo>
                  <a:cubicBezTo>
                    <a:pt x="1160607" y="2441981"/>
                    <a:pt x="1208899" y="2349017"/>
                    <a:pt x="1268621" y="2295677"/>
                  </a:cubicBezTo>
                  <a:cubicBezTo>
                    <a:pt x="1280527" y="2285105"/>
                    <a:pt x="1299006" y="2270531"/>
                    <a:pt x="1319580" y="2257672"/>
                  </a:cubicBezTo>
                  <a:cubicBezTo>
                    <a:pt x="1330819" y="2214048"/>
                    <a:pt x="1383397" y="2174138"/>
                    <a:pt x="1411591" y="2144420"/>
                  </a:cubicBezTo>
                  <a:cubicBezTo>
                    <a:pt x="1437785" y="2116798"/>
                    <a:pt x="1465789" y="2091747"/>
                    <a:pt x="1489696" y="2062124"/>
                  </a:cubicBezTo>
                  <a:cubicBezTo>
                    <a:pt x="1497316" y="2052599"/>
                    <a:pt x="1504174" y="2044122"/>
                    <a:pt x="1512937" y="2038502"/>
                  </a:cubicBezTo>
                  <a:cubicBezTo>
                    <a:pt x="1496269" y="2029739"/>
                    <a:pt x="1481029" y="2018976"/>
                    <a:pt x="1468265" y="2005736"/>
                  </a:cubicBezTo>
                  <a:cubicBezTo>
                    <a:pt x="1403305" y="2090128"/>
                    <a:pt x="1311960" y="2172329"/>
                    <a:pt x="1272050" y="2272627"/>
                  </a:cubicBezTo>
                  <a:cubicBezTo>
                    <a:pt x="1268050" y="2282723"/>
                    <a:pt x="1254048" y="2278247"/>
                    <a:pt x="1251286" y="2270055"/>
                  </a:cubicBezTo>
                  <a:cubicBezTo>
                    <a:pt x="1250619" y="2267864"/>
                    <a:pt x="1250238" y="2265578"/>
                    <a:pt x="1250143" y="2263197"/>
                  </a:cubicBezTo>
                  <a:cubicBezTo>
                    <a:pt x="1248809" y="2261387"/>
                    <a:pt x="1247856" y="2259197"/>
                    <a:pt x="1247856" y="2256530"/>
                  </a:cubicBezTo>
                  <a:cubicBezTo>
                    <a:pt x="1248238" y="2223097"/>
                    <a:pt x="1244904" y="2190712"/>
                    <a:pt x="1243475" y="2157374"/>
                  </a:cubicBezTo>
                  <a:cubicBezTo>
                    <a:pt x="1241951" y="2121655"/>
                    <a:pt x="1245475" y="2086127"/>
                    <a:pt x="1230712" y="2052599"/>
                  </a:cubicBezTo>
                  <a:cubicBezTo>
                    <a:pt x="1227568" y="2045455"/>
                    <a:pt x="1233569" y="2040884"/>
                    <a:pt x="1239284" y="2041550"/>
                  </a:cubicBezTo>
                  <a:cubicBezTo>
                    <a:pt x="1305959" y="1979543"/>
                    <a:pt x="1367490" y="1893627"/>
                    <a:pt x="1414925" y="1816570"/>
                  </a:cubicBezTo>
                  <a:cubicBezTo>
                    <a:pt x="1437214" y="1780375"/>
                    <a:pt x="1453597" y="1742751"/>
                    <a:pt x="1468170" y="1703127"/>
                  </a:cubicBezTo>
                  <a:cubicBezTo>
                    <a:pt x="1477885" y="1676552"/>
                    <a:pt x="1499888" y="1640548"/>
                    <a:pt x="1488363" y="1611878"/>
                  </a:cubicBezTo>
                  <a:cubicBezTo>
                    <a:pt x="1487315" y="1609401"/>
                    <a:pt x="1486172" y="1606734"/>
                    <a:pt x="1486744" y="1604162"/>
                  </a:cubicBezTo>
                  <a:cubicBezTo>
                    <a:pt x="1487410" y="1601495"/>
                    <a:pt x="1489792" y="1599686"/>
                    <a:pt x="1492078" y="1598066"/>
                  </a:cubicBezTo>
                  <a:cubicBezTo>
                    <a:pt x="1519510" y="1578921"/>
                    <a:pt x="1543227" y="1548155"/>
                    <a:pt x="1561610" y="1519961"/>
                  </a:cubicBezTo>
                  <a:cubicBezTo>
                    <a:pt x="1579707" y="1492244"/>
                    <a:pt x="1589042" y="1460906"/>
                    <a:pt x="1581422" y="1428045"/>
                  </a:cubicBezTo>
                  <a:cubicBezTo>
                    <a:pt x="1571992" y="1387087"/>
                    <a:pt x="1544941" y="1346797"/>
                    <a:pt x="1498173" y="1345273"/>
                  </a:cubicBezTo>
                  <a:cubicBezTo>
                    <a:pt x="1465122" y="1344130"/>
                    <a:pt x="1425212" y="1358512"/>
                    <a:pt x="1412353" y="1392612"/>
                  </a:cubicBezTo>
                  <a:cubicBezTo>
                    <a:pt x="1395970" y="1435951"/>
                    <a:pt x="1381873" y="1485100"/>
                    <a:pt x="1399685" y="1530248"/>
                  </a:cubicBezTo>
                  <a:cubicBezTo>
                    <a:pt x="1407591" y="1550441"/>
                    <a:pt x="1419497" y="1569587"/>
                    <a:pt x="1425212" y="1590065"/>
                  </a:cubicBezTo>
                  <a:cubicBezTo>
                    <a:pt x="1428165" y="1590256"/>
                    <a:pt x="1431022" y="1592161"/>
                    <a:pt x="1431118" y="1595685"/>
                  </a:cubicBezTo>
                  <a:cubicBezTo>
                    <a:pt x="1433308" y="1675600"/>
                    <a:pt x="1404638" y="1764468"/>
                    <a:pt x="1365300" y="1833524"/>
                  </a:cubicBezTo>
                  <a:cubicBezTo>
                    <a:pt x="1348917" y="1862290"/>
                    <a:pt x="1332629" y="1891055"/>
                    <a:pt x="1313484" y="1918106"/>
                  </a:cubicBezTo>
                  <a:cubicBezTo>
                    <a:pt x="1296815" y="1941728"/>
                    <a:pt x="1274812" y="1973828"/>
                    <a:pt x="1247285" y="1985638"/>
                  </a:cubicBezTo>
                  <a:cubicBezTo>
                    <a:pt x="1240998" y="1988401"/>
                    <a:pt x="1233188" y="1988591"/>
                    <a:pt x="1227759" y="1984400"/>
                  </a:cubicBezTo>
                  <a:cubicBezTo>
                    <a:pt x="1217853" y="1976780"/>
                    <a:pt x="1226616" y="1960112"/>
                    <a:pt x="1229378" y="1950777"/>
                  </a:cubicBezTo>
                  <a:cubicBezTo>
                    <a:pt x="1233950" y="1935251"/>
                    <a:pt x="1238808" y="1919821"/>
                    <a:pt x="1243475" y="1904390"/>
                  </a:cubicBezTo>
                  <a:cubicBezTo>
                    <a:pt x="1252810" y="1873529"/>
                    <a:pt x="1261668" y="1842383"/>
                    <a:pt x="1266049" y="1810378"/>
                  </a:cubicBezTo>
                  <a:cubicBezTo>
                    <a:pt x="1269478" y="1785137"/>
                    <a:pt x="1269478" y="1756467"/>
                    <a:pt x="1276622" y="1731035"/>
                  </a:cubicBezTo>
                  <a:cubicBezTo>
                    <a:pt x="1271193" y="1733226"/>
                    <a:pt x="1267288" y="1725320"/>
                    <a:pt x="1271383" y="1721320"/>
                  </a:cubicBezTo>
                  <a:cubicBezTo>
                    <a:pt x="1329200" y="1665027"/>
                    <a:pt x="1335963" y="1559204"/>
                    <a:pt x="1271002" y="1504150"/>
                  </a:cubicBezTo>
                  <a:cubicBezTo>
                    <a:pt x="1230235" y="1469669"/>
                    <a:pt x="1157655" y="1493577"/>
                    <a:pt x="1130509" y="1537773"/>
                  </a:cubicBezTo>
                  <a:cubicBezTo>
                    <a:pt x="1104505" y="1580350"/>
                    <a:pt x="1114126" y="1626165"/>
                    <a:pt x="1139462" y="1665979"/>
                  </a:cubicBezTo>
                  <a:cubicBezTo>
                    <a:pt x="1161751" y="1701031"/>
                    <a:pt x="1183753" y="1721415"/>
                    <a:pt x="1220234" y="1740179"/>
                  </a:cubicBezTo>
                  <a:cubicBezTo>
                    <a:pt x="1230426" y="1745418"/>
                    <a:pt x="1233855" y="1761801"/>
                    <a:pt x="1233569" y="1771802"/>
                  </a:cubicBezTo>
                  <a:cubicBezTo>
                    <a:pt x="1231664" y="1837715"/>
                    <a:pt x="1213186" y="1902200"/>
                    <a:pt x="1194231" y="1964874"/>
                  </a:cubicBezTo>
                  <a:cubicBezTo>
                    <a:pt x="1189754" y="1979543"/>
                    <a:pt x="1167180" y="1975066"/>
                    <a:pt x="1170037" y="1960873"/>
                  </a:cubicBezTo>
                  <a:cubicBezTo>
                    <a:pt x="1168894" y="1960207"/>
                    <a:pt x="1167942" y="1959350"/>
                    <a:pt x="1167561" y="1957826"/>
                  </a:cubicBezTo>
                  <a:cubicBezTo>
                    <a:pt x="1152416" y="1890293"/>
                    <a:pt x="1126032" y="1834858"/>
                    <a:pt x="1090789" y="1775517"/>
                  </a:cubicBezTo>
                  <a:cubicBezTo>
                    <a:pt x="1067263" y="1735893"/>
                    <a:pt x="1044117" y="1694269"/>
                    <a:pt x="1010779" y="1661884"/>
                  </a:cubicBezTo>
                  <a:cubicBezTo>
                    <a:pt x="993063" y="1644644"/>
                    <a:pt x="972965" y="1628261"/>
                    <a:pt x="957344" y="1608829"/>
                  </a:cubicBezTo>
                  <a:cubicBezTo>
                    <a:pt x="929722" y="1582445"/>
                    <a:pt x="916672" y="1536439"/>
                    <a:pt x="910767" y="1500816"/>
                  </a:cubicBezTo>
                  <a:cubicBezTo>
                    <a:pt x="903909" y="1459382"/>
                    <a:pt x="894955" y="1423187"/>
                    <a:pt x="853236" y="1401280"/>
                  </a:cubicBezTo>
                  <a:cubicBezTo>
                    <a:pt x="810850" y="1379087"/>
                    <a:pt x="765796" y="1381849"/>
                    <a:pt x="738555" y="1428617"/>
                  </a:cubicBezTo>
                  <a:cubicBezTo>
                    <a:pt x="694549" y="1504054"/>
                    <a:pt x="773988" y="1577206"/>
                    <a:pt x="844949" y="1597590"/>
                  </a:cubicBezTo>
                  <a:cubicBezTo>
                    <a:pt x="865333" y="1603400"/>
                    <a:pt x="892384" y="1602924"/>
                    <a:pt x="910672" y="1613783"/>
                  </a:cubicBezTo>
                  <a:cubicBezTo>
                    <a:pt x="916006" y="1616926"/>
                    <a:pt x="920578" y="1621403"/>
                    <a:pt x="925054" y="1625784"/>
                  </a:cubicBezTo>
                  <a:cubicBezTo>
                    <a:pt x="971441" y="1671313"/>
                    <a:pt x="1022495" y="1716938"/>
                    <a:pt x="1057928" y="1771993"/>
                  </a:cubicBezTo>
                  <a:cubicBezTo>
                    <a:pt x="1094599" y="1829047"/>
                    <a:pt x="1113268" y="1889531"/>
                    <a:pt x="1139557" y="1951158"/>
                  </a:cubicBezTo>
                  <a:cubicBezTo>
                    <a:pt x="1145272" y="1954778"/>
                    <a:pt x="1150511" y="1959064"/>
                    <a:pt x="1155273" y="1964207"/>
                  </a:cubicBezTo>
                  <a:cubicBezTo>
                    <a:pt x="1159750" y="1969065"/>
                    <a:pt x="1153273" y="1976304"/>
                    <a:pt x="1147749" y="1974018"/>
                  </a:cubicBezTo>
                  <a:cubicBezTo>
                    <a:pt x="1092218" y="1951634"/>
                    <a:pt x="1037354" y="1959350"/>
                    <a:pt x="979918" y="1972018"/>
                  </a:cubicBezTo>
                  <a:cubicBezTo>
                    <a:pt x="896479" y="1990401"/>
                    <a:pt x="809326" y="2003927"/>
                    <a:pt x="736459" y="2051075"/>
                  </a:cubicBezTo>
                  <a:cubicBezTo>
                    <a:pt x="731697" y="2054219"/>
                    <a:pt x="727030" y="2053171"/>
                    <a:pt x="723791" y="2050313"/>
                  </a:cubicBezTo>
                  <a:cubicBezTo>
                    <a:pt x="710075" y="2050218"/>
                    <a:pt x="698455" y="2042884"/>
                    <a:pt x="687120" y="2033359"/>
                  </a:cubicBezTo>
                  <a:cubicBezTo>
                    <a:pt x="658354" y="2009070"/>
                    <a:pt x="625303" y="1986877"/>
                    <a:pt x="585012" y="1993068"/>
                  </a:cubicBezTo>
                  <a:cubicBezTo>
                    <a:pt x="515955" y="2003736"/>
                    <a:pt x="408704" y="2076507"/>
                    <a:pt x="452519" y="2156708"/>
                  </a:cubicBezTo>
                  <a:cubicBezTo>
                    <a:pt x="490048" y="2225478"/>
                    <a:pt x="557294" y="2214620"/>
                    <a:pt x="620350" y="2186902"/>
                  </a:cubicBezTo>
                  <a:cubicBezTo>
                    <a:pt x="647972" y="2174805"/>
                    <a:pt x="672261" y="2156517"/>
                    <a:pt x="692073" y="2133847"/>
                  </a:cubicBezTo>
                  <a:cubicBezTo>
                    <a:pt x="700645" y="2124037"/>
                    <a:pt x="709980" y="2114797"/>
                    <a:pt x="718076" y="2105177"/>
                  </a:cubicBezTo>
                  <a:cubicBezTo>
                    <a:pt x="725696" y="2096128"/>
                    <a:pt x="727125" y="2083175"/>
                    <a:pt x="737221" y="2076031"/>
                  </a:cubicBezTo>
                  <a:cubicBezTo>
                    <a:pt x="741603" y="2072983"/>
                    <a:pt x="746842" y="2071554"/>
                    <a:pt x="751985" y="2070220"/>
                  </a:cubicBezTo>
                  <a:cubicBezTo>
                    <a:pt x="793800" y="2059267"/>
                    <a:pt x="835615" y="2046979"/>
                    <a:pt x="877144" y="2034502"/>
                  </a:cubicBezTo>
                  <a:cubicBezTo>
                    <a:pt x="917244" y="2022405"/>
                    <a:pt x="958963" y="2016404"/>
                    <a:pt x="1000492" y="2012023"/>
                  </a:cubicBezTo>
                  <a:cubicBezTo>
                    <a:pt x="1023543" y="2009546"/>
                    <a:pt x="1046117" y="2002688"/>
                    <a:pt x="1069072" y="1999164"/>
                  </a:cubicBezTo>
                  <a:cubicBezTo>
                    <a:pt x="1084789" y="1996783"/>
                    <a:pt x="1100695" y="1995640"/>
                    <a:pt x="1116602" y="1995830"/>
                  </a:cubicBezTo>
                  <a:cubicBezTo>
                    <a:pt x="1126603" y="1995926"/>
                    <a:pt x="1152321" y="1993639"/>
                    <a:pt x="1159274" y="2001641"/>
                  </a:cubicBezTo>
                  <a:cubicBezTo>
                    <a:pt x="1166608" y="2010118"/>
                    <a:pt x="1168132" y="2034787"/>
                    <a:pt x="1170799" y="2045741"/>
                  </a:cubicBezTo>
                  <a:cubicBezTo>
                    <a:pt x="1174705" y="2061648"/>
                    <a:pt x="1178324" y="2077650"/>
                    <a:pt x="1181563" y="2093652"/>
                  </a:cubicBezTo>
                  <a:cubicBezTo>
                    <a:pt x="1194802" y="2158327"/>
                    <a:pt x="1202518" y="2224526"/>
                    <a:pt x="1200613" y="2290629"/>
                  </a:cubicBezTo>
                  <a:cubicBezTo>
                    <a:pt x="1197755" y="2390165"/>
                    <a:pt x="1192707" y="2506751"/>
                    <a:pt x="1132890" y="2589905"/>
                  </a:cubicBezTo>
                  <a:cubicBezTo>
                    <a:pt x="1100600" y="2634767"/>
                    <a:pt x="1059357" y="2673439"/>
                    <a:pt x="1023352" y="2715349"/>
                  </a:cubicBezTo>
                  <a:cubicBezTo>
                    <a:pt x="992206" y="2751639"/>
                    <a:pt x="962869" y="2763545"/>
                    <a:pt x="917720" y="2777166"/>
                  </a:cubicBezTo>
                  <a:cubicBezTo>
                    <a:pt x="858570" y="2795073"/>
                    <a:pt x="790657" y="2848413"/>
                    <a:pt x="727030" y="2823743"/>
                  </a:cubicBezTo>
                  <a:cubicBezTo>
                    <a:pt x="720076" y="2820981"/>
                    <a:pt x="718648" y="2814028"/>
                    <a:pt x="720838" y="2808313"/>
                  </a:cubicBezTo>
                  <a:cubicBezTo>
                    <a:pt x="720743" y="2807932"/>
                    <a:pt x="720362" y="2807741"/>
                    <a:pt x="720362" y="2807265"/>
                  </a:cubicBezTo>
                  <a:cubicBezTo>
                    <a:pt x="716076" y="2669057"/>
                    <a:pt x="736840" y="2533897"/>
                    <a:pt x="751699" y="2397119"/>
                  </a:cubicBezTo>
                  <a:cubicBezTo>
                    <a:pt x="758176" y="2337968"/>
                    <a:pt x="763415" y="2276437"/>
                    <a:pt x="780179" y="2219192"/>
                  </a:cubicBezTo>
                  <a:cubicBezTo>
                    <a:pt x="794086" y="2171471"/>
                    <a:pt x="798943" y="2122418"/>
                    <a:pt x="811802" y="2075078"/>
                  </a:cubicBezTo>
                  <a:cubicBezTo>
                    <a:pt x="800086" y="2077555"/>
                    <a:pt x="788561" y="2080793"/>
                    <a:pt x="777226" y="2084794"/>
                  </a:cubicBezTo>
                  <a:cubicBezTo>
                    <a:pt x="787132" y="2199761"/>
                    <a:pt x="741317" y="2317394"/>
                    <a:pt x="724267" y="2429504"/>
                  </a:cubicBezTo>
                  <a:cubicBezTo>
                    <a:pt x="713123" y="2502560"/>
                    <a:pt x="702169" y="2575903"/>
                    <a:pt x="693692" y="2649341"/>
                  </a:cubicBezTo>
                  <a:cubicBezTo>
                    <a:pt x="690073" y="2679821"/>
                    <a:pt x="686072" y="2710396"/>
                    <a:pt x="684358" y="2741066"/>
                  </a:cubicBezTo>
                  <a:cubicBezTo>
                    <a:pt x="683691" y="2753735"/>
                    <a:pt x="679405" y="2765641"/>
                    <a:pt x="679309" y="2778690"/>
                  </a:cubicBezTo>
                  <a:cubicBezTo>
                    <a:pt x="679119" y="2793359"/>
                    <a:pt x="680452" y="2808218"/>
                    <a:pt x="676928" y="2822600"/>
                  </a:cubicBezTo>
                  <a:cubicBezTo>
                    <a:pt x="673690" y="2836030"/>
                    <a:pt x="666451" y="2848222"/>
                    <a:pt x="659307" y="2860034"/>
                  </a:cubicBezTo>
                  <a:cubicBezTo>
                    <a:pt x="632637" y="2905182"/>
                    <a:pt x="602728" y="2948426"/>
                    <a:pt x="577297" y="2994146"/>
                  </a:cubicBezTo>
                  <a:cubicBezTo>
                    <a:pt x="551293" y="3040913"/>
                    <a:pt x="528624" y="3089491"/>
                    <a:pt x="507669" y="3138640"/>
                  </a:cubicBezTo>
                  <a:cubicBezTo>
                    <a:pt x="478903" y="3205981"/>
                    <a:pt x="446328" y="3271418"/>
                    <a:pt x="414133" y="3337236"/>
                  </a:cubicBezTo>
                  <a:cubicBezTo>
                    <a:pt x="389654" y="3387242"/>
                    <a:pt x="373652" y="3441154"/>
                    <a:pt x="344505" y="3488874"/>
                  </a:cubicBezTo>
                  <a:cubicBezTo>
                    <a:pt x="315073" y="3537071"/>
                    <a:pt x="277926" y="3578980"/>
                    <a:pt x="238969" y="3620129"/>
                  </a:cubicBezTo>
                  <a:cubicBezTo>
                    <a:pt x="187677" y="3674326"/>
                    <a:pt x="131527" y="3722117"/>
                    <a:pt x="74269" y="3768516"/>
                  </a:cubicBezTo>
                  <a:lnTo>
                    <a:pt x="43794" y="3793422"/>
                  </a:lnTo>
                  <a:lnTo>
                    <a:pt x="0" y="3793422"/>
                  </a:lnTo>
                  <a:lnTo>
                    <a:pt x="142671" y="3671278"/>
                  </a:lnTo>
                  <a:cubicBezTo>
                    <a:pt x="204012" y="3614604"/>
                    <a:pt x="288975" y="3552501"/>
                    <a:pt x="324598" y="3474872"/>
                  </a:cubicBezTo>
                  <a:cubicBezTo>
                    <a:pt x="342029" y="3436868"/>
                    <a:pt x="359365" y="3398768"/>
                    <a:pt x="377843" y="3361239"/>
                  </a:cubicBezTo>
                  <a:cubicBezTo>
                    <a:pt x="412609" y="3290564"/>
                    <a:pt x="449471" y="3220841"/>
                    <a:pt x="481284" y="3148736"/>
                  </a:cubicBezTo>
                  <a:cubicBezTo>
                    <a:pt x="508716" y="3086729"/>
                    <a:pt x="536434" y="3025483"/>
                    <a:pt x="570534" y="2966714"/>
                  </a:cubicBezTo>
                  <a:cubicBezTo>
                    <a:pt x="597490" y="2920231"/>
                    <a:pt x="630541" y="2879560"/>
                    <a:pt x="646258" y="2827172"/>
                  </a:cubicBezTo>
                  <a:cubicBezTo>
                    <a:pt x="658450" y="2786596"/>
                    <a:pt x="659783" y="2744210"/>
                    <a:pt x="664355" y="2702490"/>
                  </a:cubicBezTo>
                  <a:cubicBezTo>
                    <a:pt x="672070" y="2632005"/>
                    <a:pt x="681405" y="2561711"/>
                    <a:pt x="692644" y="2491702"/>
                  </a:cubicBezTo>
                  <a:cubicBezTo>
                    <a:pt x="692359" y="2491321"/>
                    <a:pt x="691882" y="2491130"/>
                    <a:pt x="691597" y="2490654"/>
                  </a:cubicBezTo>
                  <a:cubicBezTo>
                    <a:pt x="655211" y="2437219"/>
                    <a:pt x="608062" y="2395499"/>
                    <a:pt x="568057" y="2345398"/>
                  </a:cubicBezTo>
                  <a:cubicBezTo>
                    <a:pt x="540340" y="2310631"/>
                    <a:pt x="515860" y="2273484"/>
                    <a:pt x="488333" y="2238527"/>
                  </a:cubicBezTo>
                  <a:cubicBezTo>
                    <a:pt x="462234" y="2205380"/>
                    <a:pt x="427087" y="2180234"/>
                    <a:pt x="420705" y="2135943"/>
                  </a:cubicBezTo>
                  <a:cubicBezTo>
                    <a:pt x="420134" y="2135562"/>
                    <a:pt x="419562" y="2135467"/>
                    <a:pt x="418991" y="2134991"/>
                  </a:cubicBezTo>
                  <a:cubicBezTo>
                    <a:pt x="379558" y="2102701"/>
                    <a:pt x="354221" y="2037073"/>
                    <a:pt x="331075" y="1992973"/>
                  </a:cubicBezTo>
                  <a:cubicBezTo>
                    <a:pt x="300976" y="1935442"/>
                    <a:pt x="280783" y="1875148"/>
                    <a:pt x="277164" y="1809807"/>
                  </a:cubicBezTo>
                  <a:cubicBezTo>
                    <a:pt x="275545" y="1780661"/>
                    <a:pt x="288784" y="1736750"/>
                    <a:pt x="241254" y="1733512"/>
                  </a:cubicBezTo>
                  <a:cubicBezTo>
                    <a:pt x="231444" y="1732845"/>
                    <a:pt x="220395" y="1732940"/>
                    <a:pt x="210870" y="1730369"/>
                  </a:cubicBezTo>
                  <a:cubicBezTo>
                    <a:pt x="191534" y="1725130"/>
                    <a:pt x="175818" y="1715319"/>
                    <a:pt x="162292" y="1700365"/>
                  </a:cubicBezTo>
                  <a:cubicBezTo>
                    <a:pt x="139432" y="1675028"/>
                    <a:pt x="119716" y="1643215"/>
                    <a:pt x="137337" y="1608734"/>
                  </a:cubicBezTo>
                  <a:cubicBezTo>
                    <a:pt x="175341" y="1534439"/>
                    <a:pt x="280593" y="1493863"/>
                    <a:pt x="354412" y="1534630"/>
                  </a:cubicBezTo>
                  <a:cubicBezTo>
                    <a:pt x="384129" y="1551013"/>
                    <a:pt x="410037" y="1586541"/>
                    <a:pt x="412514" y="1621117"/>
                  </a:cubicBezTo>
                  <a:cubicBezTo>
                    <a:pt x="413752" y="1639214"/>
                    <a:pt x="415276" y="1664551"/>
                    <a:pt x="404799" y="1680934"/>
                  </a:cubicBezTo>
                  <a:cubicBezTo>
                    <a:pt x="392321" y="1700365"/>
                    <a:pt x="369842" y="1705794"/>
                    <a:pt x="354697" y="1720844"/>
                  </a:cubicBezTo>
                  <a:cubicBezTo>
                    <a:pt x="366794" y="1779327"/>
                    <a:pt x="367651" y="1837906"/>
                    <a:pt x="387082" y="1895818"/>
                  </a:cubicBezTo>
                  <a:cubicBezTo>
                    <a:pt x="404037" y="1946491"/>
                    <a:pt x="432040" y="1992401"/>
                    <a:pt x="450614" y="2041741"/>
                  </a:cubicBezTo>
                  <a:cubicBezTo>
                    <a:pt x="474998" y="2012689"/>
                    <a:pt x="509955" y="1990401"/>
                    <a:pt x="543864" y="1978114"/>
                  </a:cubicBezTo>
                  <a:cubicBezTo>
                    <a:pt x="572439" y="1967827"/>
                    <a:pt x="603681" y="1962683"/>
                    <a:pt x="633494" y="1972208"/>
                  </a:cubicBezTo>
                  <a:cubicBezTo>
                    <a:pt x="651306" y="1977923"/>
                    <a:pt x="669689" y="1984972"/>
                    <a:pt x="684167" y="1997164"/>
                  </a:cubicBezTo>
                  <a:cubicBezTo>
                    <a:pt x="697788" y="2008689"/>
                    <a:pt x="712933" y="2025929"/>
                    <a:pt x="732459" y="2026025"/>
                  </a:cubicBezTo>
                  <a:cubicBezTo>
                    <a:pt x="733030" y="2026025"/>
                    <a:pt x="733411" y="2026215"/>
                    <a:pt x="733888" y="2026310"/>
                  </a:cubicBezTo>
                  <a:cubicBezTo>
                    <a:pt x="745699" y="2018976"/>
                    <a:pt x="758081" y="2012689"/>
                    <a:pt x="770749" y="2006689"/>
                  </a:cubicBezTo>
                  <a:cubicBezTo>
                    <a:pt x="770654" y="2005641"/>
                    <a:pt x="770464" y="2004688"/>
                    <a:pt x="770654" y="2003450"/>
                  </a:cubicBezTo>
                  <a:cubicBezTo>
                    <a:pt x="774369" y="1982591"/>
                    <a:pt x="777417" y="1961445"/>
                    <a:pt x="778560" y="1940204"/>
                  </a:cubicBezTo>
                  <a:cubicBezTo>
                    <a:pt x="779512" y="1923250"/>
                    <a:pt x="778084" y="1905533"/>
                    <a:pt x="779893" y="1888579"/>
                  </a:cubicBezTo>
                  <a:cubicBezTo>
                    <a:pt x="759986" y="1865243"/>
                    <a:pt x="738745" y="1849717"/>
                    <a:pt x="728839" y="1819713"/>
                  </a:cubicBezTo>
                  <a:cubicBezTo>
                    <a:pt x="721886" y="1798758"/>
                    <a:pt x="725791" y="1769802"/>
                    <a:pt x="730363" y="1748752"/>
                  </a:cubicBezTo>
                  <a:cubicBezTo>
                    <a:pt x="739222" y="1707794"/>
                    <a:pt x="763606" y="1660074"/>
                    <a:pt x="814564" y="1675981"/>
                  </a:cubicBezTo>
                  <a:cubicBezTo>
                    <a:pt x="860951" y="1690459"/>
                    <a:pt x="906957" y="1729797"/>
                    <a:pt x="905814" y="1782756"/>
                  </a:cubicBezTo>
                  <a:cubicBezTo>
                    <a:pt x="905242" y="1807521"/>
                    <a:pt x="901242" y="1834191"/>
                    <a:pt x="888764" y="1856098"/>
                  </a:cubicBezTo>
                  <a:cubicBezTo>
                    <a:pt x="873619" y="1882769"/>
                    <a:pt x="854665" y="1902009"/>
                    <a:pt x="846759" y="1932298"/>
                  </a:cubicBezTo>
                  <a:cubicBezTo>
                    <a:pt x="846568" y="1932775"/>
                    <a:pt x="846092" y="1933061"/>
                    <a:pt x="845902" y="1933537"/>
                  </a:cubicBezTo>
                  <a:cubicBezTo>
                    <a:pt x="845235" y="1938966"/>
                    <a:pt x="844378" y="1944300"/>
                    <a:pt x="843616" y="1949444"/>
                  </a:cubicBezTo>
                  <a:cubicBezTo>
                    <a:pt x="842187" y="1959159"/>
                    <a:pt x="840853" y="1970303"/>
                    <a:pt x="837901" y="1980495"/>
                  </a:cubicBezTo>
                  <a:cubicBezTo>
                    <a:pt x="892003" y="1963445"/>
                    <a:pt x="948962" y="1952968"/>
                    <a:pt x="1002683" y="1943347"/>
                  </a:cubicBezTo>
                  <a:cubicBezTo>
                    <a:pt x="1040783" y="1936489"/>
                    <a:pt x="1090599" y="1928679"/>
                    <a:pt x="1128318" y="1945443"/>
                  </a:cubicBezTo>
                  <a:cubicBezTo>
                    <a:pt x="1107458" y="1918868"/>
                    <a:pt x="1093647" y="1887721"/>
                    <a:pt x="1079550" y="1857242"/>
                  </a:cubicBezTo>
                  <a:cubicBezTo>
                    <a:pt x="1066024" y="1827714"/>
                    <a:pt x="1050498" y="1801044"/>
                    <a:pt x="1033163" y="1773803"/>
                  </a:cubicBezTo>
                  <a:cubicBezTo>
                    <a:pt x="1003445" y="1727225"/>
                    <a:pt x="965631" y="1685792"/>
                    <a:pt x="921911" y="1651883"/>
                  </a:cubicBezTo>
                  <a:cubicBezTo>
                    <a:pt x="901528" y="1636166"/>
                    <a:pt x="883716" y="1629213"/>
                    <a:pt x="858760" y="1623403"/>
                  </a:cubicBezTo>
                  <a:cubicBezTo>
                    <a:pt x="835996" y="1618069"/>
                    <a:pt x="812278" y="1613687"/>
                    <a:pt x="792466" y="1600543"/>
                  </a:cubicBezTo>
                  <a:cubicBezTo>
                    <a:pt x="761034" y="1579778"/>
                    <a:pt x="730935" y="1556823"/>
                    <a:pt x="710266" y="1524819"/>
                  </a:cubicBezTo>
                  <a:cubicBezTo>
                    <a:pt x="681976" y="1481004"/>
                    <a:pt x="702360" y="1422139"/>
                    <a:pt x="739698" y="1390136"/>
                  </a:cubicBezTo>
                  <a:cubicBezTo>
                    <a:pt x="786751" y="1349845"/>
                    <a:pt x="853045" y="1354703"/>
                    <a:pt x="896670" y="1400994"/>
                  </a:cubicBezTo>
                  <a:cubicBezTo>
                    <a:pt x="922864" y="1428807"/>
                    <a:pt x="929055" y="1457572"/>
                    <a:pt x="936103" y="1494339"/>
                  </a:cubicBezTo>
                  <a:cubicBezTo>
                    <a:pt x="942961" y="1530534"/>
                    <a:pt x="961821" y="1559871"/>
                    <a:pt x="975156" y="1592256"/>
                  </a:cubicBezTo>
                  <a:cubicBezTo>
                    <a:pt x="996206" y="1614068"/>
                    <a:pt x="1019256" y="1633880"/>
                    <a:pt x="1039069" y="1656836"/>
                  </a:cubicBezTo>
                  <a:cubicBezTo>
                    <a:pt x="1067834" y="1690078"/>
                    <a:pt x="1091075" y="1727892"/>
                    <a:pt x="1112602" y="1766087"/>
                  </a:cubicBezTo>
                  <a:cubicBezTo>
                    <a:pt x="1138319" y="1811617"/>
                    <a:pt x="1178038" y="1872672"/>
                    <a:pt x="1179943" y="1929346"/>
                  </a:cubicBezTo>
                  <a:cubicBezTo>
                    <a:pt x="1196040" y="1879530"/>
                    <a:pt x="1215662" y="1820761"/>
                    <a:pt x="1209185" y="1773041"/>
                  </a:cubicBezTo>
                  <a:cubicBezTo>
                    <a:pt x="1206613" y="1753991"/>
                    <a:pt x="1168609" y="1741132"/>
                    <a:pt x="1155464" y="1726844"/>
                  </a:cubicBezTo>
                  <a:cubicBezTo>
                    <a:pt x="1141843" y="1712080"/>
                    <a:pt x="1128604" y="1696364"/>
                    <a:pt x="1118697" y="1678743"/>
                  </a:cubicBezTo>
                  <a:cubicBezTo>
                    <a:pt x="1078597" y="1607210"/>
                    <a:pt x="1080312" y="1533677"/>
                    <a:pt x="1153845" y="1486338"/>
                  </a:cubicBezTo>
                  <a:cubicBezTo>
                    <a:pt x="1297672" y="1393755"/>
                    <a:pt x="1398732" y="1621879"/>
                    <a:pt x="1297006" y="1715986"/>
                  </a:cubicBezTo>
                  <a:cubicBezTo>
                    <a:pt x="1299958" y="1751990"/>
                    <a:pt x="1292243" y="1793519"/>
                    <a:pt x="1285671" y="1827904"/>
                  </a:cubicBezTo>
                  <a:cubicBezTo>
                    <a:pt x="1276908" y="1873625"/>
                    <a:pt x="1262335" y="1917725"/>
                    <a:pt x="1249952" y="1962493"/>
                  </a:cubicBezTo>
                  <a:cubicBezTo>
                    <a:pt x="1293767" y="1924393"/>
                    <a:pt x="1333772" y="1859337"/>
                    <a:pt x="1357299" y="1810474"/>
                  </a:cubicBezTo>
                  <a:cubicBezTo>
                    <a:pt x="1386540" y="1749800"/>
                    <a:pt x="1403400" y="1690649"/>
                    <a:pt x="1413972" y="1626165"/>
                  </a:cubicBezTo>
                  <a:cubicBezTo>
                    <a:pt x="1413401" y="1625594"/>
                    <a:pt x="1412639" y="1625308"/>
                    <a:pt x="1412258" y="1624355"/>
                  </a:cubicBezTo>
                  <a:cubicBezTo>
                    <a:pt x="1384064" y="1556728"/>
                    <a:pt x="1356822" y="1499483"/>
                    <a:pt x="1377587" y="1426045"/>
                  </a:cubicBezTo>
                  <a:cubicBezTo>
                    <a:pt x="1396542" y="1359179"/>
                    <a:pt x="1439214" y="1312126"/>
                    <a:pt x="1513890" y="1324222"/>
                  </a:cubicBezTo>
                  <a:cubicBezTo>
                    <a:pt x="1573135" y="1333843"/>
                    <a:pt x="1611807" y="1398708"/>
                    <a:pt x="1607044" y="1455858"/>
                  </a:cubicBezTo>
                  <a:cubicBezTo>
                    <a:pt x="1601710" y="1520437"/>
                    <a:pt x="1559705" y="1574349"/>
                    <a:pt x="1511318" y="1615306"/>
                  </a:cubicBezTo>
                  <a:cubicBezTo>
                    <a:pt x="1514271" y="1638643"/>
                    <a:pt x="1500650" y="1667313"/>
                    <a:pt x="1493125" y="1686744"/>
                  </a:cubicBezTo>
                  <a:cubicBezTo>
                    <a:pt x="1479123" y="1722653"/>
                    <a:pt x="1466455" y="1760563"/>
                    <a:pt x="1447596" y="1794186"/>
                  </a:cubicBezTo>
                  <a:cubicBezTo>
                    <a:pt x="1418259" y="1846288"/>
                    <a:pt x="1381397" y="1894961"/>
                    <a:pt x="1343488" y="1941157"/>
                  </a:cubicBezTo>
                  <a:cubicBezTo>
                    <a:pt x="1326723" y="1961540"/>
                    <a:pt x="1313007" y="1984210"/>
                    <a:pt x="1296625" y="2004974"/>
                  </a:cubicBezTo>
                  <a:cubicBezTo>
                    <a:pt x="1282813" y="2022405"/>
                    <a:pt x="1261096" y="2037169"/>
                    <a:pt x="1257096" y="2060600"/>
                  </a:cubicBezTo>
                  <a:cubicBezTo>
                    <a:pt x="1254714" y="2074221"/>
                    <a:pt x="1259382" y="2087461"/>
                    <a:pt x="1261763" y="2100701"/>
                  </a:cubicBezTo>
                  <a:cubicBezTo>
                    <a:pt x="1264430" y="2115560"/>
                    <a:pt x="1261668" y="2129752"/>
                    <a:pt x="1262715" y="2144801"/>
                  </a:cubicBezTo>
                  <a:cubicBezTo>
                    <a:pt x="1264239" y="2166614"/>
                    <a:pt x="1269193" y="2190045"/>
                    <a:pt x="1271479" y="2213191"/>
                  </a:cubicBezTo>
                  <a:cubicBezTo>
                    <a:pt x="1288814" y="2187854"/>
                    <a:pt x="1311864" y="2162804"/>
                    <a:pt x="1321199" y="2150040"/>
                  </a:cubicBezTo>
                  <a:cubicBezTo>
                    <a:pt x="1341106" y="2122703"/>
                    <a:pt x="1361585" y="2095843"/>
                    <a:pt x="1382635" y="2069459"/>
                  </a:cubicBezTo>
                  <a:cubicBezTo>
                    <a:pt x="1402543" y="2044503"/>
                    <a:pt x="1426736" y="2008403"/>
                    <a:pt x="1456264" y="1991544"/>
                  </a:cubicBezTo>
                  <a:cubicBezTo>
                    <a:pt x="1442357" y="1972685"/>
                    <a:pt x="1432832" y="1949920"/>
                    <a:pt x="1429594" y="1922583"/>
                  </a:cubicBezTo>
                  <a:cubicBezTo>
                    <a:pt x="1417497" y="1819808"/>
                    <a:pt x="1521796" y="1761801"/>
                    <a:pt x="1590852" y="1828762"/>
                  </a:cubicBezTo>
                  <a:cubicBezTo>
                    <a:pt x="1589804" y="1781232"/>
                    <a:pt x="1607997" y="1735988"/>
                    <a:pt x="1654288" y="1713033"/>
                  </a:cubicBezTo>
                  <a:cubicBezTo>
                    <a:pt x="1663528" y="1708461"/>
                    <a:pt x="1672862" y="1705318"/>
                    <a:pt x="1682101" y="1702651"/>
                  </a:cubicBezTo>
                  <a:cubicBezTo>
                    <a:pt x="1686769" y="1693697"/>
                    <a:pt x="1693722" y="1684172"/>
                    <a:pt x="1703437" y="1680743"/>
                  </a:cubicBezTo>
                  <a:cubicBezTo>
                    <a:pt x="1713343" y="1666361"/>
                    <a:pt x="1725250" y="1653121"/>
                    <a:pt x="1737251" y="1639881"/>
                  </a:cubicBezTo>
                  <a:cubicBezTo>
                    <a:pt x="1769064" y="1604829"/>
                    <a:pt x="1797449" y="1567586"/>
                    <a:pt x="1825453" y="1529391"/>
                  </a:cubicBezTo>
                  <a:cubicBezTo>
                    <a:pt x="1879078" y="1456334"/>
                    <a:pt x="1929942" y="1381277"/>
                    <a:pt x="1977376" y="1303934"/>
                  </a:cubicBezTo>
                  <a:cubicBezTo>
                    <a:pt x="2061863" y="1166108"/>
                    <a:pt x="2123014" y="1014946"/>
                    <a:pt x="2160066" y="857593"/>
                  </a:cubicBezTo>
                  <a:cubicBezTo>
                    <a:pt x="2089486" y="883501"/>
                    <a:pt x="2015476" y="901598"/>
                    <a:pt x="1944706" y="927316"/>
                  </a:cubicBezTo>
                  <a:cubicBezTo>
                    <a:pt x="1885270" y="948937"/>
                    <a:pt x="1813642" y="981513"/>
                    <a:pt x="1749062" y="983799"/>
                  </a:cubicBezTo>
                  <a:cubicBezTo>
                    <a:pt x="1724202" y="999896"/>
                    <a:pt x="1704961" y="1028186"/>
                    <a:pt x="1674957" y="1032662"/>
                  </a:cubicBezTo>
                  <a:cubicBezTo>
                    <a:pt x="1634095" y="1038663"/>
                    <a:pt x="1594567" y="1031043"/>
                    <a:pt x="1556276" y="1016374"/>
                  </a:cubicBezTo>
                  <a:cubicBezTo>
                    <a:pt x="1509794" y="998563"/>
                    <a:pt x="1444453" y="929792"/>
                    <a:pt x="1462740" y="873976"/>
                  </a:cubicBezTo>
                  <a:cubicBezTo>
                    <a:pt x="1478933" y="824732"/>
                    <a:pt x="1528272" y="770915"/>
                    <a:pt x="1583518" y="768534"/>
                  </a:cubicBezTo>
                  <a:cubicBezTo>
                    <a:pt x="1621141" y="766915"/>
                    <a:pt x="1655241" y="776535"/>
                    <a:pt x="1686673" y="797204"/>
                  </a:cubicBezTo>
                  <a:cubicBezTo>
                    <a:pt x="1718772" y="818254"/>
                    <a:pt x="1721821" y="857878"/>
                    <a:pt x="1743633" y="885406"/>
                  </a:cubicBezTo>
                  <a:cubicBezTo>
                    <a:pt x="1744966" y="887120"/>
                    <a:pt x="1745538" y="888835"/>
                    <a:pt x="1745823" y="890454"/>
                  </a:cubicBezTo>
                  <a:cubicBezTo>
                    <a:pt x="1793448" y="921220"/>
                    <a:pt x="1897081" y="864927"/>
                    <a:pt x="1944325" y="848639"/>
                  </a:cubicBezTo>
                  <a:cubicBezTo>
                    <a:pt x="1987282" y="833780"/>
                    <a:pt x="2034526" y="829303"/>
                    <a:pt x="2076531" y="812540"/>
                  </a:cubicBezTo>
                  <a:cubicBezTo>
                    <a:pt x="2085009" y="809111"/>
                    <a:pt x="2096725" y="803681"/>
                    <a:pt x="2109297" y="798919"/>
                  </a:cubicBezTo>
                  <a:cubicBezTo>
                    <a:pt x="2088819" y="793394"/>
                    <a:pt x="2071388" y="782250"/>
                    <a:pt x="2051481" y="771773"/>
                  </a:cubicBezTo>
                  <a:cubicBezTo>
                    <a:pt x="2017000" y="753770"/>
                    <a:pt x="1980901" y="739102"/>
                    <a:pt x="1946039" y="721766"/>
                  </a:cubicBezTo>
                  <a:cubicBezTo>
                    <a:pt x="1872601" y="685190"/>
                    <a:pt x="1802021" y="637184"/>
                    <a:pt x="1742871" y="579844"/>
                  </a:cubicBezTo>
                  <a:cubicBezTo>
                    <a:pt x="1712962" y="569176"/>
                    <a:pt x="1683721" y="562318"/>
                    <a:pt x="1659432" y="538791"/>
                  </a:cubicBezTo>
                  <a:cubicBezTo>
                    <a:pt x="1628380" y="508787"/>
                    <a:pt x="1609235" y="473354"/>
                    <a:pt x="1598377" y="431540"/>
                  </a:cubicBezTo>
                  <a:cubicBezTo>
                    <a:pt x="1583994" y="376294"/>
                    <a:pt x="1603330" y="293808"/>
                    <a:pt x="1665814" y="276568"/>
                  </a:cubicBezTo>
                  <a:cubicBezTo>
                    <a:pt x="1732012" y="258375"/>
                    <a:pt x="1802593" y="312096"/>
                    <a:pt x="1821547" y="375723"/>
                  </a:cubicBezTo>
                  <a:cubicBezTo>
                    <a:pt x="1835644" y="423253"/>
                    <a:pt x="1848789" y="502501"/>
                    <a:pt x="1817356" y="549173"/>
                  </a:cubicBezTo>
                  <a:cubicBezTo>
                    <a:pt x="1833644" y="554793"/>
                    <a:pt x="1848503" y="573843"/>
                    <a:pt x="1861933" y="583368"/>
                  </a:cubicBezTo>
                  <a:cubicBezTo>
                    <a:pt x="1894604" y="606609"/>
                    <a:pt x="1926703" y="629278"/>
                    <a:pt x="1960517" y="650805"/>
                  </a:cubicBezTo>
                  <a:cubicBezTo>
                    <a:pt x="2017667" y="687190"/>
                    <a:pt x="2073388" y="729958"/>
                    <a:pt x="2134348" y="760438"/>
                  </a:cubicBezTo>
                  <a:cubicBezTo>
                    <a:pt x="2115298" y="740435"/>
                    <a:pt x="2103678" y="715194"/>
                    <a:pt x="2091295" y="690524"/>
                  </a:cubicBezTo>
                  <a:cubicBezTo>
                    <a:pt x="2079008" y="666045"/>
                    <a:pt x="2067769" y="641185"/>
                    <a:pt x="2057386" y="615944"/>
                  </a:cubicBezTo>
                  <a:cubicBezTo>
                    <a:pt x="2055196" y="610610"/>
                    <a:pt x="2053005" y="605180"/>
                    <a:pt x="2049100" y="600989"/>
                  </a:cubicBezTo>
                  <a:cubicBezTo>
                    <a:pt x="2041194" y="592321"/>
                    <a:pt x="2023572" y="593560"/>
                    <a:pt x="2012714" y="589273"/>
                  </a:cubicBezTo>
                  <a:cubicBezTo>
                    <a:pt x="1999570" y="583940"/>
                    <a:pt x="1987949" y="575462"/>
                    <a:pt x="1977662" y="565842"/>
                  </a:cubicBezTo>
                  <a:cubicBezTo>
                    <a:pt x="1951278" y="541268"/>
                    <a:pt x="1922893" y="509359"/>
                    <a:pt x="1912987" y="473640"/>
                  </a:cubicBezTo>
                  <a:cubicBezTo>
                    <a:pt x="1895652" y="411442"/>
                    <a:pt x="1937847" y="352577"/>
                    <a:pt x="2005094" y="372770"/>
                  </a:cubicBezTo>
                  <a:cubicBezTo>
                    <a:pt x="2027954" y="379628"/>
                    <a:pt x="2049004" y="392582"/>
                    <a:pt x="2067102" y="408013"/>
                  </a:cubicBezTo>
                  <a:cubicBezTo>
                    <a:pt x="2093296" y="430301"/>
                    <a:pt x="2115775" y="459733"/>
                    <a:pt x="2124728" y="493357"/>
                  </a:cubicBezTo>
                  <a:cubicBezTo>
                    <a:pt x="2128919" y="508882"/>
                    <a:pt x="2130348" y="526504"/>
                    <a:pt x="2126728" y="542315"/>
                  </a:cubicBezTo>
                  <a:cubicBezTo>
                    <a:pt x="2124823" y="550793"/>
                    <a:pt x="2118156" y="557841"/>
                    <a:pt x="2114346" y="565842"/>
                  </a:cubicBezTo>
                  <a:cubicBezTo>
                    <a:pt x="2110155" y="574605"/>
                    <a:pt x="2107297" y="584225"/>
                    <a:pt x="2108345" y="594036"/>
                  </a:cubicBezTo>
                  <a:cubicBezTo>
                    <a:pt x="2109393" y="603942"/>
                    <a:pt x="2114251" y="613086"/>
                    <a:pt x="2118918" y="621849"/>
                  </a:cubicBezTo>
                  <a:cubicBezTo>
                    <a:pt x="2129967" y="642423"/>
                    <a:pt x="2141016" y="662997"/>
                    <a:pt x="2151970" y="683571"/>
                  </a:cubicBezTo>
                  <a:cubicBezTo>
                    <a:pt x="2157018" y="693096"/>
                    <a:pt x="2161495" y="702907"/>
                    <a:pt x="2167019" y="712146"/>
                  </a:cubicBezTo>
                  <a:cubicBezTo>
                    <a:pt x="2169114" y="715575"/>
                    <a:pt x="2185212" y="733863"/>
                    <a:pt x="2184640" y="736435"/>
                  </a:cubicBezTo>
                  <a:cubicBezTo>
                    <a:pt x="2185593" y="731768"/>
                    <a:pt x="2186926" y="727195"/>
                    <a:pt x="2188546" y="723004"/>
                  </a:cubicBezTo>
                  <a:cubicBezTo>
                    <a:pt x="2191879" y="714146"/>
                    <a:pt x="2194070" y="703764"/>
                    <a:pt x="2198928" y="695477"/>
                  </a:cubicBezTo>
                  <a:cubicBezTo>
                    <a:pt x="2170067" y="660806"/>
                    <a:pt x="2147874" y="624230"/>
                    <a:pt x="2150255" y="576319"/>
                  </a:cubicBezTo>
                  <a:cubicBezTo>
                    <a:pt x="2153017" y="520884"/>
                    <a:pt x="2196547" y="481736"/>
                    <a:pt x="2230932" y="443255"/>
                  </a:cubicBezTo>
                  <a:cubicBezTo>
                    <a:pt x="2236171" y="437350"/>
                    <a:pt x="2245791" y="438302"/>
                    <a:pt x="2249982" y="444874"/>
                  </a:cubicBezTo>
                  <a:cubicBezTo>
                    <a:pt x="2269508" y="475354"/>
                    <a:pt x="2293130" y="497357"/>
                    <a:pt x="2308942" y="523837"/>
                  </a:cubicBezTo>
                  <a:cubicBezTo>
                    <a:pt x="2319038" y="472211"/>
                    <a:pt x="2374093" y="295237"/>
                    <a:pt x="2320562" y="280759"/>
                  </a:cubicBezTo>
                  <a:cubicBezTo>
                    <a:pt x="2268556" y="266757"/>
                    <a:pt x="2209786" y="226561"/>
                    <a:pt x="2203023" y="167602"/>
                  </a:cubicBezTo>
                  <a:cubicBezTo>
                    <a:pt x="2198071" y="124453"/>
                    <a:pt x="2210358" y="62350"/>
                    <a:pt x="2256554" y="43777"/>
                  </a:cubicBezTo>
                  <a:cubicBezTo>
                    <a:pt x="2294654" y="28441"/>
                    <a:pt x="2339993" y="32347"/>
                    <a:pt x="2361043" y="68065"/>
                  </a:cubicBezTo>
                  <a:cubicBezTo>
                    <a:pt x="2370378" y="50349"/>
                    <a:pt x="2383237" y="34537"/>
                    <a:pt x="2400286" y="21202"/>
                  </a:cubicBezTo>
                  <a:cubicBezTo>
                    <a:pt x="2412288" y="11772"/>
                    <a:pt x="2435433" y="1003"/>
                    <a:pt x="2454815" y="66"/>
                  </a:cubicBezTo>
                  <a:close/>
                  <a:moveTo>
                    <a:pt x="2457806" y="24894"/>
                  </a:moveTo>
                  <a:cubicBezTo>
                    <a:pt x="2442697" y="20155"/>
                    <a:pt x="2423337" y="26393"/>
                    <a:pt x="2403525" y="45205"/>
                  </a:cubicBezTo>
                  <a:cubicBezTo>
                    <a:pt x="2355709" y="90544"/>
                    <a:pt x="2348089" y="166840"/>
                    <a:pt x="2371806" y="226181"/>
                  </a:cubicBezTo>
                  <a:cubicBezTo>
                    <a:pt x="2377236" y="239515"/>
                    <a:pt x="2384094" y="252184"/>
                    <a:pt x="2389142" y="265709"/>
                  </a:cubicBezTo>
                  <a:cubicBezTo>
                    <a:pt x="2398000" y="289522"/>
                    <a:pt x="2395619" y="313525"/>
                    <a:pt x="2391619" y="338099"/>
                  </a:cubicBezTo>
                  <a:cubicBezTo>
                    <a:pt x="2387428" y="364007"/>
                    <a:pt x="2380855" y="389439"/>
                    <a:pt x="2372378" y="414204"/>
                  </a:cubicBezTo>
                  <a:cubicBezTo>
                    <a:pt x="2363615" y="439731"/>
                    <a:pt x="2358948" y="468306"/>
                    <a:pt x="2346756" y="492499"/>
                  </a:cubicBezTo>
                  <a:cubicBezTo>
                    <a:pt x="2340374" y="505073"/>
                    <a:pt x="2333706" y="517169"/>
                    <a:pt x="2328944" y="530028"/>
                  </a:cubicBezTo>
                  <a:cubicBezTo>
                    <a:pt x="2328658" y="531647"/>
                    <a:pt x="2328277" y="533171"/>
                    <a:pt x="2328087" y="534790"/>
                  </a:cubicBezTo>
                  <a:cubicBezTo>
                    <a:pt x="2327801" y="536886"/>
                    <a:pt x="2327039" y="538410"/>
                    <a:pt x="2325991" y="539648"/>
                  </a:cubicBezTo>
                  <a:cubicBezTo>
                    <a:pt x="2325134" y="542506"/>
                    <a:pt x="2324277" y="545268"/>
                    <a:pt x="2323705" y="548316"/>
                  </a:cubicBezTo>
                  <a:cubicBezTo>
                    <a:pt x="2323515" y="549745"/>
                    <a:pt x="2322562" y="550507"/>
                    <a:pt x="2321896" y="551459"/>
                  </a:cubicBezTo>
                  <a:cubicBezTo>
                    <a:pt x="2324848" y="561365"/>
                    <a:pt x="2326087" y="572414"/>
                    <a:pt x="2326182" y="584416"/>
                  </a:cubicBezTo>
                  <a:cubicBezTo>
                    <a:pt x="2345803" y="540315"/>
                    <a:pt x="2364568" y="496119"/>
                    <a:pt x="2380951" y="449161"/>
                  </a:cubicBezTo>
                  <a:cubicBezTo>
                    <a:pt x="2390571" y="421443"/>
                    <a:pt x="2397905" y="392963"/>
                    <a:pt x="2406192" y="364769"/>
                  </a:cubicBezTo>
                  <a:cubicBezTo>
                    <a:pt x="2414193" y="337528"/>
                    <a:pt x="2426575" y="312191"/>
                    <a:pt x="2432195" y="284188"/>
                  </a:cubicBezTo>
                  <a:cubicBezTo>
                    <a:pt x="2435719" y="266852"/>
                    <a:pt x="2449816" y="261042"/>
                    <a:pt x="2460294" y="248183"/>
                  </a:cubicBezTo>
                  <a:cubicBezTo>
                    <a:pt x="2469723" y="236658"/>
                    <a:pt x="2476010" y="222942"/>
                    <a:pt x="2480011" y="208654"/>
                  </a:cubicBezTo>
                  <a:cubicBezTo>
                    <a:pt x="2488202" y="179127"/>
                    <a:pt x="2487059" y="147790"/>
                    <a:pt x="2487535" y="117405"/>
                  </a:cubicBezTo>
                  <a:cubicBezTo>
                    <a:pt x="2487821" y="101784"/>
                    <a:pt x="2488297" y="85972"/>
                    <a:pt x="2486583" y="70447"/>
                  </a:cubicBezTo>
                  <a:cubicBezTo>
                    <a:pt x="2483773" y="45348"/>
                    <a:pt x="2472915" y="29632"/>
                    <a:pt x="2457806" y="24894"/>
                  </a:cubicBezTo>
                  <a:close/>
                  <a:moveTo>
                    <a:pt x="2314621" y="48563"/>
                  </a:moveTo>
                  <a:cubicBezTo>
                    <a:pt x="2269187" y="40633"/>
                    <a:pt x="2214430" y="103641"/>
                    <a:pt x="2219788" y="149504"/>
                  </a:cubicBezTo>
                  <a:cubicBezTo>
                    <a:pt x="2225693" y="200368"/>
                    <a:pt x="2261602" y="244849"/>
                    <a:pt x="2312561" y="257899"/>
                  </a:cubicBezTo>
                  <a:cubicBezTo>
                    <a:pt x="2334564" y="263519"/>
                    <a:pt x="2360662" y="266757"/>
                    <a:pt x="2367711" y="291141"/>
                  </a:cubicBezTo>
                  <a:cubicBezTo>
                    <a:pt x="2375807" y="318954"/>
                    <a:pt x="2358472" y="366484"/>
                    <a:pt x="2353995" y="394202"/>
                  </a:cubicBezTo>
                  <a:cubicBezTo>
                    <a:pt x="2350947" y="412966"/>
                    <a:pt x="2347137" y="431730"/>
                    <a:pt x="2343422" y="450399"/>
                  </a:cubicBezTo>
                  <a:cubicBezTo>
                    <a:pt x="2346375" y="440683"/>
                    <a:pt x="2349232" y="430968"/>
                    <a:pt x="2352566" y="421348"/>
                  </a:cubicBezTo>
                  <a:cubicBezTo>
                    <a:pt x="2364758" y="386105"/>
                    <a:pt x="2366377" y="339147"/>
                    <a:pt x="2380760" y="302285"/>
                  </a:cubicBezTo>
                  <a:cubicBezTo>
                    <a:pt x="2381522" y="284759"/>
                    <a:pt x="2375045" y="270662"/>
                    <a:pt x="2368568" y="254470"/>
                  </a:cubicBezTo>
                  <a:cubicBezTo>
                    <a:pt x="2361805" y="237706"/>
                    <a:pt x="2354852" y="220942"/>
                    <a:pt x="2349518" y="203606"/>
                  </a:cubicBezTo>
                  <a:cubicBezTo>
                    <a:pt x="2337136" y="163315"/>
                    <a:pt x="2339231" y="122644"/>
                    <a:pt x="2354376" y="83401"/>
                  </a:cubicBezTo>
                  <a:cubicBezTo>
                    <a:pt x="2343875" y="61731"/>
                    <a:pt x="2329766" y="51206"/>
                    <a:pt x="2314621" y="48563"/>
                  </a:cubicBezTo>
                  <a:close/>
                  <a:moveTo>
                    <a:pt x="1700283" y="285928"/>
                  </a:moveTo>
                  <a:cubicBezTo>
                    <a:pt x="1686450" y="285830"/>
                    <a:pt x="1672077" y="290070"/>
                    <a:pt x="1657527" y="299714"/>
                  </a:cubicBezTo>
                  <a:cubicBezTo>
                    <a:pt x="1607235" y="333051"/>
                    <a:pt x="1601234" y="406679"/>
                    <a:pt x="1626189" y="458400"/>
                  </a:cubicBezTo>
                  <a:cubicBezTo>
                    <a:pt x="1657717" y="523646"/>
                    <a:pt x="1697627" y="538982"/>
                    <a:pt x="1761540" y="565270"/>
                  </a:cubicBezTo>
                  <a:cubicBezTo>
                    <a:pt x="1767350" y="567652"/>
                    <a:pt x="1768969" y="573557"/>
                    <a:pt x="1767826" y="578320"/>
                  </a:cubicBezTo>
                  <a:cubicBezTo>
                    <a:pt x="1878316" y="663664"/>
                    <a:pt x="1996331" y="735958"/>
                    <a:pt x="2124156" y="793680"/>
                  </a:cubicBezTo>
                  <a:cubicBezTo>
                    <a:pt x="2145873" y="787489"/>
                    <a:pt x="2167590" y="786536"/>
                    <a:pt x="2179021" y="804824"/>
                  </a:cubicBezTo>
                  <a:cubicBezTo>
                    <a:pt x="2181116" y="808253"/>
                    <a:pt x="2176735" y="811206"/>
                    <a:pt x="2173782" y="809682"/>
                  </a:cubicBezTo>
                  <a:cubicBezTo>
                    <a:pt x="2141111" y="792727"/>
                    <a:pt x="2077865" y="830065"/>
                    <a:pt x="2044718" y="838543"/>
                  </a:cubicBezTo>
                  <a:cubicBezTo>
                    <a:pt x="1992807" y="851878"/>
                    <a:pt x="1944991" y="866832"/>
                    <a:pt x="1894890" y="885691"/>
                  </a:cubicBezTo>
                  <a:cubicBezTo>
                    <a:pt x="1850789" y="902265"/>
                    <a:pt x="1780399" y="935221"/>
                    <a:pt x="1735918" y="906742"/>
                  </a:cubicBezTo>
                  <a:cubicBezTo>
                    <a:pt x="1734013" y="905503"/>
                    <a:pt x="1732965" y="903884"/>
                    <a:pt x="1732298" y="902170"/>
                  </a:cubicBezTo>
                  <a:cubicBezTo>
                    <a:pt x="1729822" y="901789"/>
                    <a:pt x="1727345" y="900646"/>
                    <a:pt x="1725345" y="898169"/>
                  </a:cubicBezTo>
                  <a:cubicBezTo>
                    <a:pt x="1707152" y="875690"/>
                    <a:pt x="1703342" y="845782"/>
                    <a:pt x="1682197" y="824446"/>
                  </a:cubicBezTo>
                  <a:cubicBezTo>
                    <a:pt x="1660098" y="802252"/>
                    <a:pt x="1618474" y="785393"/>
                    <a:pt x="1586185" y="790823"/>
                  </a:cubicBezTo>
                  <a:cubicBezTo>
                    <a:pt x="1530178" y="800252"/>
                    <a:pt x="1459883" y="863403"/>
                    <a:pt x="1492078" y="925315"/>
                  </a:cubicBezTo>
                  <a:cubicBezTo>
                    <a:pt x="1522843" y="984370"/>
                    <a:pt x="1591995" y="1022566"/>
                    <a:pt x="1660098" y="1011898"/>
                  </a:cubicBezTo>
                  <a:cubicBezTo>
                    <a:pt x="1700008" y="1005707"/>
                    <a:pt x="1719154" y="962844"/>
                    <a:pt x="1758682" y="965702"/>
                  </a:cubicBezTo>
                  <a:cubicBezTo>
                    <a:pt x="1773732" y="958939"/>
                    <a:pt x="1788877" y="953414"/>
                    <a:pt x="1805926" y="949033"/>
                  </a:cubicBezTo>
                  <a:cubicBezTo>
                    <a:pt x="1856790" y="935983"/>
                    <a:pt x="1904796" y="914838"/>
                    <a:pt x="1954993" y="899503"/>
                  </a:cubicBezTo>
                  <a:cubicBezTo>
                    <a:pt x="2026716" y="877690"/>
                    <a:pt x="2099772" y="857974"/>
                    <a:pt x="2170162" y="832161"/>
                  </a:cubicBezTo>
                  <a:cubicBezTo>
                    <a:pt x="2181973" y="827875"/>
                    <a:pt x="2188450" y="844544"/>
                    <a:pt x="2178735" y="850354"/>
                  </a:cubicBezTo>
                  <a:cubicBezTo>
                    <a:pt x="2145207" y="1014660"/>
                    <a:pt x="2073674" y="1166393"/>
                    <a:pt x="1990997" y="1311459"/>
                  </a:cubicBezTo>
                  <a:cubicBezTo>
                    <a:pt x="1914416" y="1445857"/>
                    <a:pt x="1825929" y="1583207"/>
                    <a:pt x="1718201" y="1695793"/>
                  </a:cubicBezTo>
                  <a:cubicBezTo>
                    <a:pt x="1734679" y="1695412"/>
                    <a:pt x="1750491" y="1698174"/>
                    <a:pt x="1765064" y="1704842"/>
                  </a:cubicBezTo>
                  <a:cubicBezTo>
                    <a:pt x="1824500" y="1644834"/>
                    <a:pt x="1879745" y="1586827"/>
                    <a:pt x="1926227" y="1515008"/>
                  </a:cubicBezTo>
                  <a:cubicBezTo>
                    <a:pt x="1973662" y="1441761"/>
                    <a:pt x="2020239" y="1368323"/>
                    <a:pt x="2060148" y="1290695"/>
                  </a:cubicBezTo>
                  <a:cubicBezTo>
                    <a:pt x="2090819" y="1230973"/>
                    <a:pt x="2119394" y="1170108"/>
                    <a:pt x="2143778" y="1107529"/>
                  </a:cubicBezTo>
                  <a:cubicBezTo>
                    <a:pt x="2160352" y="1064952"/>
                    <a:pt x="2175020" y="1021518"/>
                    <a:pt x="2186640" y="977322"/>
                  </a:cubicBezTo>
                  <a:cubicBezTo>
                    <a:pt x="2192356" y="955510"/>
                    <a:pt x="2197404" y="933507"/>
                    <a:pt x="2201500" y="911314"/>
                  </a:cubicBezTo>
                  <a:cubicBezTo>
                    <a:pt x="2205119" y="891978"/>
                    <a:pt x="2210548" y="869499"/>
                    <a:pt x="2207024" y="849877"/>
                  </a:cubicBezTo>
                  <a:cubicBezTo>
                    <a:pt x="2205881" y="843877"/>
                    <a:pt x="2200833" y="841305"/>
                    <a:pt x="2199976" y="835781"/>
                  </a:cubicBezTo>
                  <a:cubicBezTo>
                    <a:pt x="2198642" y="827113"/>
                    <a:pt x="2209405" y="820540"/>
                    <a:pt x="2215882" y="826922"/>
                  </a:cubicBezTo>
                  <a:cubicBezTo>
                    <a:pt x="2258173" y="868737"/>
                    <a:pt x="2296083" y="907790"/>
                    <a:pt x="2327230" y="958653"/>
                  </a:cubicBezTo>
                  <a:cubicBezTo>
                    <a:pt x="2338850" y="977608"/>
                    <a:pt x="2351137" y="996086"/>
                    <a:pt x="2360757" y="1016184"/>
                  </a:cubicBezTo>
                  <a:cubicBezTo>
                    <a:pt x="2369616" y="1034758"/>
                    <a:pt x="2378664" y="1055237"/>
                    <a:pt x="2373331" y="1076001"/>
                  </a:cubicBezTo>
                  <a:cubicBezTo>
                    <a:pt x="2370664" y="1086288"/>
                    <a:pt x="2366187" y="1095908"/>
                    <a:pt x="2363139" y="1106100"/>
                  </a:cubicBezTo>
                  <a:cubicBezTo>
                    <a:pt x="2356662" y="1127817"/>
                    <a:pt x="2357233" y="1151344"/>
                    <a:pt x="2362567" y="1173346"/>
                  </a:cubicBezTo>
                  <a:cubicBezTo>
                    <a:pt x="2370187" y="1205160"/>
                    <a:pt x="2386856" y="1239260"/>
                    <a:pt x="2408382" y="1263834"/>
                  </a:cubicBezTo>
                  <a:cubicBezTo>
                    <a:pt x="2432481" y="1291361"/>
                    <a:pt x="2488678" y="1341272"/>
                    <a:pt x="2527445" y="1305649"/>
                  </a:cubicBezTo>
                  <a:cubicBezTo>
                    <a:pt x="2558115" y="1277455"/>
                    <a:pt x="2546495" y="1227639"/>
                    <a:pt x="2531255" y="1194968"/>
                  </a:cubicBezTo>
                  <a:cubicBezTo>
                    <a:pt x="2507062" y="1142962"/>
                    <a:pt x="2470295" y="1105624"/>
                    <a:pt x="2429147" y="1066571"/>
                  </a:cubicBezTo>
                  <a:cubicBezTo>
                    <a:pt x="2426004" y="1066571"/>
                    <a:pt x="2423051" y="1065047"/>
                    <a:pt x="2421527" y="1061142"/>
                  </a:cubicBezTo>
                  <a:cubicBezTo>
                    <a:pt x="2386380" y="967987"/>
                    <a:pt x="2318657" y="895312"/>
                    <a:pt x="2246934" y="828541"/>
                  </a:cubicBezTo>
                  <a:cubicBezTo>
                    <a:pt x="2239885" y="821969"/>
                    <a:pt x="2221693" y="797871"/>
                    <a:pt x="2210834" y="801776"/>
                  </a:cubicBezTo>
                  <a:cubicBezTo>
                    <a:pt x="2208548" y="802633"/>
                    <a:pt x="2206643" y="804253"/>
                    <a:pt x="2204547" y="805491"/>
                  </a:cubicBezTo>
                  <a:cubicBezTo>
                    <a:pt x="2202452" y="806634"/>
                    <a:pt x="2199785" y="807491"/>
                    <a:pt x="2197594" y="806444"/>
                  </a:cubicBezTo>
                  <a:cubicBezTo>
                    <a:pt x="2195594" y="805491"/>
                    <a:pt x="2194451" y="803205"/>
                    <a:pt x="2194451" y="800919"/>
                  </a:cubicBezTo>
                  <a:cubicBezTo>
                    <a:pt x="2194451" y="798728"/>
                    <a:pt x="2195499" y="796537"/>
                    <a:pt x="2196832" y="794728"/>
                  </a:cubicBezTo>
                  <a:cubicBezTo>
                    <a:pt x="2200738" y="789394"/>
                    <a:pt x="2207596" y="786250"/>
                    <a:pt x="2214168" y="786822"/>
                  </a:cubicBezTo>
                  <a:cubicBezTo>
                    <a:pt x="2225026" y="787774"/>
                    <a:pt x="2236647" y="801586"/>
                    <a:pt x="2245029" y="807968"/>
                  </a:cubicBezTo>
                  <a:cubicBezTo>
                    <a:pt x="2245981" y="806253"/>
                    <a:pt x="2247505" y="804919"/>
                    <a:pt x="2250172" y="804539"/>
                  </a:cubicBezTo>
                  <a:cubicBezTo>
                    <a:pt x="2364472" y="789298"/>
                    <a:pt x="2513824" y="786536"/>
                    <a:pt x="2602788" y="874071"/>
                  </a:cubicBezTo>
                  <a:cubicBezTo>
                    <a:pt x="2603264" y="871214"/>
                    <a:pt x="2603645" y="868356"/>
                    <a:pt x="2604502" y="865498"/>
                  </a:cubicBezTo>
                  <a:cubicBezTo>
                    <a:pt x="2607360" y="856354"/>
                    <a:pt x="2621838" y="858260"/>
                    <a:pt x="2621362" y="868070"/>
                  </a:cubicBezTo>
                  <a:cubicBezTo>
                    <a:pt x="2615456" y="993419"/>
                    <a:pt x="2839865" y="1069238"/>
                    <a:pt x="2887300" y="935317"/>
                  </a:cubicBezTo>
                  <a:cubicBezTo>
                    <a:pt x="2910160" y="870547"/>
                    <a:pt x="2836436" y="805872"/>
                    <a:pt x="2776714" y="794823"/>
                  </a:cubicBezTo>
                  <a:cubicBezTo>
                    <a:pt x="2714040" y="783202"/>
                    <a:pt x="2631554" y="786060"/>
                    <a:pt x="2601264" y="852449"/>
                  </a:cubicBezTo>
                  <a:cubicBezTo>
                    <a:pt x="2598787" y="857688"/>
                    <a:pt x="2589548" y="854735"/>
                    <a:pt x="2590405" y="849115"/>
                  </a:cubicBezTo>
                  <a:cubicBezTo>
                    <a:pt x="2592406" y="836161"/>
                    <a:pt x="2596787" y="825017"/>
                    <a:pt x="2602693" y="815302"/>
                  </a:cubicBezTo>
                  <a:cubicBezTo>
                    <a:pt x="2590596" y="810063"/>
                    <a:pt x="2579261" y="804634"/>
                    <a:pt x="2565831" y="802538"/>
                  </a:cubicBezTo>
                  <a:cubicBezTo>
                    <a:pt x="2555353" y="800824"/>
                    <a:pt x="2545352" y="799681"/>
                    <a:pt x="2535446" y="795775"/>
                  </a:cubicBezTo>
                  <a:cubicBezTo>
                    <a:pt x="2511729" y="800443"/>
                    <a:pt x="2479058" y="793870"/>
                    <a:pt x="2464389" y="773963"/>
                  </a:cubicBezTo>
                  <a:cubicBezTo>
                    <a:pt x="2463247" y="772344"/>
                    <a:pt x="2462485" y="770629"/>
                    <a:pt x="2461437" y="768915"/>
                  </a:cubicBezTo>
                  <a:cubicBezTo>
                    <a:pt x="2399715" y="755485"/>
                    <a:pt x="2336945" y="765010"/>
                    <a:pt x="2274175" y="767105"/>
                  </a:cubicBezTo>
                  <a:cubicBezTo>
                    <a:pt x="2260459" y="767582"/>
                    <a:pt x="2241981" y="769106"/>
                    <a:pt x="2232932" y="756914"/>
                  </a:cubicBezTo>
                  <a:cubicBezTo>
                    <a:pt x="2229789" y="752532"/>
                    <a:pt x="2230456" y="748532"/>
                    <a:pt x="2232837" y="745007"/>
                  </a:cubicBezTo>
                  <a:cubicBezTo>
                    <a:pt x="2233027" y="741959"/>
                    <a:pt x="2234265" y="739007"/>
                    <a:pt x="2237504" y="737102"/>
                  </a:cubicBezTo>
                  <a:cubicBezTo>
                    <a:pt x="2279509" y="711956"/>
                    <a:pt x="2327992" y="699954"/>
                    <a:pt x="2371616" y="677665"/>
                  </a:cubicBezTo>
                  <a:cubicBezTo>
                    <a:pt x="2388380" y="669093"/>
                    <a:pt x="2405906" y="662044"/>
                    <a:pt x="2422956" y="667474"/>
                  </a:cubicBezTo>
                  <a:cubicBezTo>
                    <a:pt x="2424194" y="665569"/>
                    <a:pt x="2426289" y="664331"/>
                    <a:pt x="2428766" y="665188"/>
                  </a:cubicBezTo>
                  <a:cubicBezTo>
                    <a:pt x="2456770" y="675379"/>
                    <a:pt x="2460103" y="711098"/>
                    <a:pt x="2469533" y="735673"/>
                  </a:cubicBezTo>
                  <a:cubicBezTo>
                    <a:pt x="2502966" y="823017"/>
                    <a:pt x="2625553" y="744817"/>
                    <a:pt x="2601073" y="671189"/>
                  </a:cubicBezTo>
                  <a:cubicBezTo>
                    <a:pt x="2587929" y="631755"/>
                    <a:pt x="2547162" y="603180"/>
                    <a:pt x="2505538" y="603275"/>
                  </a:cubicBezTo>
                  <a:cubicBezTo>
                    <a:pt x="2487535" y="603275"/>
                    <a:pt x="2469247" y="609943"/>
                    <a:pt x="2457246" y="623278"/>
                  </a:cubicBezTo>
                  <a:cubicBezTo>
                    <a:pt x="2453912" y="626993"/>
                    <a:pt x="2450959" y="631183"/>
                    <a:pt x="2446768" y="633850"/>
                  </a:cubicBezTo>
                  <a:cubicBezTo>
                    <a:pt x="2439625" y="638327"/>
                    <a:pt x="2431719" y="636708"/>
                    <a:pt x="2423813" y="636708"/>
                  </a:cubicBezTo>
                  <a:cubicBezTo>
                    <a:pt x="2416574" y="636708"/>
                    <a:pt x="2409145" y="637661"/>
                    <a:pt x="2402001" y="638518"/>
                  </a:cubicBezTo>
                  <a:cubicBezTo>
                    <a:pt x="2386380" y="640518"/>
                    <a:pt x="2371616" y="645281"/>
                    <a:pt x="2357805" y="652996"/>
                  </a:cubicBezTo>
                  <a:cubicBezTo>
                    <a:pt x="2325039" y="671284"/>
                    <a:pt x="2294178" y="692429"/>
                    <a:pt x="2260936" y="709765"/>
                  </a:cubicBezTo>
                  <a:cubicBezTo>
                    <a:pt x="2257888" y="712718"/>
                    <a:pt x="2255030" y="715765"/>
                    <a:pt x="2252935" y="719480"/>
                  </a:cubicBezTo>
                  <a:cubicBezTo>
                    <a:pt x="2245029" y="732911"/>
                    <a:pt x="2223026" y="722623"/>
                    <a:pt x="2230932" y="709003"/>
                  </a:cubicBezTo>
                  <a:cubicBezTo>
                    <a:pt x="2239790" y="693668"/>
                    <a:pt x="2246267" y="694239"/>
                    <a:pt x="2260173" y="683381"/>
                  </a:cubicBezTo>
                  <a:cubicBezTo>
                    <a:pt x="2284272" y="664426"/>
                    <a:pt x="2298940" y="633946"/>
                    <a:pt x="2301226" y="603466"/>
                  </a:cubicBezTo>
                  <a:cubicBezTo>
                    <a:pt x="2304084" y="565175"/>
                    <a:pt x="2295797" y="529742"/>
                    <a:pt x="2267889" y="501548"/>
                  </a:cubicBezTo>
                  <a:cubicBezTo>
                    <a:pt x="2257506" y="491166"/>
                    <a:pt x="2247886" y="480689"/>
                    <a:pt x="2239028" y="469354"/>
                  </a:cubicBezTo>
                  <a:cubicBezTo>
                    <a:pt x="2212644" y="496976"/>
                    <a:pt x="2181021" y="526027"/>
                    <a:pt x="2174353" y="564032"/>
                  </a:cubicBezTo>
                  <a:cubicBezTo>
                    <a:pt x="2169877" y="589559"/>
                    <a:pt x="2174258" y="614515"/>
                    <a:pt x="2184450" y="638041"/>
                  </a:cubicBezTo>
                  <a:cubicBezTo>
                    <a:pt x="2189307" y="649281"/>
                    <a:pt x="2195118" y="660140"/>
                    <a:pt x="2200928" y="670903"/>
                  </a:cubicBezTo>
                  <a:cubicBezTo>
                    <a:pt x="2205881" y="680047"/>
                    <a:pt x="2217597" y="694048"/>
                    <a:pt x="2216739" y="704431"/>
                  </a:cubicBezTo>
                  <a:cubicBezTo>
                    <a:pt x="2216454" y="708527"/>
                    <a:pt x="2215025" y="712336"/>
                    <a:pt x="2213596" y="716146"/>
                  </a:cubicBezTo>
                  <a:cubicBezTo>
                    <a:pt x="2210929" y="723290"/>
                    <a:pt x="2207214" y="730720"/>
                    <a:pt x="2205405" y="738149"/>
                  </a:cubicBezTo>
                  <a:cubicBezTo>
                    <a:pt x="2204167" y="743483"/>
                    <a:pt x="2205310" y="748912"/>
                    <a:pt x="2203786" y="754246"/>
                  </a:cubicBezTo>
                  <a:cubicBezTo>
                    <a:pt x="2207405" y="762533"/>
                    <a:pt x="2198166" y="773773"/>
                    <a:pt x="2188450" y="767772"/>
                  </a:cubicBezTo>
                  <a:cubicBezTo>
                    <a:pt x="2130157" y="731768"/>
                    <a:pt x="2124156" y="641852"/>
                    <a:pt x="2086819" y="589559"/>
                  </a:cubicBezTo>
                  <a:cubicBezTo>
                    <a:pt x="2084056" y="585654"/>
                    <a:pt x="2083389" y="580796"/>
                    <a:pt x="2086247" y="576700"/>
                  </a:cubicBezTo>
                  <a:cubicBezTo>
                    <a:pt x="2118537" y="531457"/>
                    <a:pt x="2100725" y="473831"/>
                    <a:pt x="2064911" y="436111"/>
                  </a:cubicBezTo>
                  <a:cubicBezTo>
                    <a:pt x="2042718" y="412775"/>
                    <a:pt x="2017191" y="394678"/>
                    <a:pt x="1984234" y="391153"/>
                  </a:cubicBezTo>
                  <a:cubicBezTo>
                    <a:pt x="1942515" y="392201"/>
                    <a:pt x="1924322" y="414109"/>
                    <a:pt x="1929656" y="456590"/>
                  </a:cubicBezTo>
                  <a:cubicBezTo>
                    <a:pt x="1933371" y="486403"/>
                    <a:pt x="1956707" y="518407"/>
                    <a:pt x="1978424" y="537839"/>
                  </a:cubicBezTo>
                  <a:cubicBezTo>
                    <a:pt x="1989664" y="548030"/>
                    <a:pt x="2002427" y="556412"/>
                    <a:pt x="2015953" y="563270"/>
                  </a:cubicBezTo>
                  <a:cubicBezTo>
                    <a:pt x="2022906" y="566699"/>
                    <a:pt x="2030050" y="569843"/>
                    <a:pt x="2037384" y="572510"/>
                  </a:cubicBezTo>
                  <a:cubicBezTo>
                    <a:pt x="2044242" y="575081"/>
                    <a:pt x="2053100" y="576319"/>
                    <a:pt x="2059101" y="580796"/>
                  </a:cubicBezTo>
                  <a:cubicBezTo>
                    <a:pt x="2061577" y="582606"/>
                    <a:pt x="2063578" y="585464"/>
                    <a:pt x="2063482" y="588511"/>
                  </a:cubicBezTo>
                  <a:cubicBezTo>
                    <a:pt x="2063387" y="590131"/>
                    <a:pt x="2062815" y="591845"/>
                    <a:pt x="2062435" y="593465"/>
                  </a:cubicBezTo>
                  <a:cubicBezTo>
                    <a:pt x="2060815" y="600989"/>
                    <a:pt x="2064530" y="607276"/>
                    <a:pt x="2067864" y="613657"/>
                  </a:cubicBezTo>
                  <a:cubicBezTo>
                    <a:pt x="2071769" y="620992"/>
                    <a:pt x="2075103" y="628612"/>
                    <a:pt x="2078437" y="636327"/>
                  </a:cubicBezTo>
                  <a:cubicBezTo>
                    <a:pt x="2085961" y="653567"/>
                    <a:pt x="2093296" y="670903"/>
                    <a:pt x="2102630" y="687286"/>
                  </a:cubicBezTo>
                  <a:cubicBezTo>
                    <a:pt x="2120537" y="718623"/>
                    <a:pt x="2142254" y="746341"/>
                    <a:pt x="2163114" y="775582"/>
                  </a:cubicBezTo>
                  <a:cubicBezTo>
                    <a:pt x="2170924" y="786632"/>
                    <a:pt x="2141587" y="779393"/>
                    <a:pt x="2137682" y="778440"/>
                  </a:cubicBezTo>
                  <a:cubicBezTo>
                    <a:pt x="2119870" y="773868"/>
                    <a:pt x="2103392" y="766629"/>
                    <a:pt x="2087390" y="757485"/>
                  </a:cubicBezTo>
                  <a:cubicBezTo>
                    <a:pt x="2053481" y="737959"/>
                    <a:pt x="2023477" y="712432"/>
                    <a:pt x="1991759" y="689667"/>
                  </a:cubicBezTo>
                  <a:cubicBezTo>
                    <a:pt x="1984996" y="684714"/>
                    <a:pt x="1978043" y="679952"/>
                    <a:pt x="1970899" y="675475"/>
                  </a:cubicBezTo>
                  <a:cubicBezTo>
                    <a:pt x="1930799" y="650329"/>
                    <a:pt x="1890699" y="625278"/>
                    <a:pt x="1850694" y="599941"/>
                  </a:cubicBezTo>
                  <a:cubicBezTo>
                    <a:pt x="1835454" y="590226"/>
                    <a:pt x="1823167" y="573557"/>
                    <a:pt x="1808117" y="564699"/>
                  </a:cubicBezTo>
                  <a:cubicBezTo>
                    <a:pt x="1807164" y="564032"/>
                    <a:pt x="1806307" y="563365"/>
                    <a:pt x="1805640" y="562508"/>
                  </a:cubicBezTo>
                  <a:cubicBezTo>
                    <a:pt x="1801831" y="566032"/>
                    <a:pt x="1797735" y="569461"/>
                    <a:pt x="1793068" y="572319"/>
                  </a:cubicBezTo>
                  <a:cubicBezTo>
                    <a:pt x="1785257" y="577082"/>
                    <a:pt x="1778589" y="565652"/>
                    <a:pt x="1785733" y="560413"/>
                  </a:cubicBezTo>
                  <a:cubicBezTo>
                    <a:pt x="1867410" y="499905"/>
                    <a:pt x="1797110" y="286618"/>
                    <a:pt x="1700283" y="285928"/>
                  </a:cubicBezTo>
                  <a:close/>
                  <a:moveTo>
                    <a:pt x="2425623" y="678237"/>
                  </a:moveTo>
                  <a:cubicBezTo>
                    <a:pt x="2400286" y="688524"/>
                    <a:pt x="2373807" y="695858"/>
                    <a:pt x="2348280" y="707193"/>
                  </a:cubicBezTo>
                  <a:cubicBezTo>
                    <a:pt x="2317895" y="720719"/>
                    <a:pt x="2287891" y="732148"/>
                    <a:pt x="2258840" y="747960"/>
                  </a:cubicBezTo>
                  <a:cubicBezTo>
                    <a:pt x="2262364" y="748246"/>
                    <a:pt x="2265793" y="748627"/>
                    <a:pt x="2269222" y="748627"/>
                  </a:cubicBezTo>
                  <a:cubicBezTo>
                    <a:pt x="2279986" y="748436"/>
                    <a:pt x="2290749" y="747103"/>
                    <a:pt x="2301512" y="746912"/>
                  </a:cubicBezTo>
                  <a:cubicBezTo>
                    <a:pt x="2328563" y="746531"/>
                    <a:pt x="2355423" y="745483"/>
                    <a:pt x="2382475" y="743960"/>
                  </a:cubicBezTo>
                  <a:cubicBezTo>
                    <a:pt x="2406859" y="742626"/>
                    <a:pt x="2431909" y="742626"/>
                    <a:pt x="2453817" y="752437"/>
                  </a:cubicBezTo>
                  <a:cubicBezTo>
                    <a:pt x="2445339" y="726815"/>
                    <a:pt x="2444863" y="696811"/>
                    <a:pt x="2425623" y="678237"/>
                  </a:cubicBezTo>
                  <a:close/>
                  <a:moveTo>
                    <a:pt x="1714118" y="1719820"/>
                  </a:moveTo>
                  <a:cubicBezTo>
                    <a:pt x="1685769" y="1719534"/>
                    <a:pt x="1657099" y="1730702"/>
                    <a:pt x="1638858" y="1753895"/>
                  </a:cubicBezTo>
                  <a:cubicBezTo>
                    <a:pt x="1568944" y="1842668"/>
                    <a:pt x="1643525" y="1987544"/>
                    <a:pt x="1759635" y="1963160"/>
                  </a:cubicBezTo>
                  <a:cubicBezTo>
                    <a:pt x="1768969" y="1961254"/>
                    <a:pt x="1771255" y="1972399"/>
                    <a:pt x="1766112" y="1978114"/>
                  </a:cubicBezTo>
                  <a:cubicBezTo>
                    <a:pt x="1783828" y="2003069"/>
                    <a:pt x="1793258" y="2033168"/>
                    <a:pt x="1796687" y="2063458"/>
                  </a:cubicBezTo>
                  <a:cubicBezTo>
                    <a:pt x="1799449" y="2087556"/>
                    <a:pt x="1806117" y="2118131"/>
                    <a:pt x="1802973" y="2143849"/>
                  </a:cubicBezTo>
                  <a:cubicBezTo>
                    <a:pt x="1813927" y="2165947"/>
                    <a:pt x="1818404" y="2188521"/>
                    <a:pt x="1808689" y="2212048"/>
                  </a:cubicBezTo>
                  <a:cubicBezTo>
                    <a:pt x="1806974" y="2216239"/>
                    <a:pt x="1799926" y="2217191"/>
                    <a:pt x="1798973" y="2211762"/>
                  </a:cubicBezTo>
                  <a:cubicBezTo>
                    <a:pt x="1789067" y="2157184"/>
                    <a:pt x="1748872" y="2105654"/>
                    <a:pt x="1715439" y="2061648"/>
                  </a:cubicBezTo>
                  <a:cubicBezTo>
                    <a:pt x="1693341" y="2032597"/>
                    <a:pt x="1683721" y="2023548"/>
                    <a:pt x="1683721" y="1986877"/>
                  </a:cubicBezTo>
                  <a:cubicBezTo>
                    <a:pt x="1683721" y="1985924"/>
                    <a:pt x="1684006" y="1985162"/>
                    <a:pt x="1684197" y="1984305"/>
                  </a:cubicBezTo>
                  <a:cubicBezTo>
                    <a:pt x="1641620" y="1967160"/>
                    <a:pt x="1609045" y="1920011"/>
                    <a:pt x="1596472" y="1868767"/>
                  </a:cubicBezTo>
                  <a:cubicBezTo>
                    <a:pt x="1594471" y="1868291"/>
                    <a:pt x="1592566" y="1867338"/>
                    <a:pt x="1590947" y="1865528"/>
                  </a:cubicBezTo>
                  <a:cubicBezTo>
                    <a:pt x="1564277" y="1835048"/>
                    <a:pt x="1518271" y="1800853"/>
                    <a:pt x="1481314" y="1838572"/>
                  </a:cubicBezTo>
                  <a:cubicBezTo>
                    <a:pt x="1465503" y="1854765"/>
                    <a:pt x="1449787" y="1878196"/>
                    <a:pt x="1452454" y="1902200"/>
                  </a:cubicBezTo>
                  <a:cubicBezTo>
                    <a:pt x="1461788" y="1986496"/>
                    <a:pt x="1518176" y="2029453"/>
                    <a:pt x="1600377" y="2041169"/>
                  </a:cubicBezTo>
                  <a:cubicBezTo>
                    <a:pt x="1631714" y="2045646"/>
                    <a:pt x="1661146" y="2049646"/>
                    <a:pt x="1682959" y="2074888"/>
                  </a:cubicBezTo>
                  <a:cubicBezTo>
                    <a:pt x="1717630" y="2115179"/>
                    <a:pt x="1742395" y="2162327"/>
                    <a:pt x="1776208" y="2203380"/>
                  </a:cubicBezTo>
                  <a:cubicBezTo>
                    <a:pt x="1780209" y="2208238"/>
                    <a:pt x="1774208" y="2216620"/>
                    <a:pt x="1768779" y="2212334"/>
                  </a:cubicBezTo>
                  <a:cubicBezTo>
                    <a:pt x="1767540" y="2211381"/>
                    <a:pt x="1766588" y="2210143"/>
                    <a:pt x="1765350" y="2209095"/>
                  </a:cubicBezTo>
                  <a:cubicBezTo>
                    <a:pt x="1759444" y="2212429"/>
                    <a:pt x="1754301" y="2211953"/>
                    <a:pt x="1746205" y="2209381"/>
                  </a:cubicBezTo>
                  <a:cubicBezTo>
                    <a:pt x="1699151" y="2194331"/>
                    <a:pt x="1654384" y="2186806"/>
                    <a:pt x="1606282" y="2201666"/>
                  </a:cubicBezTo>
                  <a:cubicBezTo>
                    <a:pt x="1553038" y="2218048"/>
                    <a:pt x="1494078" y="2234908"/>
                    <a:pt x="1443500" y="2258625"/>
                  </a:cubicBezTo>
                  <a:cubicBezTo>
                    <a:pt x="1445214" y="2262435"/>
                    <a:pt x="1446834" y="2266340"/>
                    <a:pt x="1448072" y="2271008"/>
                  </a:cubicBezTo>
                  <a:cubicBezTo>
                    <a:pt x="1449406" y="2276056"/>
                    <a:pt x="1443976" y="2280533"/>
                    <a:pt x="1439500" y="2277104"/>
                  </a:cubicBezTo>
                  <a:cubicBezTo>
                    <a:pt x="1403114" y="2249195"/>
                    <a:pt x="1378444" y="2248624"/>
                    <a:pt x="1336725" y="2275484"/>
                  </a:cubicBezTo>
                  <a:cubicBezTo>
                    <a:pt x="1309769" y="2292725"/>
                    <a:pt x="1283194" y="2312060"/>
                    <a:pt x="1263382" y="2337587"/>
                  </a:cubicBezTo>
                  <a:cubicBezTo>
                    <a:pt x="1243380" y="2363400"/>
                    <a:pt x="1218043" y="2398262"/>
                    <a:pt x="1214805" y="2432361"/>
                  </a:cubicBezTo>
                  <a:cubicBezTo>
                    <a:pt x="1211376" y="2467985"/>
                    <a:pt x="1225187" y="2520848"/>
                    <a:pt x="1269193" y="2526468"/>
                  </a:cubicBezTo>
                  <a:cubicBezTo>
                    <a:pt x="1332439" y="2534564"/>
                    <a:pt x="1479219" y="2431504"/>
                    <a:pt x="1436356" y="2355304"/>
                  </a:cubicBezTo>
                  <a:cubicBezTo>
                    <a:pt x="1432927" y="2349398"/>
                    <a:pt x="1435309" y="2344350"/>
                    <a:pt x="1439500" y="2341397"/>
                  </a:cubicBezTo>
                  <a:cubicBezTo>
                    <a:pt x="1439690" y="2341112"/>
                    <a:pt x="1439690" y="2340826"/>
                    <a:pt x="1439881" y="2340540"/>
                  </a:cubicBezTo>
                  <a:cubicBezTo>
                    <a:pt x="1499031" y="2259101"/>
                    <a:pt x="1637048" y="2180996"/>
                    <a:pt x="1738585" y="2223287"/>
                  </a:cubicBezTo>
                  <a:cubicBezTo>
                    <a:pt x="1738870" y="2223383"/>
                    <a:pt x="1738870" y="2223573"/>
                    <a:pt x="1739061" y="2223668"/>
                  </a:cubicBezTo>
                  <a:cubicBezTo>
                    <a:pt x="1751539" y="2222716"/>
                    <a:pt x="1764207" y="2224145"/>
                    <a:pt x="1775732" y="2228717"/>
                  </a:cubicBezTo>
                  <a:cubicBezTo>
                    <a:pt x="1788210" y="2233670"/>
                    <a:pt x="1798021" y="2240147"/>
                    <a:pt x="1806117" y="2247767"/>
                  </a:cubicBezTo>
                  <a:cubicBezTo>
                    <a:pt x="1805545" y="2245862"/>
                    <a:pt x="1805545" y="2243671"/>
                    <a:pt x="1806974" y="2241385"/>
                  </a:cubicBezTo>
                  <a:cubicBezTo>
                    <a:pt x="1854599" y="2164137"/>
                    <a:pt x="1850694" y="2032406"/>
                    <a:pt x="1808593" y="1950301"/>
                  </a:cubicBezTo>
                  <a:cubicBezTo>
                    <a:pt x="1803926" y="1956302"/>
                    <a:pt x="1793734" y="1958492"/>
                    <a:pt x="1789734" y="1950301"/>
                  </a:cubicBezTo>
                  <a:cubicBezTo>
                    <a:pt x="1788972" y="1948681"/>
                    <a:pt x="1788210" y="1947158"/>
                    <a:pt x="1787448" y="1945634"/>
                  </a:cubicBezTo>
                  <a:cubicBezTo>
                    <a:pt x="1785829" y="1942300"/>
                    <a:pt x="1786876" y="1936966"/>
                    <a:pt x="1789448" y="1934299"/>
                  </a:cubicBezTo>
                  <a:cubicBezTo>
                    <a:pt x="1828786" y="1893437"/>
                    <a:pt x="1820309" y="1798282"/>
                    <a:pt x="1787448" y="1754467"/>
                  </a:cubicBezTo>
                  <a:cubicBezTo>
                    <a:pt x="1770494" y="1731845"/>
                    <a:pt x="1742466" y="1720105"/>
                    <a:pt x="1714118" y="1719820"/>
                  </a:cubicBezTo>
                  <a:close/>
                  <a:moveTo>
                    <a:pt x="1705723" y="2233098"/>
                  </a:moveTo>
                  <a:cubicBezTo>
                    <a:pt x="1665623" y="2234527"/>
                    <a:pt x="1629904" y="2233479"/>
                    <a:pt x="1588661" y="2254053"/>
                  </a:cubicBezTo>
                  <a:cubicBezTo>
                    <a:pt x="1540846" y="2277961"/>
                    <a:pt x="1493697" y="2305964"/>
                    <a:pt x="1460931" y="2349113"/>
                  </a:cubicBezTo>
                  <a:cubicBezTo>
                    <a:pt x="1506651" y="2441410"/>
                    <a:pt x="1337963" y="2587904"/>
                    <a:pt x="1244332" y="2544280"/>
                  </a:cubicBezTo>
                  <a:cubicBezTo>
                    <a:pt x="1205185" y="2590667"/>
                    <a:pt x="1191088" y="2653055"/>
                    <a:pt x="1144891" y="2695442"/>
                  </a:cubicBezTo>
                  <a:cubicBezTo>
                    <a:pt x="1116602" y="2721445"/>
                    <a:pt x="1074978" y="2737161"/>
                    <a:pt x="1044212" y="2761736"/>
                  </a:cubicBezTo>
                  <a:cubicBezTo>
                    <a:pt x="1035830" y="2768498"/>
                    <a:pt x="1027353" y="2774975"/>
                    <a:pt x="1018876" y="2781643"/>
                  </a:cubicBezTo>
                  <a:cubicBezTo>
                    <a:pt x="1045927" y="2775261"/>
                    <a:pt x="1074025" y="2772022"/>
                    <a:pt x="1099362" y="2768498"/>
                  </a:cubicBezTo>
                  <a:cubicBezTo>
                    <a:pt x="1185372" y="2756592"/>
                    <a:pt x="1268526" y="2731446"/>
                    <a:pt x="1342821" y="2685440"/>
                  </a:cubicBezTo>
                  <a:cubicBezTo>
                    <a:pt x="1403305" y="2648102"/>
                    <a:pt x="1462074" y="2605811"/>
                    <a:pt x="1519129" y="2563425"/>
                  </a:cubicBezTo>
                  <a:cubicBezTo>
                    <a:pt x="1539322" y="2548376"/>
                    <a:pt x="1558943" y="2521991"/>
                    <a:pt x="1583232" y="2513228"/>
                  </a:cubicBezTo>
                  <a:cubicBezTo>
                    <a:pt x="1568563" y="2484558"/>
                    <a:pt x="1563039" y="2448554"/>
                    <a:pt x="1569325" y="2412644"/>
                  </a:cubicBezTo>
                  <a:cubicBezTo>
                    <a:pt x="1577993" y="2364543"/>
                    <a:pt x="1610664" y="2331301"/>
                    <a:pt x="1640668" y="2295582"/>
                  </a:cubicBezTo>
                  <a:cubicBezTo>
                    <a:pt x="1655146" y="2278342"/>
                    <a:pt x="1674767" y="2247386"/>
                    <a:pt x="1698198" y="2236718"/>
                  </a:cubicBezTo>
                  <a:cubicBezTo>
                    <a:pt x="1700580" y="2235194"/>
                    <a:pt x="1703247" y="2234336"/>
                    <a:pt x="1705723" y="2233098"/>
                  </a:cubicBezTo>
                  <a:close/>
                  <a:moveTo>
                    <a:pt x="1753706" y="2250993"/>
                  </a:moveTo>
                  <a:cubicBezTo>
                    <a:pt x="1743395" y="2249410"/>
                    <a:pt x="1733203" y="2250052"/>
                    <a:pt x="1722964" y="2252243"/>
                  </a:cubicBezTo>
                  <a:cubicBezTo>
                    <a:pt x="1721249" y="2255005"/>
                    <a:pt x="1718487" y="2257196"/>
                    <a:pt x="1714486" y="2258054"/>
                  </a:cubicBezTo>
                  <a:cubicBezTo>
                    <a:pt x="1688864" y="2263769"/>
                    <a:pt x="1648097" y="2325395"/>
                    <a:pt x="1632095" y="2346350"/>
                  </a:cubicBezTo>
                  <a:cubicBezTo>
                    <a:pt x="1609711" y="2375687"/>
                    <a:pt x="1591804" y="2409501"/>
                    <a:pt x="1592090" y="2447601"/>
                  </a:cubicBezTo>
                  <a:cubicBezTo>
                    <a:pt x="1592471" y="2495417"/>
                    <a:pt x="1624570" y="2557901"/>
                    <a:pt x="1684102" y="2543422"/>
                  </a:cubicBezTo>
                  <a:cubicBezTo>
                    <a:pt x="1754110" y="2526278"/>
                    <a:pt x="1788686" y="2448649"/>
                    <a:pt x="1799449" y="2383498"/>
                  </a:cubicBezTo>
                  <a:cubicBezTo>
                    <a:pt x="1804688" y="2351875"/>
                    <a:pt x="1818785" y="2284247"/>
                    <a:pt x="1785162" y="2263102"/>
                  </a:cubicBezTo>
                  <a:cubicBezTo>
                    <a:pt x="1774447" y="2256387"/>
                    <a:pt x="1764017" y="2252577"/>
                    <a:pt x="1753706" y="2250993"/>
                  </a:cubicBezTo>
                  <a:close/>
                  <a:moveTo>
                    <a:pt x="1850313" y="2336921"/>
                  </a:moveTo>
                  <a:cubicBezTo>
                    <a:pt x="1845455" y="2339778"/>
                    <a:pt x="1840407" y="2341969"/>
                    <a:pt x="1835168" y="2342636"/>
                  </a:cubicBezTo>
                  <a:cubicBezTo>
                    <a:pt x="1833930" y="2342826"/>
                    <a:pt x="1833072" y="2342159"/>
                    <a:pt x="1832025" y="2341873"/>
                  </a:cubicBezTo>
                  <a:cubicBezTo>
                    <a:pt x="1831930" y="2343017"/>
                    <a:pt x="1831834" y="2344160"/>
                    <a:pt x="1831739" y="2345303"/>
                  </a:cubicBezTo>
                  <a:cubicBezTo>
                    <a:pt x="1832787" y="2346064"/>
                    <a:pt x="1833835" y="2346922"/>
                    <a:pt x="1834692" y="2348255"/>
                  </a:cubicBezTo>
                  <a:cubicBezTo>
                    <a:pt x="1855837" y="2380355"/>
                    <a:pt x="1877554" y="2413025"/>
                    <a:pt x="1905558" y="2439791"/>
                  </a:cubicBezTo>
                  <a:cubicBezTo>
                    <a:pt x="1924227" y="2457602"/>
                    <a:pt x="1947372" y="2472556"/>
                    <a:pt x="1963279" y="2492845"/>
                  </a:cubicBezTo>
                  <a:cubicBezTo>
                    <a:pt x="1964518" y="2493321"/>
                    <a:pt x="1965851" y="2493702"/>
                    <a:pt x="1966708" y="2494845"/>
                  </a:cubicBezTo>
                  <a:cubicBezTo>
                    <a:pt x="1985472" y="2518658"/>
                    <a:pt x="1991759" y="2547137"/>
                    <a:pt x="2008237" y="2571712"/>
                  </a:cubicBezTo>
                  <a:cubicBezTo>
                    <a:pt x="2006999" y="2568283"/>
                    <a:pt x="2006332" y="2564663"/>
                    <a:pt x="2006618" y="2560758"/>
                  </a:cubicBezTo>
                  <a:cubicBezTo>
                    <a:pt x="2007094" y="2554376"/>
                    <a:pt x="2013762" y="2552090"/>
                    <a:pt x="2019096" y="2553614"/>
                  </a:cubicBezTo>
                  <a:cubicBezTo>
                    <a:pt x="2028526" y="2556281"/>
                    <a:pt x="2033193" y="2565521"/>
                    <a:pt x="2041194" y="2570759"/>
                  </a:cubicBezTo>
                  <a:cubicBezTo>
                    <a:pt x="2052433" y="2578094"/>
                    <a:pt x="2065292" y="2583142"/>
                    <a:pt x="2078437" y="2586190"/>
                  </a:cubicBezTo>
                  <a:cubicBezTo>
                    <a:pt x="2093105" y="2589523"/>
                    <a:pt x="2108345" y="2591619"/>
                    <a:pt x="2123490" y="2591810"/>
                  </a:cubicBezTo>
                  <a:cubicBezTo>
                    <a:pt x="2135872" y="2592000"/>
                    <a:pt x="2148255" y="2589905"/>
                    <a:pt x="2160447" y="2592667"/>
                  </a:cubicBezTo>
                  <a:cubicBezTo>
                    <a:pt x="2164828" y="2593619"/>
                    <a:pt x="2165971" y="2599811"/>
                    <a:pt x="2162733" y="2602573"/>
                  </a:cubicBezTo>
                  <a:cubicBezTo>
                    <a:pt x="2140730" y="2621623"/>
                    <a:pt x="2097582" y="2615813"/>
                    <a:pt x="2071960" y="2609526"/>
                  </a:cubicBezTo>
                  <a:cubicBezTo>
                    <a:pt x="2059006" y="2606383"/>
                    <a:pt x="2037003" y="2599715"/>
                    <a:pt x="2022144" y="2588571"/>
                  </a:cubicBezTo>
                  <a:cubicBezTo>
                    <a:pt x="2022430" y="2588857"/>
                    <a:pt x="2022715" y="2589143"/>
                    <a:pt x="2023001" y="2589428"/>
                  </a:cubicBezTo>
                  <a:cubicBezTo>
                    <a:pt x="2041861" y="2607145"/>
                    <a:pt x="2064244" y="2623433"/>
                    <a:pt x="2090057" y="2629243"/>
                  </a:cubicBezTo>
                  <a:cubicBezTo>
                    <a:pt x="2145969" y="2641816"/>
                    <a:pt x="2221312" y="2621147"/>
                    <a:pt x="2230360" y="2554757"/>
                  </a:cubicBezTo>
                  <a:cubicBezTo>
                    <a:pt x="2237599" y="2501894"/>
                    <a:pt x="2207977" y="2460650"/>
                    <a:pt x="2157399" y="2446268"/>
                  </a:cubicBezTo>
                  <a:cubicBezTo>
                    <a:pt x="2133205" y="2439314"/>
                    <a:pt x="2107202" y="2438362"/>
                    <a:pt x="2082342" y="2441600"/>
                  </a:cubicBezTo>
                  <a:cubicBezTo>
                    <a:pt x="2070245" y="2443220"/>
                    <a:pt x="2058244" y="2445887"/>
                    <a:pt x="2046623" y="2449697"/>
                  </a:cubicBezTo>
                  <a:cubicBezTo>
                    <a:pt x="2034526" y="2453697"/>
                    <a:pt x="2023954" y="2462174"/>
                    <a:pt x="2010809" y="2459317"/>
                  </a:cubicBezTo>
                  <a:cubicBezTo>
                    <a:pt x="2009952" y="2459126"/>
                    <a:pt x="2009190" y="2458936"/>
                    <a:pt x="2008428" y="2458745"/>
                  </a:cubicBezTo>
                  <a:cubicBezTo>
                    <a:pt x="2002713" y="2457126"/>
                    <a:pt x="1997379" y="2454364"/>
                    <a:pt x="1992045" y="2451602"/>
                  </a:cubicBezTo>
                  <a:cubicBezTo>
                    <a:pt x="1964898" y="2437505"/>
                    <a:pt x="1941753" y="2418836"/>
                    <a:pt x="1917845" y="2400262"/>
                  </a:cubicBezTo>
                  <a:cubicBezTo>
                    <a:pt x="1902796" y="2388451"/>
                    <a:pt x="1860886" y="2361495"/>
                    <a:pt x="1850313" y="2336921"/>
                  </a:cubicBezTo>
                  <a:close/>
                  <a:moveTo>
                    <a:pt x="1825167" y="2392070"/>
                  </a:moveTo>
                  <a:cubicBezTo>
                    <a:pt x="1822500" y="2406358"/>
                    <a:pt x="1818880" y="2420836"/>
                    <a:pt x="1814499" y="2435123"/>
                  </a:cubicBezTo>
                  <a:cubicBezTo>
                    <a:pt x="1817071" y="2468366"/>
                    <a:pt x="1816499" y="2502370"/>
                    <a:pt x="1818118" y="2535326"/>
                  </a:cubicBezTo>
                  <a:cubicBezTo>
                    <a:pt x="1819833" y="2569902"/>
                    <a:pt x="1819833" y="2604287"/>
                    <a:pt x="1814499" y="2638387"/>
                  </a:cubicBezTo>
                  <a:cubicBezTo>
                    <a:pt x="1823738" y="2637720"/>
                    <a:pt x="1833263" y="2638768"/>
                    <a:pt x="1843169" y="2642197"/>
                  </a:cubicBezTo>
                  <a:cubicBezTo>
                    <a:pt x="1849837" y="2644483"/>
                    <a:pt x="1846407" y="2652960"/>
                    <a:pt x="1841073" y="2654103"/>
                  </a:cubicBezTo>
                  <a:cubicBezTo>
                    <a:pt x="1755444" y="2671724"/>
                    <a:pt x="1700104" y="2776499"/>
                    <a:pt x="1740871" y="2856509"/>
                  </a:cubicBezTo>
                  <a:cubicBezTo>
                    <a:pt x="1757254" y="2888609"/>
                    <a:pt x="1776685" y="2922137"/>
                    <a:pt x="1819547" y="2912993"/>
                  </a:cubicBezTo>
                  <a:cubicBezTo>
                    <a:pt x="1840597" y="2908516"/>
                    <a:pt x="1861457" y="2900801"/>
                    <a:pt x="1878697" y="2887561"/>
                  </a:cubicBezTo>
                  <a:cubicBezTo>
                    <a:pt x="1912225" y="2861843"/>
                    <a:pt x="1937752" y="2820314"/>
                    <a:pt x="1930228" y="2776214"/>
                  </a:cubicBezTo>
                  <a:cubicBezTo>
                    <a:pt x="1925941" y="2751163"/>
                    <a:pt x="1914226" y="2726493"/>
                    <a:pt x="1898319" y="2706776"/>
                  </a:cubicBezTo>
                  <a:cubicBezTo>
                    <a:pt x="1888413" y="2694489"/>
                    <a:pt x="1877554" y="2682869"/>
                    <a:pt x="1869839" y="2669153"/>
                  </a:cubicBezTo>
                  <a:cubicBezTo>
                    <a:pt x="1865648" y="2661723"/>
                    <a:pt x="1863362" y="2654198"/>
                    <a:pt x="1862219" y="2646673"/>
                  </a:cubicBezTo>
                  <a:cubicBezTo>
                    <a:pt x="1860219" y="2633815"/>
                    <a:pt x="1861267" y="2620766"/>
                    <a:pt x="1860886" y="2606859"/>
                  </a:cubicBezTo>
                  <a:cubicBezTo>
                    <a:pt x="1860219" y="2582189"/>
                    <a:pt x="1859171" y="2557615"/>
                    <a:pt x="1856980" y="2533040"/>
                  </a:cubicBezTo>
                  <a:cubicBezTo>
                    <a:pt x="1852789" y="2484939"/>
                    <a:pt x="1844217" y="2436743"/>
                    <a:pt x="1825167" y="2392070"/>
                  </a:cubicBezTo>
                  <a:close/>
                  <a:moveTo>
                    <a:pt x="1749062" y="1986591"/>
                  </a:moveTo>
                  <a:cubicBezTo>
                    <a:pt x="1735060" y="1991258"/>
                    <a:pt x="1721630" y="1991925"/>
                    <a:pt x="1708676" y="1990496"/>
                  </a:cubicBezTo>
                  <a:cubicBezTo>
                    <a:pt x="1712296" y="2028311"/>
                    <a:pt x="1747252" y="2064982"/>
                    <a:pt x="1776018" y="2102510"/>
                  </a:cubicBezTo>
                  <a:cubicBezTo>
                    <a:pt x="1775827" y="2093080"/>
                    <a:pt x="1775637" y="2083841"/>
                    <a:pt x="1774684" y="2075173"/>
                  </a:cubicBezTo>
                  <a:cubicBezTo>
                    <a:pt x="1771065" y="2042788"/>
                    <a:pt x="1761540" y="2015642"/>
                    <a:pt x="1749062" y="1986591"/>
                  </a:cubicBezTo>
                  <a:close/>
                  <a:moveTo>
                    <a:pt x="798467" y="1696936"/>
                  </a:moveTo>
                  <a:cubicBezTo>
                    <a:pt x="762367" y="1697221"/>
                    <a:pt x="754462" y="1738179"/>
                    <a:pt x="751033" y="1765135"/>
                  </a:cubicBezTo>
                  <a:cubicBezTo>
                    <a:pt x="748366" y="1786185"/>
                    <a:pt x="748080" y="1803997"/>
                    <a:pt x="754652" y="1820951"/>
                  </a:cubicBezTo>
                  <a:cubicBezTo>
                    <a:pt x="752842" y="1803806"/>
                    <a:pt x="755319" y="1784185"/>
                    <a:pt x="758272" y="1770850"/>
                  </a:cubicBezTo>
                  <a:cubicBezTo>
                    <a:pt x="763034" y="1749419"/>
                    <a:pt x="773797" y="1722558"/>
                    <a:pt x="798658" y="1719796"/>
                  </a:cubicBezTo>
                  <a:cubicBezTo>
                    <a:pt x="802563" y="1719320"/>
                    <a:pt x="805039" y="1724177"/>
                    <a:pt x="803325" y="1727416"/>
                  </a:cubicBezTo>
                  <a:cubicBezTo>
                    <a:pt x="797229" y="1738465"/>
                    <a:pt x="788180" y="1747418"/>
                    <a:pt x="784275" y="1759705"/>
                  </a:cubicBezTo>
                  <a:cubicBezTo>
                    <a:pt x="781227" y="1769326"/>
                    <a:pt x="779608" y="1779232"/>
                    <a:pt x="778846" y="1789328"/>
                  </a:cubicBezTo>
                  <a:cubicBezTo>
                    <a:pt x="777607" y="1806569"/>
                    <a:pt x="781798" y="1830191"/>
                    <a:pt x="770845" y="1844954"/>
                  </a:cubicBezTo>
                  <a:cubicBezTo>
                    <a:pt x="770654" y="1845240"/>
                    <a:pt x="770273" y="1845240"/>
                    <a:pt x="769987" y="1845430"/>
                  </a:cubicBezTo>
                  <a:cubicBezTo>
                    <a:pt x="770559" y="1846097"/>
                    <a:pt x="770940" y="1846764"/>
                    <a:pt x="771607" y="1847431"/>
                  </a:cubicBezTo>
                  <a:cubicBezTo>
                    <a:pt x="782179" y="1858956"/>
                    <a:pt x="789418" y="1867624"/>
                    <a:pt x="796372" y="1881435"/>
                  </a:cubicBezTo>
                  <a:cubicBezTo>
                    <a:pt x="797705" y="1884197"/>
                    <a:pt x="797324" y="1886483"/>
                    <a:pt x="796181" y="1888388"/>
                  </a:cubicBezTo>
                  <a:cubicBezTo>
                    <a:pt x="808087" y="1920202"/>
                    <a:pt x="801325" y="1962588"/>
                    <a:pt x="795229" y="1996306"/>
                  </a:cubicBezTo>
                  <a:cubicBezTo>
                    <a:pt x="802658" y="1993259"/>
                    <a:pt x="809992" y="1989925"/>
                    <a:pt x="817708" y="1987258"/>
                  </a:cubicBezTo>
                  <a:cubicBezTo>
                    <a:pt x="817803" y="1970684"/>
                    <a:pt x="823042" y="1952872"/>
                    <a:pt x="824947" y="1936489"/>
                  </a:cubicBezTo>
                  <a:cubicBezTo>
                    <a:pt x="825613" y="1931346"/>
                    <a:pt x="826090" y="1926107"/>
                    <a:pt x="826852" y="1921059"/>
                  </a:cubicBezTo>
                  <a:cubicBezTo>
                    <a:pt x="824661" y="1906105"/>
                    <a:pt x="831614" y="1892770"/>
                    <a:pt x="842568" y="1878959"/>
                  </a:cubicBezTo>
                  <a:cubicBezTo>
                    <a:pt x="868476" y="1846573"/>
                    <a:pt x="896670" y="1795234"/>
                    <a:pt x="874953" y="1753133"/>
                  </a:cubicBezTo>
                  <a:cubicBezTo>
                    <a:pt x="861427" y="1726939"/>
                    <a:pt x="830662" y="1696650"/>
                    <a:pt x="798467" y="1696936"/>
                  </a:cubicBezTo>
                  <a:close/>
                  <a:moveTo>
                    <a:pt x="308691" y="1542726"/>
                  </a:moveTo>
                  <a:cubicBezTo>
                    <a:pt x="263829" y="1536059"/>
                    <a:pt x="206012" y="1561014"/>
                    <a:pt x="175818" y="1595304"/>
                  </a:cubicBezTo>
                  <a:cubicBezTo>
                    <a:pt x="155625" y="1618259"/>
                    <a:pt x="151338" y="1643786"/>
                    <a:pt x="166674" y="1667980"/>
                  </a:cubicBezTo>
                  <a:cubicBezTo>
                    <a:pt x="176675" y="1671504"/>
                    <a:pt x="180295" y="1681886"/>
                    <a:pt x="188677" y="1688078"/>
                  </a:cubicBezTo>
                  <a:cubicBezTo>
                    <a:pt x="194582" y="1692459"/>
                    <a:pt x="201154" y="1695793"/>
                    <a:pt x="208012" y="1698460"/>
                  </a:cubicBezTo>
                  <a:cubicBezTo>
                    <a:pt x="220680" y="1696555"/>
                    <a:pt x="235444" y="1701889"/>
                    <a:pt x="247350" y="1703603"/>
                  </a:cubicBezTo>
                  <a:cubicBezTo>
                    <a:pt x="266496" y="1706270"/>
                    <a:pt x="286212" y="1703413"/>
                    <a:pt x="304977" y="1707223"/>
                  </a:cubicBezTo>
                  <a:cubicBezTo>
                    <a:pt x="313359" y="1708937"/>
                    <a:pt x="313168" y="1720748"/>
                    <a:pt x="306691" y="1724463"/>
                  </a:cubicBezTo>
                  <a:cubicBezTo>
                    <a:pt x="302119" y="1727130"/>
                    <a:pt x="295547" y="1726368"/>
                    <a:pt x="292023" y="1730273"/>
                  </a:cubicBezTo>
                  <a:cubicBezTo>
                    <a:pt x="293928" y="1783709"/>
                    <a:pt x="301453" y="1836953"/>
                    <a:pt x="314311" y="1888864"/>
                  </a:cubicBezTo>
                  <a:cubicBezTo>
                    <a:pt x="326884" y="1939633"/>
                    <a:pt x="353840" y="1986781"/>
                    <a:pt x="378986" y="2032216"/>
                  </a:cubicBezTo>
                  <a:cubicBezTo>
                    <a:pt x="391750" y="2055362"/>
                    <a:pt x="403084" y="2083079"/>
                    <a:pt x="420610" y="2104415"/>
                  </a:cubicBezTo>
                  <a:cubicBezTo>
                    <a:pt x="416229" y="2099081"/>
                    <a:pt x="430326" y="2069744"/>
                    <a:pt x="433945" y="2065458"/>
                  </a:cubicBezTo>
                  <a:cubicBezTo>
                    <a:pt x="406323" y="2007737"/>
                    <a:pt x="380510" y="1950396"/>
                    <a:pt x="362032" y="1888960"/>
                  </a:cubicBezTo>
                  <a:cubicBezTo>
                    <a:pt x="346982" y="1838858"/>
                    <a:pt x="326599" y="1774755"/>
                    <a:pt x="336600" y="1721415"/>
                  </a:cubicBezTo>
                  <a:cubicBezTo>
                    <a:pt x="334123" y="1703413"/>
                    <a:pt x="347839" y="1695793"/>
                    <a:pt x="364127" y="1686553"/>
                  </a:cubicBezTo>
                  <a:cubicBezTo>
                    <a:pt x="428421" y="1650168"/>
                    <a:pt x="364984" y="1551013"/>
                    <a:pt x="308691" y="1542726"/>
                  </a:cubicBezTo>
                  <a:close/>
                  <a:moveTo>
                    <a:pt x="498715" y="2226050"/>
                  </a:moveTo>
                  <a:cubicBezTo>
                    <a:pt x="532720" y="2271865"/>
                    <a:pt x="568915" y="2317489"/>
                    <a:pt x="608348" y="2358733"/>
                  </a:cubicBezTo>
                  <a:cubicBezTo>
                    <a:pt x="640162" y="2392070"/>
                    <a:pt x="670356" y="2426360"/>
                    <a:pt x="697026" y="2463794"/>
                  </a:cubicBezTo>
                  <a:cubicBezTo>
                    <a:pt x="699026" y="2451792"/>
                    <a:pt x="707980" y="2428551"/>
                    <a:pt x="699693" y="2417788"/>
                  </a:cubicBezTo>
                  <a:cubicBezTo>
                    <a:pt x="694549" y="2411120"/>
                    <a:pt x="687882" y="2405691"/>
                    <a:pt x="682738" y="2399023"/>
                  </a:cubicBezTo>
                  <a:cubicBezTo>
                    <a:pt x="676547" y="2391118"/>
                    <a:pt x="668737" y="2384164"/>
                    <a:pt x="662164" y="2376545"/>
                  </a:cubicBezTo>
                  <a:cubicBezTo>
                    <a:pt x="648544" y="2360733"/>
                    <a:pt x="635780" y="2344255"/>
                    <a:pt x="623112" y="2327681"/>
                  </a:cubicBezTo>
                  <a:cubicBezTo>
                    <a:pt x="597966" y="2294630"/>
                    <a:pt x="573487" y="2260816"/>
                    <a:pt x="544245" y="2231193"/>
                  </a:cubicBezTo>
                  <a:cubicBezTo>
                    <a:pt x="541578" y="2228526"/>
                    <a:pt x="525671" y="2231955"/>
                    <a:pt x="522052" y="2231955"/>
                  </a:cubicBezTo>
                  <a:cubicBezTo>
                    <a:pt x="518241" y="2231955"/>
                    <a:pt x="514336" y="2231479"/>
                    <a:pt x="510526" y="2230622"/>
                  </a:cubicBezTo>
                  <a:cubicBezTo>
                    <a:pt x="506430" y="2229669"/>
                    <a:pt x="502430" y="2228145"/>
                    <a:pt x="498715" y="2226050"/>
                  </a:cubicBezTo>
                  <a:close/>
                  <a:moveTo>
                    <a:pt x="1113459" y="2020024"/>
                  </a:moveTo>
                  <a:cubicBezTo>
                    <a:pt x="1064024" y="2019452"/>
                    <a:pt x="1015447" y="2031263"/>
                    <a:pt x="966869" y="2039074"/>
                  </a:cubicBezTo>
                  <a:cubicBezTo>
                    <a:pt x="923530" y="2046027"/>
                    <a:pt x="882192" y="2059553"/>
                    <a:pt x="839520" y="2068982"/>
                  </a:cubicBezTo>
                  <a:cubicBezTo>
                    <a:pt x="837996" y="2069363"/>
                    <a:pt x="836567" y="2069649"/>
                    <a:pt x="835138" y="2069935"/>
                  </a:cubicBezTo>
                  <a:cubicBezTo>
                    <a:pt x="835234" y="2071363"/>
                    <a:pt x="835138" y="2072792"/>
                    <a:pt x="834662" y="2074316"/>
                  </a:cubicBezTo>
                  <a:cubicBezTo>
                    <a:pt x="825613" y="2102701"/>
                    <a:pt x="827233" y="2132133"/>
                    <a:pt x="819327" y="2160422"/>
                  </a:cubicBezTo>
                  <a:cubicBezTo>
                    <a:pt x="812183" y="2186521"/>
                    <a:pt x="802563" y="2212334"/>
                    <a:pt x="796848" y="2238908"/>
                  </a:cubicBezTo>
                  <a:cubicBezTo>
                    <a:pt x="783037" y="2302726"/>
                    <a:pt x="775798" y="2367686"/>
                    <a:pt x="769321" y="2432647"/>
                  </a:cubicBezTo>
                  <a:cubicBezTo>
                    <a:pt x="763415" y="2492083"/>
                    <a:pt x="750271" y="2550947"/>
                    <a:pt x="746365" y="2610574"/>
                  </a:cubicBezTo>
                  <a:cubicBezTo>
                    <a:pt x="742651" y="2668391"/>
                    <a:pt x="739984" y="2727160"/>
                    <a:pt x="740650" y="2785072"/>
                  </a:cubicBezTo>
                  <a:cubicBezTo>
                    <a:pt x="740746" y="2792025"/>
                    <a:pt x="741508" y="2800121"/>
                    <a:pt x="747508" y="2803550"/>
                  </a:cubicBezTo>
                  <a:cubicBezTo>
                    <a:pt x="751223" y="2805646"/>
                    <a:pt x="755795" y="2805170"/>
                    <a:pt x="759986" y="2804598"/>
                  </a:cubicBezTo>
                  <a:cubicBezTo>
                    <a:pt x="795419" y="2799931"/>
                    <a:pt x="832852" y="2791835"/>
                    <a:pt x="863618" y="2772022"/>
                  </a:cubicBezTo>
                  <a:cubicBezTo>
                    <a:pt x="896956" y="2757545"/>
                    <a:pt x="944581" y="2754687"/>
                    <a:pt x="972870" y="2732589"/>
                  </a:cubicBezTo>
                  <a:cubicBezTo>
                    <a:pt x="1012113" y="2701919"/>
                    <a:pt x="1045927" y="2656770"/>
                    <a:pt x="1078978" y="2619432"/>
                  </a:cubicBezTo>
                  <a:cubicBezTo>
                    <a:pt x="1111554" y="2582761"/>
                    <a:pt x="1144320" y="2544661"/>
                    <a:pt x="1155083" y="2495512"/>
                  </a:cubicBezTo>
                  <a:cubicBezTo>
                    <a:pt x="1173276" y="2412549"/>
                    <a:pt x="1178991" y="2321871"/>
                    <a:pt x="1175562" y="2237098"/>
                  </a:cubicBezTo>
                  <a:cubicBezTo>
                    <a:pt x="1173276" y="2180330"/>
                    <a:pt x="1169180" y="2124322"/>
                    <a:pt x="1155369" y="2069078"/>
                  </a:cubicBezTo>
                  <a:cubicBezTo>
                    <a:pt x="1152321" y="2056600"/>
                    <a:pt x="1150225" y="2038217"/>
                    <a:pt x="1143558" y="2027263"/>
                  </a:cubicBezTo>
                  <a:cubicBezTo>
                    <a:pt x="1138129" y="2018404"/>
                    <a:pt x="1124413" y="2020119"/>
                    <a:pt x="1113459" y="2020024"/>
                  </a:cubicBezTo>
                  <a:close/>
                  <a:moveTo>
                    <a:pt x="757795" y="2092700"/>
                  </a:moveTo>
                  <a:cubicBezTo>
                    <a:pt x="757129" y="2093080"/>
                    <a:pt x="756462" y="2093176"/>
                    <a:pt x="755795" y="2093557"/>
                  </a:cubicBezTo>
                  <a:cubicBezTo>
                    <a:pt x="752557" y="2095271"/>
                    <a:pt x="749413" y="2094986"/>
                    <a:pt x="746746" y="2093843"/>
                  </a:cubicBezTo>
                  <a:cubicBezTo>
                    <a:pt x="734269" y="2110416"/>
                    <a:pt x="726268" y="2129847"/>
                    <a:pt x="712361" y="2145182"/>
                  </a:cubicBezTo>
                  <a:cubicBezTo>
                    <a:pt x="690930" y="2168900"/>
                    <a:pt x="668641" y="2187854"/>
                    <a:pt x="640352" y="2202999"/>
                  </a:cubicBezTo>
                  <a:cubicBezTo>
                    <a:pt x="619778" y="2214048"/>
                    <a:pt x="594823" y="2223002"/>
                    <a:pt x="570534" y="2227859"/>
                  </a:cubicBezTo>
                  <a:cubicBezTo>
                    <a:pt x="601395" y="2261387"/>
                    <a:pt x="626541" y="2300440"/>
                    <a:pt x="655878" y="2335301"/>
                  </a:cubicBezTo>
                  <a:cubicBezTo>
                    <a:pt x="674261" y="2357114"/>
                    <a:pt x="693883" y="2378450"/>
                    <a:pt x="707503" y="2403310"/>
                  </a:cubicBezTo>
                  <a:cubicBezTo>
                    <a:pt x="726268" y="2299868"/>
                    <a:pt x="746937" y="2197760"/>
                    <a:pt x="757795" y="2092700"/>
                  </a:cubicBezTo>
                  <a:close/>
                  <a:moveTo>
                    <a:pt x="1533606" y="2047551"/>
                  </a:moveTo>
                  <a:cubicBezTo>
                    <a:pt x="1512175" y="2065268"/>
                    <a:pt x="1498269" y="2091461"/>
                    <a:pt x="1478457" y="2111083"/>
                  </a:cubicBezTo>
                  <a:cubicBezTo>
                    <a:pt x="1458550" y="2130800"/>
                    <a:pt x="1438928" y="2150802"/>
                    <a:pt x="1419497" y="2170995"/>
                  </a:cubicBezTo>
                  <a:cubicBezTo>
                    <a:pt x="1400923" y="2190331"/>
                    <a:pt x="1384636" y="2212524"/>
                    <a:pt x="1367872" y="2233955"/>
                  </a:cubicBezTo>
                  <a:cubicBezTo>
                    <a:pt x="1392160" y="2225954"/>
                    <a:pt x="1415211" y="2225669"/>
                    <a:pt x="1431118" y="2240909"/>
                  </a:cubicBezTo>
                  <a:cubicBezTo>
                    <a:pt x="1463026" y="2218144"/>
                    <a:pt x="1509699" y="2212143"/>
                    <a:pt x="1545132" y="2197855"/>
                  </a:cubicBezTo>
                  <a:cubicBezTo>
                    <a:pt x="1575231" y="2185759"/>
                    <a:pt x="1606282" y="2173662"/>
                    <a:pt x="1638953" y="2170614"/>
                  </a:cubicBezTo>
                  <a:cubicBezTo>
                    <a:pt x="1665814" y="2168138"/>
                    <a:pt x="1704866" y="2168233"/>
                    <a:pt x="1736013" y="2179091"/>
                  </a:cubicBezTo>
                  <a:cubicBezTo>
                    <a:pt x="1718772" y="2158136"/>
                    <a:pt x="1703723" y="2135276"/>
                    <a:pt x="1686292" y="2114036"/>
                  </a:cubicBezTo>
                  <a:cubicBezTo>
                    <a:pt x="1659527" y="2081365"/>
                    <a:pt x="1639144" y="2070792"/>
                    <a:pt x="1597138" y="2064505"/>
                  </a:cubicBezTo>
                  <a:cubicBezTo>
                    <a:pt x="1575326" y="2061172"/>
                    <a:pt x="1553800" y="2055552"/>
                    <a:pt x="1533606" y="2047551"/>
                  </a:cubicBezTo>
                  <a:close/>
                  <a:moveTo>
                    <a:pt x="2373931" y="1684475"/>
                  </a:moveTo>
                  <a:cubicBezTo>
                    <a:pt x="2359157" y="1679237"/>
                    <a:pt x="2346780" y="1702865"/>
                    <a:pt x="2331135" y="1714652"/>
                  </a:cubicBezTo>
                  <a:cubicBezTo>
                    <a:pt x="2292368" y="1743894"/>
                    <a:pt x="2242076" y="1761229"/>
                    <a:pt x="2221216" y="1809712"/>
                  </a:cubicBezTo>
                  <a:cubicBezTo>
                    <a:pt x="2198832" y="1861718"/>
                    <a:pt x="2199880" y="1908010"/>
                    <a:pt x="2215120" y="1959730"/>
                  </a:cubicBezTo>
                  <a:cubicBezTo>
                    <a:pt x="2224931" y="1941062"/>
                    <a:pt x="2234456" y="1922107"/>
                    <a:pt x="2250458" y="1908391"/>
                  </a:cubicBezTo>
                  <a:cubicBezTo>
                    <a:pt x="2257221" y="1902580"/>
                    <a:pt x="2266079" y="1911153"/>
                    <a:pt x="2260364" y="1918106"/>
                  </a:cubicBezTo>
                  <a:cubicBezTo>
                    <a:pt x="2230265" y="1954587"/>
                    <a:pt x="2214358" y="2004212"/>
                    <a:pt x="2185021" y="2042408"/>
                  </a:cubicBezTo>
                  <a:cubicBezTo>
                    <a:pt x="2154922" y="2081651"/>
                    <a:pt x="2117013" y="2110321"/>
                    <a:pt x="2078818" y="2141182"/>
                  </a:cubicBezTo>
                  <a:cubicBezTo>
                    <a:pt x="2039479" y="2172805"/>
                    <a:pt x="1997664" y="2213286"/>
                    <a:pt x="1950516" y="2233003"/>
                  </a:cubicBezTo>
                  <a:cubicBezTo>
                    <a:pt x="1928418" y="2242147"/>
                    <a:pt x="1905558" y="2250338"/>
                    <a:pt x="1881936" y="2254625"/>
                  </a:cubicBezTo>
                  <a:cubicBezTo>
                    <a:pt x="1869553" y="2256911"/>
                    <a:pt x="1856790" y="2258149"/>
                    <a:pt x="1844217" y="2257482"/>
                  </a:cubicBezTo>
                  <a:cubicBezTo>
                    <a:pt x="1833454" y="2256911"/>
                    <a:pt x="1820404" y="2250529"/>
                    <a:pt x="1810403" y="2251672"/>
                  </a:cubicBezTo>
                  <a:cubicBezTo>
                    <a:pt x="1825453" y="2272436"/>
                    <a:pt x="1832501" y="2293487"/>
                    <a:pt x="1832596" y="2319490"/>
                  </a:cubicBezTo>
                  <a:cubicBezTo>
                    <a:pt x="1847931" y="2308155"/>
                    <a:pt x="1859838" y="2291105"/>
                    <a:pt x="1877840" y="2283962"/>
                  </a:cubicBezTo>
                  <a:cubicBezTo>
                    <a:pt x="1912321" y="2270341"/>
                    <a:pt x="1948039" y="2264912"/>
                    <a:pt x="1983377" y="2254148"/>
                  </a:cubicBezTo>
                  <a:cubicBezTo>
                    <a:pt x="2043289" y="2235860"/>
                    <a:pt x="2102344" y="2216715"/>
                    <a:pt x="2163876" y="2204523"/>
                  </a:cubicBezTo>
                  <a:cubicBezTo>
                    <a:pt x="2211025" y="2195189"/>
                    <a:pt x="2257888" y="2182616"/>
                    <a:pt x="2305322" y="2174805"/>
                  </a:cubicBezTo>
                  <a:cubicBezTo>
                    <a:pt x="2320562" y="2172233"/>
                    <a:pt x="2340088" y="2169376"/>
                    <a:pt x="2352947" y="2178234"/>
                  </a:cubicBezTo>
                  <a:cubicBezTo>
                    <a:pt x="2357519" y="2174234"/>
                    <a:pt x="2364663" y="2173376"/>
                    <a:pt x="2369425" y="2179568"/>
                  </a:cubicBezTo>
                  <a:cubicBezTo>
                    <a:pt x="2386856" y="2202332"/>
                    <a:pt x="2400858" y="2229955"/>
                    <a:pt x="2421337" y="2250148"/>
                  </a:cubicBezTo>
                  <a:cubicBezTo>
                    <a:pt x="2464675" y="2292725"/>
                    <a:pt x="2536494" y="2284533"/>
                    <a:pt x="2582976" y="2251291"/>
                  </a:cubicBezTo>
                  <a:cubicBezTo>
                    <a:pt x="2624505" y="2221478"/>
                    <a:pt x="2671273" y="2197475"/>
                    <a:pt x="2635268" y="2142325"/>
                  </a:cubicBezTo>
                  <a:cubicBezTo>
                    <a:pt x="2618980" y="2117464"/>
                    <a:pt x="2599645" y="2094986"/>
                    <a:pt x="2572975" y="2080698"/>
                  </a:cubicBezTo>
                  <a:cubicBezTo>
                    <a:pt x="2530398" y="2057838"/>
                    <a:pt x="2478772" y="2043170"/>
                    <a:pt x="2436672" y="2077364"/>
                  </a:cubicBezTo>
                  <a:cubicBezTo>
                    <a:pt x="2410478" y="2098605"/>
                    <a:pt x="2388856" y="2124894"/>
                    <a:pt x="2356757" y="2137086"/>
                  </a:cubicBezTo>
                  <a:cubicBezTo>
                    <a:pt x="2311323" y="2154231"/>
                    <a:pt x="2261317" y="2147849"/>
                    <a:pt x="2213882" y="2151469"/>
                  </a:cubicBezTo>
                  <a:cubicBezTo>
                    <a:pt x="2189879" y="2153279"/>
                    <a:pt x="2165686" y="2157660"/>
                    <a:pt x="2144159" y="2168804"/>
                  </a:cubicBezTo>
                  <a:cubicBezTo>
                    <a:pt x="2117775" y="2182520"/>
                    <a:pt x="2095486" y="2203571"/>
                    <a:pt x="2068340" y="2217191"/>
                  </a:cubicBezTo>
                  <a:cubicBezTo>
                    <a:pt x="2056434" y="2223192"/>
                    <a:pt x="2045385" y="2207285"/>
                    <a:pt x="2056910" y="2199475"/>
                  </a:cubicBezTo>
                  <a:cubicBezTo>
                    <a:pt x="2098439" y="2171281"/>
                    <a:pt x="2139968" y="2144516"/>
                    <a:pt x="2174353" y="2107368"/>
                  </a:cubicBezTo>
                  <a:cubicBezTo>
                    <a:pt x="2209501" y="2069363"/>
                    <a:pt x="2234361" y="2026501"/>
                    <a:pt x="2263984" y="1984400"/>
                  </a:cubicBezTo>
                  <a:cubicBezTo>
                    <a:pt x="2265317" y="1982495"/>
                    <a:pt x="2267698" y="1982876"/>
                    <a:pt x="2269222" y="1984210"/>
                  </a:cubicBezTo>
                  <a:cubicBezTo>
                    <a:pt x="2272080" y="1982400"/>
                    <a:pt x="2275032" y="1981067"/>
                    <a:pt x="2278271" y="1980686"/>
                  </a:cubicBezTo>
                  <a:cubicBezTo>
                    <a:pt x="2304370" y="1977352"/>
                    <a:pt x="2326848" y="1967255"/>
                    <a:pt x="2346184" y="1953253"/>
                  </a:cubicBezTo>
                  <a:cubicBezTo>
                    <a:pt x="2335993" y="1960112"/>
                    <a:pt x="2324563" y="1963921"/>
                    <a:pt x="2311609" y="1961445"/>
                  </a:cubicBezTo>
                  <a:cubicBezTo>
                    <a:pt x="2304370" y="1960016"/>
                    <a:pt x="2303417" y="1948777"/>
                    <a:pt x="2309799" y="1945729"/>
                  </a:cubicBezTo>
                  <a:cubicBezTo>
                    <a:pt x="2346661" y="1927917"/>
                    <a:pt x="2372092" y="1898770"/>
                    <a:pt x="2382094" y="1857813"/>
                  </a:cubicBezTo>
                  <a:cubicBezTo>
                    <a:pt x="2392095" y="1817046"/>
                    <a:pt x="2381141" y="1776470"/>
                    <a:pt x="2389142" y="1736274"/>
                  </a:cubicBezTo>
                  <a:cubicBezTo>
                    <a:pt x="2389999" y="1731988"/>
                    <a:pt x="2396286" y="1732178"/>
                    <a:pt x="2397429" y="1736179"/>
                  </a:cubicBezTo>
                  <a:cubicBezTo>
                    <a:pt x="2411240" y="1785709"/>
                    <a:pt x="2412955" y="1850860"/>
                    <a:pt x="2388952" y="1897723"/>
                  </a:cubicBezTo>
                  <a:cubicBezTo>
                    <a:pt x="2380379" y="1914487"/>
                    <a:pt x="2367711" y="1936109"/>
                    <a:pt x="2351042" y="1949634"/>
                  </a:cubicBezTo>
                  <a:cubicBezTo>
                    <a:pt x="2391333" y="1917725"/>
                    <a:pt x="2414764" y="1866004"/>
                    <a:pt x="2414955" y="1810569"/>
                  </a:cubicBezTo>
                  <a:cubicBezTo>
                    <a:pt x="2415145" y="1773517"/>
                    <a:pt x="2408859" y="1733512"/>
                    <a:pt x="2389714" y="1700841"/>
                  </a:cubicBezTo>
                  <a:cubicBezTo>
                    <a:pt x="2384047" y="1691173"/>
                    <a:pt x="2378856" y="1686220"/>
                    <a:pt x="2373931" y="1684475"/>
                  </a:cubicBezTo>
                  <a:close/>
                  <a:moveTo>
                    <a:pt x="1962315" y="1595613"/>
                  </a:moveTo>
                  <a:cubicBezTo>
                    <a:pt x="1941134" y="1591113"/>
                    <a:pt x="1919703" y="1597351"/>
                    <a:pt x="1906129" y="1622450"/>
                  </a:cubicBezTo>
                  <a:cubicBezTo>
                    <a:pt x="1878412" y="1673695"/>
                    <a:pt x="1898795" y="1774088"/>
                    <a:pt x="1966899" y="1781422"/>
                  </a:cubicBezTo>
                  <a:cubicBezTo>
                    <a:pt x="1975186" y="1782280"/>
                    <a:pt x="1977853" y="1791519"/>
                    <a:pt x="1974805" y="1796853"/>
                  </a:cubicBezTo>
                  <a:cubicBezTo>
                    <a:pt x="1995474" y="1869624"/>
                    <a:pt x="1970423" y="1947253"/>
                    <a:pt x="1952802" y="2018404"/>
                  </a:cubicBezTo>
                  <a:cubicBezTo>
                    <a:pt x="1935085" y="2090223"/>
                    <a:pt x="1902319" y="2171662"/>
                    <a:pt x="1851265" y="2226050"/>
                  </a:cubicBezTo>
                  <a:cubicBezTo>
                    <a:pt x="1848884" y="2228431"/>
                    <a:pt x="1846312" y="2228431"/>
                    <a:pt x="1843836" y="2227573"/>
                  </a:cubicBezTo>
                  <a:cubicBezTo>
                    <a:pt x="1843264" y="2228621"/>
                    <a:pt x="1842883" y="2229764"/>
                    <a:pt x="1842312" y="2230717"/>
                  </a:cubicBezTo>
                  <a:cubicBezTo>
                    <a:pt x="1843931" y="2228050"/>
                    <a:pt x="1862314" y="2229193"/>
                    <a:pt x="1865839" y="2228145"/>
                  </a:cubicBezTo>
                  <a:cubicBezTo>
                    <a:pt x="1871172" y="2226526"/>
                    <a:pt x="1874697" y="2224049"/>
                    <a:pt x="1878888" y="2220049"/>
                  </a:cubicBezTo>
                  <a:cubicBezTo>
                    <a:pt x="1888222" y="2211191"/>
                    <a:pt x="1895747" y="2200046"/>
                    <a:pt x="1902224" y="2188997"/>
                  </a:cubicBezTo>
                  <a:cubicBezTo>
                    <a:pt x="1912797" y="2170900"/>
                    <a:pt x="1923751" y="2152897"/>
                    <a:pt x="1933085" y="2134133"/>
                  </a:cubicBezTo>
                  <a:cubicBezTo>
                    <a:pt x="1957183" y="2085746"/>
                    <a:pt x="1977281" y="2033073"/>
                    <a:pt x="1989378" y="1980304"/>
                  </a:cubicBezTo>
                  <a:cubicBezTo>
                    <a:pt x="1999665" y="1935728"/>
                    <a:pt x="2007952" y="1890008"/>
                    <a:pt x="2008714" y="1844097"/>
                  </a:cubicBezTo>
                  <a:cubicBezTo>
                    <a:pt x="2008904" y="1827809"/>
                    <a:pt x="2010809" y="1811998"/>
                    <a:pt x="2010142" y="1795710"/>
                  </a:cubicBezTo>
                  <a:cubicBezTo>
                    <a:pt x="2009666" y="1784089"/>
                    <a:pt x="2009476" y="1772278"/>
                    <a:pt x="2012428" y="1761039"/>
                  </a:cubicBezTo>
                  <a:cubicBezTo>
                    <a:pt x="2016048" y="1747323"/>
                    <a:pt x="2026525" y="1742084"/>
                    <a:pt x="2032621" y="1731226"/>
                  </a:cubicBezTo>
                  <a:cubicBezTo>
                    <a:pt x="2037765" y="1722082"/>
                    <a:pt x="2037384" y="1707032"/>
                    <a:pt x="2037003" y="1696841"/>
                  </a:cubicBezTo>
                  <a:cubicBezTo>
                    <a:pt x="2036146" y="1674838"/>
                    <a:pt x="2029859" y="1651406"/>
                    <a:pt x="2017000" y="1633213"/>
                  </a:cubicBezTo>
                  <a:cubicBezTo>
                    <a:pt x="2004427" y="1615354"/>
                    <a:pt x="1983496" y="1600114"/>
                    <a:pt x="1962315" y="1595613"/>
                  </a:cubicBezTo>
                  <a:close/>
                  <a:moveTo>
                    <a:pt x="2700631" y="453154"/>
                  </a:moveTo>
                  <a:cubicBezTo>
                    <a:pt x="2687912" y="451911"/>
                    <a:pt x="2674321" y="453018"/>
                    <a:pt x="2660319" y="456590"/>
                  </a:cubicBezTo>
                  <a:cubicBezTo>
                    <a:pt x="2629744" y="464401"/>
                    <a:pt x="2604312" y="480974"/>
                    <a:pt x="2584881" y="505835"/>
                  </a:cubicBezTo>
                  <a:cubicBezTo>
                    <a:pt x="2575546" y="517836"/>
                    <a:pt x="2567831" y="530885"/>
                    <a:pt x="2559925" y="543839"/>
                  </a:cubicBezTo>
                  <a:cubicBezTo>
                    <a:pt x="2553544" y="554412"/>
                    <a:pt x="2546876" y="563461"/>
                    <a:pt x="2544876" y="575177"/>
                  </a:cubicBezTo>
                  <a:cubicBezTo>
                    <a:pt x="2544400" y="577748"/>
                    <a:pt x="2544209" y="580511"/>
                    <a:pt x="2544209" y="583558"/>
                  </a:cubicBezTo>
                  <a:cubicBezTo>
                    <a:pt x="2544304" y="584606"/>
                    <a:pt x="2551448" y="575462"/>
                    <a:pt x="2551924" y="574700"/>
                  </a:cubicBezTo>
                  <a:cubicBezTo>
                    <a:pt x="2553639" y="571652"/>
                    <a:pt x="2555353" y="568414"/>
                    <a:pt x="2557163" y="565366"/>
                  </a:cubicBezTo>
                  <a:cubicBezTo>
                    <a:pt x="2561259" y="558508"/>
                    <a:pt x="2565736" y="551840"/>
                    <a:pt x="2570498" y="545458"/>
                  </a:cubicBezTo>
                  <a:cubicBezTo>
                    <a:pt x="2580785" y="531552"/>
                    <a:pt x="2592406" y="518503"/>
                    <a:pt x="2605455" y="507073"/>
                  </a:cubicBezTo>
                  <a:cubicBezTo>
                    <a:pt x="2627743" y="487546"/>
                    <a:pt x="2658319" y="469068"/>
                    <a:pt x="2689180" y="476402"/>
                  </a:cubicBezTo>
                  <a:cubicBezTo>
                    <a:pt x="2694228" y="477640"/>
                    <a:pt x="2692704" y="484308"/>
                    <a:pt x="2688132" y="484879"/>
                  </a:cubicBezTo>
                  <a:cubicBezTo>
                    <a:pt x="2644126" y="490118"/>
                    <a:pt x="2612408" y="524789"/>
                    <a:pt x="2586690" y="560984"/>
                  </a:cubicBezTo>
                  <a:cubicBezTo>
                    <a:pt x="2618123" y="529647"/>
                    <a:pt x="2660224" y="500691"/>
                    <a:pt x="2698609" y="508502"/>
                  </a:cubicBezTo>
                  <a:cubicBezTo>
                    <a:pt x="2702038" y="509168"/>
                    <a:pt x="2703181" y="514788"/>
                    <a:pt x="2699753" y="516312"/>
                  </a:cubicBezTo>
                  <a:cubicBezTo>
                    <a:pt x="2686798" y="522313"/>
                    <a:pt x="2672797" y="526123"/>
                    <a:pt x="2660414" y="533266"/>
                  </a:cubicBezTo>
                  <a:cubicBezTo>
                    <a:pt x="2640983" y="544506"/>
                    <a:pt x="2623743" y="558412"/>
                    <a:pt x="2607550" y="573652"/>
                  </a:cubicBezTo>
                  <a:cubicBezTo>
                    <a:pt x="2611170" y="573271"/>
                    <a:pt x="2614789" y="572986"/>
                    <a:pt x="2618218" y="572414"/>
                  </a:cubicBezTo>
                  <a:cubicBezTo>
                    <a:pt x="2641555" y="568795"/>
                    <a:pt x="2665081" y="558317"/>
                    <a:pt x="2688418" y="556889"/>
                  </a:cubicBezTo>
                  <a:cubicBezTo>
                    <a:pt x="2691561" y="556698"/>
                    <a:pt x="2693942" y="560603"/>
                    <a:pt x="2692228" y="563270"/>
                  </a:cubicBezTo>
                  <a:cubicBezTo>
                    <a:pt x="2682607" y="578510"/>
                    <a:pt x="2664891" y="584702"/>
                    <a:pt x="2647841" y="588797"/>
                  </a:cubicBezTo>
                  <a:cubicBezTo>
                    <a:pt x="2640602" y="590607"/>
                    <a:pt x="2633268" y="591750"/>
                    <a:pt x="2625934" y="593179"/>
                  </a:cubicBezTo>
                  <a:cubicBezTo>
                    <a:pt x="2636602" y="593845"/>
                    <a:pt x="2647079" y="594607"/>
                    <a:pt x="2656795" y="594417"/>
                  </a:cubicBezTo>
                  <a:cubicBezTo>
                    <a:pt x="2697181" y="593655"/>
                    <a:pt x="2725946" y="579558"/>
                    <a:pt x="2754236" y="551936"/>
                  </a:cubicBezTo>
                  <a:cubicBezTo>
                    <a:pt x="2758903" y="547268"/>
                    <a:pt x="2768618" y="551554"/>
                    <a:pt x="2764999" y="558412"/>
                  </a:cubicBezTo>
                  <a:cubicBezTo>
                    <a:pt x="2750425" y="585844"/>
                    <a:pt x="2721279" y="605275"/>
                    <a:pt x="2690894" y="611276"/>
                  </a:cubicBezTo>
                  <a:cubicBezTo>
                    <a:pt x="2672130" y="614991"/>
                    <a:pt x="2653175" y="615372"/>
                    <a:pt x="2634125" y="615372"/>
                  </a:cubicBezTo>
                  <a:cubicBezTo>
                    <a:pt x="2647365" y="617468"/>
                    <a:pt x="2660509" y="619753"/>
                    <a:pt x="2674035" y="622040"/>
                  </a:cubicBezTo>
                  <a:cubicBezTo>
                    <a:pt x="2722136" y="630231"/>
                    <a:pt x="2792050" y="580129"/>
                    <a:pt x="2779096" y="524694"/>
                  </a:cubicBezTo>
                  <a:cubicBezTo>
                    <a:pt x="2769095" y="481760"/>
                    <a:pt x="2738787" y="456882"/>
                    <a:pt x="2700631" y="453154"/>
                  </a:cubicBezTo>
                  <a:close/>
                  <a:moveTo>
                    <a:pt x="2791454" y="178377"/>
                  </a:moveTo>
                  <a:cubicBezTo>
                    <a:pt x="2757450" y="178627"/>
                    <a:pt x="2724422" y="193747"/>
                    <a:pt x="2704610" y="228085"/>
                  </a:cubicBezTo>
                  <a:cubicBezTo>
                    <a:pt x="2693561" y="247326"/>
                    <a:pt x="2690513" y="268757"/>
                    <a:pt x="2682417" y="289045"/>
                  </a:cubicBezTo>
                  <a:cubicBezTo>
                    <a:pt x="2679369" y="296856"/>
                    <a:pt x="2677273" y="302952"/>
                    <a:pt x="2676607" y="311620"/>
                  </a:cubicBezTo>
                  <a:cubicBezTo>
                    <a:pt x="2675940" y="319906"/>
                    <a:pt x="2675749" y="328860"/>
                    <a:pt x="2670796" y="336004"/>
                  </a:cubicBezTo>
                  <a:cubicBezTo>
                    <a:pt x="2667177" y="341243"/>
                    <a:pt x="2661462" y="344671"/>
                    <a:pt x="2655938" y="347910"/>
                  </a:cubicBezTo>
                  <a:cubicBezTo>
                    <a:pt x="2626696" y="365055"/>
                    <a:pt x="2597930" y="383152"/>
                    <a:pt x="2568307" y="399440"/>
                  </a:cubicBezTo>
                  <a:cubicBezTo>
                    <a:pt x="2538494" y="415823"/>
                    <a:pt x="2508776" y="431730"/>
                    <a:pt x="2480201" y="450208"/>
                  </a:cubicBezTo>
                  <a:cubicBezTo>
                    <a:pt x="2428004" y="485832"/>
                    <a:pt x="2396667" y="538124"/>
                    <a:pt x="2351042" y="579653"/>
                  </a:cubicBezTo>
                  <a:cubicBezTo>
                    <a:pt x="2339803" y="605466"/>
                    <a:pt x="2327134" y="630802"/>
                    <a:pt x="2312371" y="654329"/>
                  </a:cubicBezTo>
                  <a:cubicBezTo>
                    <a:pt x="2326658" y="643852"/>
                    <a:pt x="2341327" y="634327"/>
                    <a:pt x="2356090" y="626897"/>
                  </a:cubicBezTo>
                  <a:cubicBezTo>
                    <a:pt x="2356471" y="625564"/>
                    <a:pt x="2356567" y="624230"/>
                    <a:pt x="2357805" y="622992"/>
                  </a:cubicBezTo>
                  <a:cubicBezTo>
                    <a:pt x="2400096" y="583177"/>
                    <a:pt x="2424861" y="528599"/>
                    <a:pt x="2472962" y="494881"/>
                  </a:cubicBezTo>
                  <a:cubicBezTo>
                    <a:pt x="2502204" y="474307"/>
                    <a:pt x="2532303" y="455066"/>
                    <a:pt x="2563164" y="436969"/>
                  </a:cubicBezTo>
                  <a:cubicBezTo>
                    <a:pt x="2599930" y="415442"/>
                    <a:pt x="2655366" y="364769"/>
                    <a:pt x="2702229" y="371056"/>
                  </a:cubicBezTo>
                  <a:cubicBezTo>
                    <a:pt x="2731471" y="368770"/>
                    <a:pt x="2759379" y="376294"/>
                    <a:pt x="2794240" y="363055"/>
                  </a:cubicBezTo>
                  <a:cubicBezTo>
                    <a:pt x="2845199" y="343719"/>
                    <a:pt x="2945974" y="283331"/>
                    <a:pt x="2884156" y="217894"/>
                  </a:cubicBezTo>
                  <a:cubicBezTo>
                    <a:pt x="2860439" y="192748"/>
                    <a:pt x="2825459" y="178127"/>
                    <a:pt x="2791454" y="1783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05F2964-01C8-4DFC-8DDF-B53474F7D72B}"/>
                </a:ext>
              </a:extLst>
            </p:cNvPr>
            <p:cNvSpPr/>
            <p:nvPr userDrawn="1"/>
          </p:nvSpPr>
          <p:spPr>
            <a:xfrm>
              <a:off x="2869362" y="5777304"/>
              <a:ext cx="1053778" cy="1112615"/>
            </a:xfrm>
            <a:custGeom>
              <a:avLst/>
              <a:gdLst>
                <a:gd name="connsiteX0" fmla="*/ 784812 w 1053778"/>
                <a:gd name="connsiteY0" fmla="*/ 1374 h 1112615"/>
                <a:gd name="connsiteX1" fmla="*/ 790281 w 1053778"/>
                <a:gd name="connsiteY1" fmla="*/ 172178 h 1112615"/>
                <a:gd name="connsiteX2" fmla="*/ 709890 w 1053778"/>
                <a:gd name="connsiteY2" fmla="*/ 259903 h 1112615"/>
                <a:gd name="connsiteX3" fmla="*/ 635309 w 1053778"/>
                <a:gd name="connsiteY3" fmla="*/ 281906 h 1112615"/>
                <a:gd name="connsiteX4" fmla="*/ 613402 w 1053778"/>
                <a:gd name="connsiteY4" fmla="*/ 298194 h 1112615"/>
                <a:gd name="connsiteX5" fmla="*/ 495387 w 1053778"/>
                <a:gd name="connsiteY5" fmla="*/ 505553 h 1112615"/>
                <a:gd name="connsiteX6" fmla="*/ 464050 w 1053778"/>
                <a:gd name="connsiteY6" fmla="*/ 587944 h 1112615"/>
                <a:gd name="connsiteX7" fmla="*/ 460526 w 1053778"/>
                <a:gd name="connsiteY7" fmla="*/ 604041 h 1112615"/>
                <a:gd name="connsiteX8" fmla="*/ 635976 w 1053778"/>
                <a:gd name="connsiteY8" fmla="*/ 564513 h 1112615"/>
                <a:gd name="connsiteX9" fmla="*/ 722939 w 1053778"/>
                <a:gd name="connsiteY9" fmla="*/ 516221 h 1112615"/>
                <a:gd name="connsiteX10" fmla="*/ 738560 w 1053778"/>
                <a:gd name="connsiteY10" fmla="*/ 500219 h 1112615"/>
                <a:gd name="connsiteX11" fmla="*/ 749324 w 1053778"/>
                <a:gd name="connsiteY11" fmla="*/ 475454 h 1112615"/>
                <a:gd name="connsiteX12" fmla="*/ 773422 w 1053778"/>
                <a:gd name="connsiteY12" fmla="*/ 448117 h 1112615"/>
                <a:gd name="connsiteX13" fmla="*/ 946586 w 1053778"/>
                <a:gd name="connsiteY13" fmla="*/ 369346 h 1112615"/>
                <a:gd name="connsiteX14" fmla="*/ 1030597 w 1053778"/>
                <a:gd name="connsiteY14" fmla="*/ 363440 h 1112615"/>
                <a:gd name="connsiteX15" fmla="*/ 1027930 w 1053778"/>
                <a:gd name="connsiteY15" fmla="*/ 474216 h 1112615"/>
                <a:gd name="connsiteX16" fmla="*/ 814379 w 1053778"/>
                <a:gd name="connsiteY16" fmla="*/ 609185 h 1112615"/>
                <a:gd name="connsiteX17" fmla="*/ 777041 w 1053778"/>
                <a:gd name="connsiteY17" fmla="*/ 589945 h 1112615"/>
                <a:gd name="connsiteX18" fmla="*/ 642167 w 1053778"/>
                <a:gd name="connsiteY18" fmla="*/ 640427 h 1112615"/>
                <a:gd name="connsiteX19" fmla="*/ 504436 w 1053778"/>
                <a:gd name="connsiteY19" fmla="*/ 675479 h 1112615"/>
                <a:gd name="connsiteX20" fmla="*/ 424235 w 1053778"/>
                <a:gd name="connsiteY20" fmla="*/ 728819 h 1112615"/>
                <a:gd name="connsiteX21" fmla="*/ 401851 w 1053778"/>
                <a:gd name="connsiteY21" fmla="*/ 805114 h 1112615"/>
                <a:gd name="connsiteX22" fmla="*/ 366895 w 1053778"/>
                <a:gd name="connsiteY22" fmla="*/ 954752 h 1112615"/>
                <a:gd name="connsiteX23" fmla="*/ 332655 w 1053778"/>
                <a:gd name="connsiteY23" fmla="*/ 1112615 h 1112615"/>
                <a:gd name="connsiteX24" fmla="*/ 309658 w 1053778"/>
                <a:gd name="connsiteY24" fmla="*/ 1112615 h 1112615"/>
                <a:gd name="connsiteX25" fmla="*/ 345749 w 1053778"/>
                <a:gd name="connsiteY25" fmla="*/ 947608 h 1112615"/>
                <a:gd name="connsiteX26" fmla="*/ 386611 w 1053778"/>
                <a:gd name="connsiteY26" fmla="*/ 767967 h 1112615"/>
                <a:gd name="connsiteX27" fmla="*/ 449381 w 1053778"/>
                <a:gd name="connsiteY27" fmla="*/ 668049 h 1112615"/>
                <a:gd name="connsiteX28" fmla="*/ 635309 w 1053778"/>
                <a:gd name="connsiteY28" fmla="*/ 620234 h 1112615"/>
                <a:gd name="connsiteX29" fmla="*/ 764183 w 1053778"/>
                <a:gd name="connsiteY29" fmla="*/ 579086 h 1112615"/>
                <a:gd name="connsiteX30" fmla="*/ 737322 w 1053778"/>
                <a:gd name="connsiteY30" fmla="*/ 527937 h 1112615"/>
                <a:gd name="connsiteX31" fmla="*/ 640453 w 1053778"/>
                <a:gd name="connsiteY31" fmla="*/ 582991 h 1112615"/>
                <a:gd name="connsiteX32" fmla="*/ 461668 w 1053778"/>
                <a:gd name="connsiteY32" fmla="*/ 626330 h 1112615"/>
                <a:gd name="connsiteX33" fmla="*/ 448619 w 1053778"/>
                <a:gd name="connsiteY33" fmla="*/ 612995 h 1112615"/>
                <a:gd name="connsiteX34" fmla="*/ 443762 w 1053778"/>
                <a:gd name="connsiteY34" fmla="*/ 608423 h 1112615"/>
                <a:gd name="connsiteX35" fmla="*/ 464145 w 1053778"/>
                <a:gd name="connsiteY35" fmla="*/ 524413 h 1112615"/>
                <a:gd name="connsiteX36" fmla="*/ 517580 w 1053778"/>
                <a:gd name="connsiteY36" fmla="*/ 404112 h 1112615"/>
                <a:gd name="connsiteX37" fmla="*/ 583684 w 1053778"/>
                <a:gd name="connsiteY37" fmla="*/ 295051 h 1112615"/>
                <a:gd name="connsiteX38" fmla="*/ 615974 w 1053778"/>
                <a:gd name="connsiteY38" fmla="*/ 263332 h 1112615"/>
                <a:gd name="connsiteX39" fmla="*/ 723035 w 1053778"/>
                <a:gd name="connsiteY39" fmla="*/ 222565 h 1112615"/>
                <a:gd name="connsiteX40" fmla="*/ 781328 w 1053778"/>
                <a:gd name="connsiteY40" fmla="*/ 81690 h 1112615"/>
                <a:gd name="connsiteX41" fmla="*/ 777613 w 1053778"/>
                <a:gd name="connsiteY41" fmla="*/ 22636 h 1112615"/>
                <a:gd name="connsiteX42" fmla="*/ 750562 w 1053778"/>
                <a:gd name="connsiteY42" fmla="*/ 31494 h 1112615"/>
                <a:gd name="connsiteX43" fmla="*/ 688554 w 1053778"/>
                <a:gd name="connsiteY43" fmla="*/ 40447 h 1112615"/>
                <a:gd name="connsiteX44" fmla="*/ 619117 w 1053778"/>
                <a:gd name="connsiteY44" fmla="*/ 83977 h 1112615"/>
                <a:gd name="connsiteX45" fmla="*/ 566158 w 1053778"/>
                <a:gd name="connsiteY45" fmla="*/ 185418 h 1112615"/>
                <a:gd name="connsiteX46" fmla="*/ 564634 w 1053778"/>
                <a:gd name="connsiteY46" fmla="*/ 209897 h 1112615"/>
                <a:gd name="connsiteX47" fmla="*/ 572254 w 1053778"/>
                <a:gd name="connsiteY47" fmla="*/ 237615 h 1112615"/>
                <a:gd name="connsiteX48" fmla="*/ 566062 w 1053778"/>
                <a:gd name="connsiteY48" fmla="*/ 253426 h 1112615"/>
                <a:gd name="connsiteX49" fmla="*/ 476813 w 1053778"/>
                <a:gd name="connsiteY49" fmla="*/ 425448 h 1112615"/>
                <a:gd name="connsiteX50" fmla="*/ 409662 w 1053778"/>
                <a:gd name="connsiteY50" fmla="*/ 606328 h 1112615"/>
                <a:gd name="connsiteX51" fmla="*/ 396136 w 1053778"/>
                <a:gd name="connsiteY51" fmla="*/ 612423 h 1112615"/>
                <a:gd name="connsiteX52" fmla="*/ 388897 w 1053778"/>
                <a:gd name="connsiteY52" fmla="*/ 604518 h 1112615"/>
                <a:gd name="connsiteX53" fmla="*/ 340987 w 1053778"/>
                <a:gd name="connsiteY53" fmla="*/ 459738 h 1112615"/>
                <a:gd name="connsiteX54" fmla="*/ 366133 w 1053778"/>
                <a:gd name="connsiteY54" fmla="*/ 307528 h 1112615"/>
                <a:gd name="connsiteX55" fmla="*/ 372705 w 1053778"/>
                <a:gd name="connsiteY55" fmla="*/ 304099 h 1112615"/>
                <a:gd name="connsiteX56" fmla="*/ 399565 w 1053778"/>
                <a:gd name="connsiteY56" fmla="*/ 174273 h 1112615"/>
                <a:gd name="connsiteX57" fmla="*/ 352036 w 1053778"/>
                <a:gd name="connsiteY57" fmla="*/ 62069 h 1112615"/>
                <a:gd name="connsiteX58" fmla="*/ 267644 w 1053778"/>
                <a:gd name="connsiteY58" fmla="*/ 143222 h 1112615"/>
                <a:gd name="connsiteX59" fmla="*/ 280312 w 1053778"/>
                <a:gd name="connsiteY59" fmla="*/ 226756 h 1112615"/>
                <a:gd name="connsiteX60" fmla="*/ 320699 w 1053778"/>
                <a:gd name="connsiteY60" fmla="*/ 296765 h 1112615"/>
                <a:gd name="connsiteX61" fmla="*/ 322127 w 1053778"/>
                <a:gd name="connsiteY61" fmla="*/ 298194 h 1112615"/>
                <a:gd name="connsiteX62" fmla="*/ 322127 w 1053778"/>
                <a:gd name="connsiteY62" fmla="*/ 461833 h 1112615"/>
                <a:gd name="connsiteX63" fmla="*/ 350512 w 1053778"/>
                <a:gd name="connsiteY63" fmla="*/ 598231 h 1112615"/>
                <a:gd name="connsiteX64" fmla="*/ 371276 w 1053778"/>
                <a:gd name="connsiteY64" fmla="*/ 650238 h 1112615"/>
                <a:gd name="connsiteX65" fmla="*/ 268025 w 1053778"/>
                <a:gd name="connsiteY65" fmla="*/ 1081054 h 1112615"/>
                <a:gd name="connsiteX66" fmla="*/ 249166 w 1053778"/>
                <a:gd name="connsiteY66" fmla="*/ 1082673 h 1112615"/>
                <a:gd name="connsiteX67" fmla="*/ 237926 w 1053778"/>
                <a:gd name="connsiteY67" fmla="*/ 888648 h 1112615"/>
                <a:gd name="connsiteX68" fmla="*/ 240688 w 1053778"/>
                <a:gd name="connsiteY68" fmla="*/ 880838 h 1112615"/>
                <a:gd name="connsiteX69" fmla="*/ 222019 w 1053778"/>
                <a:gd name="connsiteY69" fmla="*/ 750441 h 1112615"/>
                <a:gd name="connsiteX70" fmla="*/ 123436 w 1053778"/>
                <a:gd name="connsiteY70" fmla="*/ 751393 h 1112615"/>
                <a:gd name="connsiteX71" fmla="*/ 128865 w 1053778"/>
                <a:gd name="connsiteY71" fmla="*/ 792827 h 1112615"/>
                <a:gd name="connsiteX72" fmla="*/ 107053 w 1053778"/>
                <a:gd name="connsiteY72" fmla="*/ 881410 h 1112615"/>
                <a:gd name="connsiteX73" fmla="*/ 148105 w 1053778"/>
                <a:gd name="connsiteY73" fmla="*/ 929606 h 1112615"/>
                <a:gd name="connsiteX74" fmla="*/ 205351 w 1053778"/>
                <a:gd name="connsiteY74" fmla="*/ 959610 h 1112615"/>
                <a:gd name="connsiteX75" fmla="*/ 214114 w 1053778"/>
                <a:gd name="connsiteY75" fmla="*/ 1032095 h 1112615"/>
                <a:gd name="connsiteX76" fmla="*/ 225270 w 1053778"/>
                <a:gd name="connsiteY76" fmla="*/ 1074934 h 1112615"/>
                <a:gd name="connsiteX77" fmla="*/ 239436 w 1053778"/>
                <a:gd name="connsiteY77" fmla="*/ 1112615 h 1112615"/>
                <a:gd name="connsiteX78" fmla="*/ 218963 w 1053778"/>
                <a:gd name="connsiteY78" fmla="*/ 1112615 h 1112615"/>
                <a:gd name="connsiteX79" fmla="*/ 212113 w 1053778"/>
                <a:gd name="connsiteY79" fmla="*/ 1096675 h 1112615"/>
                <a:gd name="connsiteX80" fmla="*/ 194207 w 1053778"/>
                <a:gd name="connsiteY80" fmla="*/ 1037715 h 1112615"/>
                <a:gd name="connsiteX81" fmla="*/ 189253 w 1053778"/>
                <a:gd name="connsiteY81" fmla="*/ 1003711 h 1112615"/>
                <a:gd name="connsiteX82" fmla="*/ 188872 w 1053778"/>
                <a:gd name="connsiteY82" fmla="*/ 977993 h 1112615"/>
                <a:gd name="connsiteX83" fmla="*/ 148105 w 1053778"/>
                <a:gd name="connsiteY83" fmla="*/ 954847 h 1112615"/>
                <a:gd name="connsiteX84" fmla="*/ 99433 w 1053778"/>
                <a:gd name="connsiteY84" fmla="*/ 927034 h 1112615"/>
                <a:gd name="connsiteX85" fmla="*/ 93432 w 1053778"/>
                <a:gd name="connsiteY85" fmla="*/ 832261 h 1112615"/>
                <a:gd name="connsiteX86" fmla="*/ 103528 w 1053778"/>
                <a:gd name="connsiteY86" fmla="*/ 757489 h 1112615"/>
                <a:gd name="connsiteX87" fmla="*/ 101052 w 1053778"/>
                <a:gd name="connsiteY87" fmla="*/ 718913 h 1112615"/>
                <a:gd name="connsiteX88" fmla="*/ 131532 w 1053778"/>
                <a:gd name="connsiteY88" fmla="*/ 699387 h 1112615"/>
                <a:gd name="connsiteX89" fmla="*/ 265549 w 1053778"/>
                <a:gd name="connsiteY89" fmla="*/ 759585 h 1112615"/>
                <a:gd name="connsiteX90" fmla="*/ 254976 w 1053778"/>
                <a:gd name="connsiteY90" fmla="*/ 892649 h 1112615"/>
                <a:gd name="connsiteX91" fmla="*/ 255166 w 1053778"/>
                <a:gd name="connsiteY91" fmla="*/ 896649 h 1112615"/>
                <a:gd name="connsiteX92" fmla="*/ 257738 w 1053778"/>
                <a:gd name="connsiteY92" fmla="*/ 1032000 h 1112615"/>
                <a:gd name="connsiteX93" fmla="*/ 348892 w 1053778"/>
                <a:gd name="connsiteY93" fmla="*/ 696529 h 1112615"/>
                <a:gd name="connsiteX94" fmla="*/ 331081 w 1053778"/>
                <a:gd name="connsiteY94" fmla="*/ 611090 h 1112615"/>
                <a:gd name="connsiteX95" fmla="*/ 247070 w 1053778"/>
                <a:gd name="connsiteY95" fmla="*/ 550225 h 1112615"/>
                <a:gd name="connsiteX96" fmla="*/ 166108 w 1053778"/>
                <a:gd name="connsiteY96" fmla="*/ 470882 h 1112615"/>
                <a:gd name="connsiteX97" fmla="*/ 25233 w 1053778"/>
                <a:gd name="connsiteY97" fmla="*/ 404779 h 1112615"/>
                <a:gd name="connsiteX98" fmla="*/ 52570 w 1053778"/>
                <a:gd name="connsiteY98" fmla="*/ 237043 h 1112615"/>
                <a:gd name="connsiteX99" fmla="*/ 214495 w 1053778"/>
                <a:gd name="connsiteY99" fmla="*/ 295146 h 1112615"/>
                <a:gd name="connsiteX100" fmla="*/ 225734 w 1053778"/>
                <a:gd name="connsiteY100" fmla="*/ 416780 h 1112615"/>
                <a:gd name="connsiteX101" fmla="*/ 310792 w 1053778"/>
                <a:gd name="connsiteY101" fmla="*/ 535747 h 1112615"/>
                <a:gd name="connsiteX102" fmla="*/ 306982 w 1053778"/>
                <a:gd name="connsiteY102" fmla="*/ 500124 h 1112615"/>
                <a:gd name="connsiteX103" fmla="*/ 305268 w 1053778"/>
                <a:gd name="connsiteY103" fmla="*/ 406779 h 1112615"/>
                <a:gd name="connsiteX104" fmla="*/ 311936 w 1053778"/>
                <a:gd name="connsiteY104" fmla="*/ 314863 h 1112615"/>
                <a:gd name="connsiteX105" fmla="*/ 244689 w 1053778"/>
                <a:gd name="connsiteY105" fmla="*/ 201801 h 1112615"/>
                <a:gd name="connsiteX106" fmla="*/ 254405 w 1053778"/>
                <a:gd name="connsiteY106" fmla="*/ 92740 h 1112615"/>
                <a:gd name="connsiteX107" fmla="*/ 360227 w 1053778"/>
                <a:gd name="connsiteY107" fmla="*/ 36732 h 1112615"/>
                <a:gd name="connsiteX108" fmla="*/ 423283 w 1053778"/>
                <a:gd name="connsiteY108" fmla="*/ 168559 h 1112615"/>
                <a:gd name="connsiteX109" fmla="*/ 428045 w 1053778"/>
                <a:gd name="connsiteY109" fmla="*/ 257236 h 1112615"/>
                <a:gd name="connsiteX110" fmla="*/ 410424 w 1053778"/>
                <a:gd name="connsiteY110" fmla="*/ 298670 h 1112615"/>
                <a:gd name="connsiteX111" fmla="*/ 378801 w 1053778"/>
                <a:gd name="connsiteY111" fmla="*/ 335246 h 1112615"/>
                <a:gd name="connsiteX112" fmla="*/ 369466 w 1053778"/>
                <a:gd name="connsiteY112" fmla="*/ 378871 h 1112615"/>
                <a:gd name="connsiteX113" fmla="*/ 364990 w 1053778"/>
                <a:gd name="connsiteY113" fmla="*/ 478502 h 1112615"/>
                <a:gd name="connsiteX114" fmla="*/ 393755 w 1053778"/>
                <a:gd name="connsiteY114" fmla="*/ 572609 h 1112615"/>
                <a:gd name="connsiteX115" fmla="*/ 407186 w 1053778"/>
                <a:gd name="connsiteY115" fmla="*/ 537748 h 1112615"/>
                <a:gd name="connsiteX116" fmla="*/ 450143 w 1053778"/>
                <a:gd name="connsiteY116" fmla="*/ 433639 h 1112615"/>
                <a:gd name="connsiteX117" fmla="*/ 507103 w 1053778"/>
                <a:gd name="connsiteY117" fmla="*/ 320292 h 1112615"/>
                <a:gd name="connsiteX118" fmla="*/ 541202 w 1053778"/>
                <a:gd name="connsiteY118" fmla="*/ 247521 h 1112615"/>
                <a:gd name="connsiteX119" fmla="*/ 549013 w 1053778"/>
                <a:gd name="connsiteY119" fmla="*/ 226280 h 1112615"/>
                <a:gd name="connsiteX120" fmla="*/ 545870 w 1053778"/>
                <a:gd name="connsiteY120" fmla="*/ 196943 h 1112615"/>
                <a:gd name="connsiteX121" fmla="*/ 549965 w 1053778"/>
                <a:gd name="connsiteY121" fmla="*/ 168082 h 1112615"/>
                <a:gd name="connsiteX122" fmla="*/ 564062 w 1053778"/>
                <a:gd name="connsiteY122" fmla="*/ 120457 h 1112615"/>
                <a:gd name="connsiteX123" fmla="*/ 663789 w 1053778"/>
                <a:gd name="connsiteY123" fmla="*/ 26446 h 1112615"/>
                <a:gd name="connsiteX124" fmla="*/ 762658 w 1053778"/>
                <a:gd name="connsiteY124" fmla="*/ 2633 h 1112615"/>
                <a:gd name="connsiteX125" fmla="*/ 784812 w 1053778"/>
                <a:gd name="connsiteY125" fmla="*/ 1374 h 1112615"/>
                <a:gd name="connsiteX126" fmla="*/ 123793 w 1053778"/>
                <a:gd name="connsiteY126" fmla="*/ 240365 h 1112615"/>
                <a:gd name="connsiteX127" fmla="*/ 54951 w 1053778"/>
                <a:gd name="connsiteY127" fmla="*/ 263142 h 1112615"/>
                <a:gd name="connsiteX128" fmla="*/ 27805 w 1053778"/>
                <a:gd name="connsiteY128" fmla="*/ 361249 h 1112615"/>
                <a:gd name="connsiteX129" fmla="*/ 161821 w 1053778"/>
                <a:gd name="connsiteY129" fmla="*/ 446307 h 1112615"/>
                <a:gd name="connsiteX130" fmla="*/ 178395 w 1053778"/>
                <a:gd name="connsiteY130" fmla="*/ 448117 h 1112615"/>
                <a:gd name="connsiteX131" fmla="*/ 302506 w 1053778"/>
                <a:gd name="connsiteY131" fmla="*/ 563465 h 1112615"/>
                <a:gd name="connsiteX132" fmla="*/ 258786 w 1053778"/>
                <a:gd name="connsiteY132" fmla="*/ 504791 h 1112615"/>
                <a:gd name="connsiteX133" fmla="*/ 197064 w 1053778"/>
                <a:gd name="connsiteY133" fmla="*/ 418876 h 1112615"/>
                <a:gd name="connsiteX134" fmla="*/ 181538 w 1053778"/>
                <a:gd name="connsiteY134" fmla="*/ 367440 h 1112615"/>
                <a:gd name="connsiteX135" fmla="*/ 182205 w 1053778"/>
                <a:gd name="connsiteY135" fmla="*/ 282097 h 1112615"/>
                <a:gd name="connsiteX136" fmla="*/ 123793 w 1053778"/>
                <a:gd name="connsiteY136" fmla="*/ 240365 h 1112615"/>
                <a:gd name="connsiteX137" fmla="*/ 1017833 w 1053778"/>
                <a:gd name="connsiteY137" fmla="*/ 376680 h 1112615"/>
                <a:gd name="connsiteX138" fmla="*/ 855813 w 1053778"/>
                <a:gd name="connsiteY138" fmla="*/ 416685 h 1112615"/>
                <a:gd name="connsiteX139" fmla="*/ 772755 w 1053778"/>
                <a:gd name="connsiteY139" fmla="*/ 557179 h 1112615"/>
                <a:gd name="connsiteX140" fmla="*/ 855908 w 1053778"/>
                <a:gd name="connsiteY140" fmla="*/ 591088 h 1112615"/>
                <a:gd name="connsiteX141" fmla="*/ 1007165 w 1053778"/>
                <a:gd name="connsiteY141" fmla="*/ 466596 h 1112615"/>
                <a:gd name="connsiteX142" fmla="*/ 1028787 w 1053778"/>
                <a:gd name="connsiteY142" fmla="*/ 384205 h 1112615"/>
                <a:gd name="connsiteX143" fmla="*/ 1017833 w 1053778"/>
                <a:gd name="connsiteY143" fmla="*/ 376680 h 111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053778" h="1112615">
                  <a:moveTo>
                    <a:pt x="784812" y="1374"/>
                  </a:moveTo>
                  <a:cubicBezTo>
                    <a:pt x="826775" y="16054"/>
                    <a:pt x="804116" y="143924"/>
                    <a:pt x="790281" y="172178"/>
                  </a:cubicBezTo>
                  <a:cubicBezTo>
                    <a:pt x="772660" y="208373"/>
                    <a:pt x="747323" y="241996"/>
                    <a:pt x="709890" y="259903"/>
                  </a:cubicBezTo>
                  <a:cubicBezTo>
                    <a:pt x="685316" y="271524"/>
                    <a:pt x="659312" y="271905"/>
                    <a:pt x="635309" y="281906"/>
                  </a:cubicBezTo>
                  <a:cubicBezTo>
                    <a:pt x="627023" y="285335"/>
                    <a:pt x="620069" y="291526"/>
                    <a:pt x="613402" y="298194"/>
                  </a:cubicBezTo>
                  <a:cubicBezTo>
                    <a:pt x="562824" y="359916"/>
                    <a:pt x="524629" y="430782"/>
                    <a:pt x="495387" y="505553"/>
                  </a:cubicBezTo>
                  <a:cubicBezTo>
                    <a:pt x="484910" y="532414"/>
                    <a:pt x="470622" y="559750"/>
                    <a:pt x="464050" y="587944"/>
                  </a:cubicBezTo>
                  <a:cubicBezTo>
                    <a:pt x="462907" y="592993"/>
                    <a:pt x="462240" y="598803"/>
                    <a:pt x="460526" y="604041"/>
                  </a:cubicBezTo>
                  <a:cubicBezTo>
                    <a:pt x="520152" y="596136"/>
                    <a:pt x="579588" y="586611"/>
                    <a:pt x="635976" y="564513"/>
                  </a:cubicBezTo>
                  <a:cubicBezTo>
                    <a:pt x="664456" y="553369"/>
                    <a:pt x="699889" y="536319"/>
                    <a:pt x="722939" y="516221"/>
                  </a:cubicBezTo>
                  <a:cubicBezTo>
                    <a:pt x="728559" y="511268"/>
                    <a:pt x="734274" y="506315"/>
                    <a:pt x="738560" y="500219"/>
                  </a:cubicBezTo>
                  <a:cubicBezTo>
                    <a:pt x="744085" y="492504"/>
                    <a:pt x="744752" y="483455"/>
                    <a:pt x="749324" y="475454"/>
                  </a:cubicBezTo>
                  <a:cubicBezTo>
                    <a:pt x="755324" y="464977"/>
                    <a:pt x="764183" y="455832"/>
                    <a:pt x="773422" y="448117"/>
                  </a:cubicBezTo>
                  <a:cubicBezTo>
                    <a:pt x="824476" y="405731"/>
                    <a:pt x="882388" y="383633"/>
                    <a:pt x="946586" y="369346"/>
                  </a:cubicBezTo>
                  <a:cubicBezTo>
                    <a:pt x="972780" y="363535"/>
                    <a:pt x="1004117" y="355058"/>
                    <a:pt x="1030597" y="363440"/>
                  </a:cubicBezTo>
                  <a:cubicBezTo>
                    <a:pt x="1080032" y="354296"/>
                    <a:pt x="1036312" y="456214"/>
                    <a:pt x="1027930" y="474216"/>
                  </a:cubicBezTo>
                  <a:cubicBezTo>
                    <a:pt x="990306" y="554988"/>
                    <a:pt x="916202" y="643189"/>
                    <a:pt x="814379" y="609185"/>
                  </a:cubicBezTo>
                  <a:cubicBezTo>
                    <a:pt x="800282" y="604423"/>
                    <a:pt x="787709" y="597850"/>
                    <a:pt x="777041" y="589945"/>
                  </a:cubicBezTo>
                  <a:cubicBezTo>
                    <a:pt x="732179" y="601279"/>
                    <a:pt x="686554" y="625759"/>
                    <a:pt x="642167" y="640427"/>
                  </a:cubicBezTo>
                  <a:cubicBezTo>
                    <a:pt x="597019" y="655381"/>
                    <a:pt x="550346" y="663192"/>
                    <a:pt x="504436" y="675479"/>
                  </a:cubicBezTo>
                  <a:cubicBezTo>
                    <a:pt x="469384" y="684814"/>
                    <a:pt x="439952" y="690052"/>
                    <a:pt x="424235" y="728819"/>
                  </a:cubicBezTo>
                  <a:cubicBezTo>
                    <a:pt x="414139" y="753870"/>
                    <a:pt x="407090" y="778730"/>
                    <a:pt x="401851" y="805114"/>
                  </a:cubicBezTo>
                  <a:cubicBezTo>
                    <a:pt x="391945" y="855406"/>
                    <a:pt x="378706" y="904841"/>
                    <a:pt x="366895" y="954752"/>
                  </a:cubicBezTo>
                  <a:lnTo>
                    <a:pt x="332655" y="1112615"/>
                  </a:lnTo>
                  <a:lnTo>
                    <a:pt x="309658" y="1112615"/>
                  </a:lnTo>
                  <a:lnTo>
                    <a:pt x="345749" y="947608"/>
                  </a:lnTo>
                  <a:cubicBezTo>
                    <a:pt x="360037" y="888172"/>
                    <a:pt x="369943" y="826546"/>
                    <a:pt x="386611" y="767967"/>
                  </a:cubicBezTo>
                  <a:cubicBezTo>
                    <a:pt x="396994" y="731391"/>
                    <a:pt x="409567" y="682909"/>
                    <a:pt x="449381" y="668049"/>
                  </a:cubicBezTo>
                  <a:cubicBezTo>
                    <a:pt x="509484" y="645666"/>
                    <a:pt x="574540" y="640713"/>
                    <a:pt x="635309" y="620234"/>
                  </a:cubicBezTo>
                  <a:cubicBezTo>
                    <a:pt x="677029" y="606232"/>
                    <a:pt x="720653" y="587849"/>
                    <a:pt x="764183" y="579086"/>
                  </a:cubicBezTo>
                  <a:cubicBezTo>
                    <a:pt x="749419" y="564418"/>
                    <a:pt x="739894" y="546606"/>
                    <a:pt x="737322" y="527937"/>
                  </a:cubicBezTo>
                  <a:cubicBezTo>
                    <a:pt x="713510" y="554797"/>
                    <a:pt x="670742" y="571466"/>
                    <a:pt x="640453" y="582991"/>
                  </a:cubicBezTo>
                  <a:cubicBezTo>
                    <a:pt x="583208" y="604708"/>
                    <a:pt x="522724" y="620520"/>
                    <a:pt x="461668" y="626330"/>
                  </a:cubicBezTo>
                  <a:cubicBezTo>
                    <a:pt x="452906" y="628997"/>
                    <a:pt x="447667" y="620234"/>
                    <a:pt x="448619" y="612995"/>
                  </a:cubicBezTo>
                  <a:cubicBezTo>
                    <a:pt x="446333" y="612138"/>
                    <a:pt x="444333" y="610804"/>
                    <a:pt x="443762" y="608423"/>
                  </a:cubicBezTo>
                  <a:cubicBezTo>
                    <a:pt x="436618" y="579848"/>
                    <a:pt x="454144" y="550511"/>
                    <a:pt x="464145" y="524413"/>
                  </a:cubicBezTo>
                  <a:cubicBezTo>
                    <a:pt x="479861" y="483455"/>
                    <a:pt x="498435" y="443640"/>
                    <a:pt x="517580" y="404112"/>
                  </a:cubicBezTo>
                  <a:cubicBezTo>
                    <a:pt x="533582" y="371060"/>
                    <a:pt x="554156" y="324959"/>
                    <a:pt x="583684" y="295051"/>
                  </a:cubicBezTo>
                  <a:cubicBezTo>
                    <a:pt x="591875" y="281525"/>
                    <a:pt x="602353" y="268666"/>
                    <a:pt x="615974" y="263332"/>
                  </a:cubicBezTo>
                  <a:cubicBezTo>
                    <a:pt x="652931" y="248854"/>
                    <a:pt x="690745" y="251045"/>
                    <a:pt x="723035" y="222565"/>
                  </a:cubicBezTo>
                  <a:cubicBezTo>
                    <a:pt x="764849" y="185704"/>
                    <a:pt x="783899" y="137221"/>
                    <a:pt x="781328" y="81690"/>
                  </a:cubicBezTo>
                  <a:cubicBezTo>
                    <a:pt x="781137" y="76642"/>
                    <a:pt x="777137" y="22826"/>
                    <a:pt x="777613" y="22636"/>
                  </a:cubicBezTo>
                  <a:cubicBezTo>
                    <a:pt x="768659" y="25874"/>
                    <a:pt x="759801" y="29208"/>
                    <a:pt x="750562" y="31494"/>
                  </a:cubicBezTo>
                  <a:cubicBezTo>
                    <a:pt x="729988" y="36542"/>
                    <a:pt x="708937" y="31398"/>
                    <a:pt x="688554" y="40447"/>
                  </a:cubicBezTo>
                  <a:cubicBezTo>
                    <a:pt x="664646" y="51020"/>
                    <a:pt x="637691" y="65212"/>
                    <a:pt x="619117" y="83977"/>
                  </a:cubicBezTo>
                  <a:cubicBezTo>
                    <a:pt x="591685" y="111599"/>
                    <a:pt x="568158" y="145413"/>
                    <a:pt x="566158" y="185418"/>
                  </a:cubicBezTo>
                  <a:cubicBezTo>
                    <a:pt x="565777" y="193419"/>
                    <a:pt x="563681" y="202182"/>
                    <a:pt x="564634" y="209897"/>
                  </a:cubicBezTo>
                  <a:cubicBezTo>
                    <a:pt x="565777" y="219517"/>
                    <a:pt x="572920" y="227518"/>
                    <a:pt x="572254" y="237615"/>
                  </a:cubicBezTo>
                  <a:cubicBezTo>
                    <a:pt x="571873" y="243330"/>
                    <a:pt x="568920" y="248473"/>
                    <a:pt x="566062" y="253426"/>
                  </a:cubicBezTo>
                  <a:cubicBezTo>
                    <a:pt x="533868" y="308862"/>
                    <a:pt x="502531" y="366488"/>
                    <a:pt x="476813" y="425448"/>
                  </a:cubicBezTo>
                  <a:cubicBezTo>
                    <a:pt x="452715" y="480693"/>
                    <a:pt x="416711" y="546034"/>
                    <a:pt x="409662" y="606328"/>
                  </a:cubicBezTo>
                  <a:cubicBezTo>
                    <a:pt x="408900" y="612900"/>
                    <a:pt x="401661" y="615757"/>
                    <a:pt x="396136" y="612423"/>
                  </a:cubicBezTo>
                  <a:cubicBezTo>
                    <a:pt x="392993" y="610614"/>
                    <a:pt x="390898" y="607566"/>
                    <a:pt x="388897" y="604518"/>
                  </a:cubicBezTo>
                  <a:cubicBezTo>
                    <a:pt x="359180" y="560322"/>
                    <a:pt x="340987" y="513554"/>
                    <a:pt x="340987" y="459738"/>
                  </a:cubicBezTo>
                  <a:cubicBezTo>
                    <a:pt x="340891" y="408112"/>
                    <a:pt x="353274" y="357249"/>
                    <a:pt x="366133" y="307528"/>
                  </a:cubicBezTo>
                  <a:cubicBezTo>
                    <a:pt x="366990" y="304099"/>
                    <a:pt x="370038" y="303337"/>
                    <a:pt x="372705" y="304099"/>
                  </a:cubicBezTo>
                  <a:cubicBezTo>
                    <a:pt x="406328" y="263713"/>
                    <a:pt x="415472" y="225899"/>
                    <a:pt x="399565" y="174273"/>
                  </a:cubicBezTo>
                  <a:cubicBezTo>
                    <a:pt x="388802" y="139031"/>
                    <a:pt x="379753" y="88263"/>
                    <a:pt x="352036" y="62069"/>
                  </a:cubicBezTo>
                  <a:cubicBezTo>
                    <a:pt x="301934" y="14825"/>
                    <a:pt x="269359" y="118648"/>
                    <a:pt x="267644" y="143222"/>
                  </a:cubicBezTo>
                  <a:cubicBezTo>
                    <a:pt x="265739" y="170845"/>
                    <a:pt x="264882" y="202372"/>
                    <a:pt x="280312" y="226756"/>
                  </a:cubicBezTo>
                  <a:cubicBezTo>
                    <a:pt x="296029" y="251616"/>
                    <a:pt x="314031" y="271048"/>
                    <a:pt x="320699" y="296765"/>
                  </a:cubicBezTo>
                  <a:cubicBezTo>
                    <a:pt x="321175" y="297337"/>
                    <a:pt x="321841" y="297432"/>
                    <a:pt x="322127" y="298194"/>
                  </a:cubicBezTo>
                  <a:cubicBezTo>
                    <a:pt x="342320" y="347343"/>
                    <a:pt x="318984" y="409732"/>
                    <a:pt x="322127" y="461833"/>
                  </a:cubicBezTo>
                  <a:cubicBezTo>
                    <a:pt x="324985" y="508696"/>
                    <a:pt x="327176" y="556226"/>
                    <a:pt x="350512" y="598231"/>
                  </a:cubicBezTo>
                  <a:cubicBezTo>
                    <a:pt x="359084" y="613757"/>
                    <a:pt x="371276" y="631664"/>
                    <a:pt x="371276" y="650238"/>
                  </a:cubicBezTo>
                  <a:cubicBezTo>
                    <a:pt x="371562" y="797113"/>
                    <a:pt x="289742" y="936750"/>
                    <a:pt x="268025" y="1081054"/>
                  </a:cubicBezTo>
                  <a:cubicBezTo>
                    <a:pt x="266692" y="1090198"/>
                    <a:pt x="251642" y="1092388"/>
                    <a:pt x="249166" y="1082673"/>
                  </a:cubicBezTo>
                  <a:cubicBezTo>
                    <a:pt x="233449" y="1019903"/>
                    <a:pt x="205732" y="950275"/>
                    <a:pt x="237926" y="888648"/>
                  </a:cubicBezTo>
                  <a:cubicBezTo>
                    <a:pt x="237736" y="885791"/>
                    <a:pt x="238212" y="882838"/>
                    <a:pt x="240688" y="880838"/>
                  </a:cubicBezTo>
                  <a:cubicBezTo>
                    <a:pt x="282980" y="846072"/>
                    <a:pt x="266787" y="775015"/>
                    <a:pt x="222019" y="750441"/>
                  </a:cubicBezTo>
                  <a:cubicBezTo>
                    <a:pt x="203446" y="740249"/>
                    <a:pt x="106386" y="690433"/>
                    <a:pt x="123436" y="751393"/>
                  </a:cubicBezTo>
                  <a:cubicBezTo>
                    <a:pt x="127055" y="764347"/>
                    <a:pt x="132103" y="779206"/>
                    <a:pt x="128865" y="792827"/>
                  </a:cubicBezTo>
                  <a:cubicBezTo>
                    <a:pt x="122007" y="821878"/>
                    <a:pt x="99433" y="851120"/>
                    <a:pt x="107053" y="881410"/>
                  </a:cubicBezTo>
                  <a:cubicBezTo>
                    <a:pt x="112958" y="904936"/>
                    <a:pt x="123912" y="923224"/>
                    <a:pt x="148105" y="929606"/>
                  </a:cubicBezTo>
                  <a:cubicBezTo>
                    <a:pt x="167917" y="934940"/>
                    <a:pt x="198397" y="935607"/>
                    <a:pt x="205351" y="959610"/>
                  </a:cubicBezTo>
                  <a:cubicBezTo>
                    <a:pt x="211923" y="982374"/>
                    <a:pt x="210304" y="1008568"/>
                    <a:pt x="214114" y="1032095"/>
                  </a:cubicBezTo>
                  <a:cubicBezTo>
                    <a:pt x="216638" y="1047382"/>
                    <a:pt x="220591" y="1061289"/>
                    <a:pt x="225270" y="1074934"/>
                  </a:cubicBezTo>
                  <a:lnTo>
                    <a:pt x="239436" y="1112615"/>
                  </a:lnTo>
                  <a:lnTo>
                    <a:pt x="218963" y="1112615"/>
                  </a:lnTo>
                  <a:lnTo>
                    <a:pt x="212113" y="1096675"/>
                  </a:lnTo>
                  <a:cubicBezTo>
                    <a:pt x="202684" y="1078386"/>
                    <a:pt x="197921" y="1057908"/>
                    <a:pt x="194207" y="1037715"/>
                  </a:cubicBezTo>
                  <a:cubicBezTo>
                    <a:pt x="192111" y="1026475"/>
                    <a:pt x="190111" y="1015140"/>
                    <a:pt x="189253" y="1003711"/>
                  </a:cubicBezTo>
                  <a:cubicBezTo>
                    <a:pt x="188587" y="995329"/>
                    <a:pt x="191539" y="985994"/>
                    <a:pt x="188872" y="977993"/>
                  </a:cubicBezTo>
                  <a:cubicBezTo>
                    <a:pt x="183538" y="962086"/>
                    <a:pt x="162584" y="957324"/>
                    <a:pt x="148105" y="954847"/>
                  </a:cubicBezTo>
                  <a:cubicBezTo>
                    <a:pt x="127436" y="951228"/>
                    <a:pt x="110577" y="946656"/>
                    <a:pt x="99433" y="927034"/>
                  </a:cubicBezTo>
                  <a:cubicBezTo>
                    <a:pt x="82669" y="897507"/>
                    <a:pt x="80002" y="863217"/>
                    <a:pt x="93432" y="832261"/>
                  </a:cubicBezTo>
                  <a:cubicBezTo>
                    <a:pt x="104671" y="806162"/>
                    <a:pt x="111339" y="786922"/>
                    <a:pt x="103528" y="757489"/>
                  </a:cubicBezTo>
                  <a:cubicBezTo>
                    <a:pt x="99909" y="743488"/>
                    <a:pt x="98385" y="733105"/>
                    <a:pt x="101052" y="718913"/>
                  </a:cubicBezTo>
                  <a:cubicBezTo>
                    <a:pt x="103528" y="706149"/>
                    <a:pt x="120102" y="699196"/>
                    <a:pt x="131532" y="699387"/>
                  </a:cubicBezTo>
                  <a:cubicBezTo>
                    <a:pt x="172966" y="700149"/>
                    <a:pt x="242212" y="721771"/>
                    <a:pt x="265549" y="759585"/>
                  </a:cubicBezTo>
                  <a:cubicBezTo>
                    <a:pt x="290695" y="800161"/>
                    <a:pt x="299172" y="863598"/>
                    <a:pt x="254976" y="892649"/>
                  </a:cubicBezTo>
                  <a:cubicBezTo>
                    <a:pt x="255357" y="893887"/>
                    <a:pt x="255452" y="895221"/>
                    <a:pt x="255166" y="896649"/>
                  </a:cubicBezTo>
                  <a:cubicBezTo>
                    <a:pt x="246022" y="944179"/>
                    <a:pt x="248975" y="987328"/>
                    <a:pt x="257738" y="1032000"/>
                  </a:cubicBezTo>
                  <a:cubicBezTo>
                    <a:pt x="282884" y="918652"/>
                    <a:pt x="332033" y="811306"/>
                    <a:pt x="348892" y="696529"/>
                  </a:cubicBezTo>
                  <a:cubicBezTo>
                    <a:pt x="353750" y="663763"/>
                    <a:pt x="342130" y="637951"/>
                    <a:pt x="331081" y="611090"/>
                  </a:cubicBezTo>
                  <a:cubicBezTo>
                    <a:pt x="307554" y="586992"/>
                    <a:pt x="269930" y="568323"/>
                    <a:pt x="247070" y="550225"/>
                  </a:cubicBezTo>
                  <a:cubicBezTo>
                    <a:pt x="216876" y="526222"/>
                    <a:pt x="188111" y="502505"/>
                    <a:pt x="166108" y="470882"/>
                  </a:cubicBezTo>
                  <a:cubicBezTo>
                    <a:pt x="115244" y="492980"/>
                    <a:pt x="55332" y="443164"/>
                    <a:pt x="25233" y="404779"/>
                  </a:cubicBezTo>
                  <a:cubicBezTo>
                    <a:pt x="-18106" y="349343"/>
                    <a:pt x="-3437" y="275048"/>
                    <a:pt x="52570" y="237043"/>
                  </a:cubicBezTo>
                  <a:cubicBezTo>
                    <a:pt x="121436" y="190276"/>
                    <a:pt x="187063" y="221518"/>
                    <a:pt x="214495" y="295146"/>
                  </a:cubicBezTo>
                  <a:cubicBezTo>
                    <a:pt x="231259" y="340104"/>
                    <a:pt x="188968" y="371251"/>
                    <a:pt x="225734" y="416780"/>
                  </a:cubicBezTo>
                  <a:cubicBezTo>
                    <a:pt x="256500" y="454880"/>
                    <a:pt x="281360" y="496885"/>
                    <a:pt x="310792" y="535747"/>
                  </a:cubicBezTo>
                  <a:cubicBezTo>
                    <a:pt x="309078" y="523936"/>
                    <a:pt x="307840" y="512125"/>
                    <a:pt x="306982" y="500124"/>
                  </a:cubicBezTo>
                  <a:cubicBezTo>
                    <a:pt x="304792" y="469072"/>
                    <a:pt x="303172" y="437926"/>
                    <a:pt x="305268" y="406779"/>
                  </a:cubicBezTo>
                  <a:cubicBezTo>
                    <a:pt x="307268" y="376775"/>
                    <a:pt x="318127" y="344581"/>
                    <a:pt x="311936" y="314863"/>
                  </a:cubicBezTo>
                  <a:cubicBezTo>
                    <a:pt x="289552" y="278191"/>
                    <a:pt x="250690" y="244473"/>
                    <a:pt x="244689" y="201801"/>
                  </a:cubicBezTo>
                  <a:cubicBezTo>
                    <a:pt x="239736" y="166273"/>
                    <a:pt x="239069" y="126077"/>
                    <a:pt x="254405" y="92740"/>
                  </a:cubicBezTo>
                  <a:cubicBezTo>
                    <a:pt x="272597" y="53211"/>
                    <a:pt x="314793" y="6443"/>
                    <a:pt x="360227" y="36732"/>
                  </a:cubicBezTo>
                  <a:cubicBezTo>
                    <a:pt x="396422" y="60831"/>
                    <a:pt x="412424" y="128935"/>
                    <a:pt x="423283" y="168559"/>
                  </a:cubicBezTo>
                  <a:cubicBezTo>
                    <a:pt x="431188" y="197229"/>
                    <a:pt x="434617" y="227995"/>
                    <a:pt x="428045" y="257236"/>
                  </a:cubicBezTo>
                  <a:cubicBezTo>
                    <a:pt x="424807" y="271619"/>
                    <a:pt x="419187" y="286669"/>
                    <a:pt x="410424" y="298670"/>
                  </a:cubicBezTo>
                  <a:cubicBezTo>
                    <a:pt x="400518" y="312196"/>
                    <a:pt x="385945" y="318196"/>
                    <a:pt x="378801" y="335246"/>
                  </a:cubicBezTo>
                  <a:cubicBezTo>
                    <a:pt x="373086" y="349057"/>
                    <a:pt x="371276" y="364012"/>
                    <a:pt x="369466" y="378871"/>
                  </a:cubicBezTo>
                  <a:cubicBezTo>
                    <a:pt x="365561" y="411922"/>
                    <a:pt x="361656" y="445260"/>
                    <a:pt x="364990" y="478502"/>
                  </a:cubicBezTo>
                  <a:cubicBezTo>
                    <a:pt x="368514" y="512411"/>
                    <a:pt x="378706" y="541939"/>
                    <a:pt x="393755" y="572609"/>
                  </a:cubicBezTo>
                  <a:cubicBezTo>
                    <a:pt x="396708" y="560703"/>
                    <a:pt x="401756" y="549178"/>
                    <a:pt x="407186" y="537748"/>
                  </a:cubicBezTo>
                  <a:cubicBezTo>
                    <a:pt x="423283" y="503648"/>
                    <a:pt x="435094" y="468120"/>
                    <a:pt x="450143" y="433639"/>
                  </a:cubicBezTo>
                  <a:cubicBezTo>
                    <a:pt x="467193" y="394777"/>
                    <a:pt x="488339" y="358297"/>
                    <a:pt x="507103" y="320292"/>
                  </a:cubicBezTo>
                  <a:cubicBezTo>
                    <a:pt x="519009" y="296194"/>
                    <a:pt x="529010" y="271619"/>
                    <a:pt x="541202" y="247521"/>
                  </a:cubicBezTo>
                  <a:cubicBezTo>
                    <a:pt x="544631" y="240758"/>
                    <a:pt x="548156" y="233805"/>
                    <a:pt x="549013" y="226280"/>
                  </a:cubicBezTo>
                  <a:cubicBezTo>
                    <a:pt x="550251" y="216279"/>
                    <a:pt x="546727" y="206754"/>
                    <a:pt x="545870" y="196943"/>
                  </a:cubicBezTo>
                  <a:cubicBezTo>
                    <a:pt x="545108" y="186942"/>
                    <a:pt x="547679" y="177703"/>
                    <a:pt x="549965" y="168082"/>
                  </a:cubicBezTo>
                  <a:cubicBezTo>
                    <a:pt x="553680" y="152747"/>
                    <a:pt x="556728" y="134554"/>
                    <a:pt x="564062" y="120457"/>
                  </a:cubicBezTo>
                  <a:cubicBezTo>
                    <a:pt x="586065" y="78357"/>
                    <a:pt x="623022" y="49020"/>
                    <a:pt x="663789" y="26446"/>
                  </a:cubicBezTo>
                  <a:cubicBezTo>
                    <a:pt x="695983" y="8634"/>
                    <a:pt x="729416" y="14444"/>
                    <a:pt x="762658" y="2633"/>
                  </a:cubicBezTo>
                  <a:cubicBezTo>
                    <a:pt x="771505" y="-510"/>
                    <a:pt x="778818" y="-723"/>
                    <a:pt x="784812" y="1374"/>
                  </a:cubicBezTo>
                  <a:close/>
                  <a:moveTo>
                    <a:pt x="123793" y="240365"/>
                  </a:moveTo>
                  <a:cubicBezTo>
                    <a:pt x="101219" y="236900"/>
                    <a:pt x="76906" y="244187"/>
                    <a:pt x="54951" y="263142"/>
                  </a:cubicBezTo>
                  <a:cubicBezTo>
                    <a:pt x="26376" y="287812"/>
                    <a:pt x="13708" y="324673"/>
                    <a:pt x="27805" y="361249"/>
                  </a:cubicBezTo>
                  <a:cubicBezTo>
                    <a:pt x="42949" y="400302"/>
                    <a:pt x="112672" y="479455"/>
                    <a:pt x="161821" y="446307"/>
                  </a:cubicBezTo>
                  <a:cubicBezTo>
                    <a:pt x="166679" y="442974"/>
                    <a:pt x="174776" y="442307"/>
                    <a:pt x="178395" y="448117"/>
                  </a:cubicBezTo>
                  <a:cubicBezTo>
                    <a:pt x="209161" y="496790"/>
                    <a:pt x="258024" y="528413"/>
                    <a:pt x="302506" y="563465"/>
                  </a:cubicBezTo>
                  <a:cubicBezTo>
                    <a:pt x="286028" y="545463"/>
                    <a:pt x="272216" y="525746"/>
                    <a:pt x="258786" y="504791"/>
                  </a:cubicBezTo>
                  <a:cubicBezTo>
                    <a:pt x="239831" y="475168"/>
                    <a:pt x="215542" y="448498"/>
                    <a:pt x="197064" y="418876"/>
                  </a:cubicBezTo>
                  <a:cubicBezTo>
                    <a:pt x="187158" y="402969"/>
                    <a:pt x="177633" y="386967"/>
                    <a:pt x="181538" y="367440"/>
                  </a:cubicBezTo>
                  <a:cubicBezTo>
                    <a:pt x="187349" y="338770"/>
                    <a:pt x="199826" y="310290"/>
                    <a:pt x="182205" y="282097"/>
                  </a:cubicBezTo>
                  <a:cubicBezTo>
                    <a:pt x="167203" y="258046"/>
                    <a:pt x="146367" y="243830"/>
                    <a:pt x="123793" y="240365"/>
                  </a:cubicBezTo>
                  <a:close/>
                  <a:moveTo>
                    <a:pt x="1017833" y="376680"/>
                  </a:moveTo>
                  <a:cubicBezTo>
                    <a:pt x="963350" y="380966"/>
                    <a:pt x="904010" y="392206"/>
                    <a:pt x="855813" y="416685"/>
                  </a:cubicBezTo>
                  <a:cubicBezTo>
                    <a:pt x="808664" y="440593"/>
                    <a:pt x="713700" y="499838"/>
                    <a:pt x="772755" y="557179"/>
                  </a:cubicBezTo>
                  <a:cubicBezTo>
                    <a:pt x="796091" y="579848"/>
                    <a:pt x="822475" y="593278"/>
                    <a:pt x="855908" y="591088"/>
                  </a:cubicBezTo>
                  <a:cubicBezTo>
                    <a:pt x="934204" y="585944"/>
                    <a:pt x="976114" y="534795"/>
                    <a:pt x="1007165" y="466596"/>
                  </a:cubicBezTo>
                  <a:cubicBezTo>
                    <a:pt x="1010308" y="459643"/>
                    <a:pt x="1039645" y="382204"/>
                    <a:pt x="1028787" y="384205"/>
                  </a:cubicBezTo>
                  <a:cubicBezTo>
                    <a:pt x="1022310" y="385443"/>
                    <a:pt x="1018500" y="381442"/>
                    <a:pt x="1017833" y="3766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BE491B6-C0D7-4B3A-86C9-DE37D9BC3103}"/>
                </a:ext>
              </a:extLst>
            </p:cNvPr>
            <p:cNvSpPr/>
            <p:nvPr userDrawn="1"/>
          </p:nvSpPr>
          <p:spPr>
            <a:xfrm>
              <a:off x="3955836" y="6756568"/>
              <a:ext cx="871707" cy="133351"/>
            </a:xfrm>
            <a:custGeom>
              <a:avLst/>
              <a:gdLst>
                <a:gd name="connsiteX0" fmla="*/ 465903 w 871707"/>
                <a:gd name="connsiteY0" fmla="*/ 443 h 133351"/>
                <a:gd name="connsiteX1" fmla="*/ 631162 w 871707"/>
                <a:gd name="connsiteY1" fmla="*/ 9016 h 133351"/>
                <a:gd name="connsiteX2" fmla="*/ 771465 w 871707"/>
                <a:gd name="connsiteY2" fmla="*/ 35115 h 133351"/>
                <a:gd name="connsiteX3" fmla="*/ 781181 w 871707"/>
                <a:gd name="connsiteY3" fmla="*/ 34162 h 133351"/>
                <a:gd name="connsiteX4" fmla="*/ 860322 w 871707"/>
                <a:gd name="connsiteY4" fmla="*/ 113065 h 133351"/>
                <a:gd name="connsiteX5" fmla="*/ 871707 w 871707"/>
                <a:gd name="connsiteY5" fmla="*/ 133351 h 133351"/>
                <a:gd name="connsiteX6" fmla="*/ 845430 w 871707"/>
                <a:gd name="connsiteY6" fmla="*/ 133351 h 133351"/>
                <a:gd name="connsiteX7" fmla="*/ 819652 w 871707"/>
                <a:gd name="connsiteY7" fmla="*/ 95417 h 133351"/>
                <a:gd name="connsiteX8" fmla="*/ 779181 w 871707"/>
                <a:gd name="connsiteY8" fmla="*/ 54260 h 133351"/>
                <a:gd name="connsiteX9" fmla="*/ 775942 w 871707"/>
                <a:gd name="connsiteY9" fmla="*/ 54641 h 133351"/>
                <a:gd name="connsiteX10" fmla="*/ 626114 w 871707"/>
                <a:gd name="connsiteY10" fmla="*/ 31114 h 133351"/>
                <a:gd name="connsiteX11" fmla="*/ 417135 w 871707"/>
                <a:gd name="connsiteY11" fmla="*/ 25780 h 133351"/>
                <a:gd name="connsiteX12" fmla="*/ 246733 w 871707"/>
                <a:gd name="connsiteY12" fmla="*/ 28352 h 133351"/>
                <a:gd name="connsiteX13" fmla="*/ 162246 w 871707"/>
                <a:gd name="connsiteY13" fmla="*/ 46640 h 133351"/>
                <a:gd name="connsiteX14" fmla="*/ 117479 w 871707"/>
                <a:gd name="connsiteY14" fmla="*/ 52736 h 133351"/>
                <a:gd name="connsiteX15" fmla="*/ 79379 w 871707"/>
                <a:gd name="connsiteY15" fmla="*/ 80834 h 133351"/>
                <a:gd name="connsiteX16" fmla="*/ 28489 w 871707"/>
                <a:gd name="connsiteY16" fmla="*/ 133351 h 133351"/>
                <a:gd name="connsiteX17" fmla="*/ 0 w 871707"/>
                <a:gd name="connsiteY17" fmla="*/ 133351 h 133351"/>
                <a:gd name="connsiteX18" fmla="*/ 25658 w 871707"/>
                <a:gd name="connsiteY18" fmla="*/ 109409 h 133351"/>
                <a:gd name="connsiteX19" fmla="*/ 83475 w 871707"/>
                <a:gd name="connsiteY19" fmla="*/ 49783 h 133351"/>
                <a:gd name="connsiteX20" fmla="*/ 115193 w 871707"/>
                <a:gd name="connsiteY20" fmla="*/ 28733 h 133351"/>
                <a:gd name="connsiteX21" fmla="*/ 149388 w 871707"/>
                <a:gd name="connsiteY21" fmla="*/ 26637 h 133351"/>
                <a:gd name="connsiteX22" fmla="*/ 294548 w 871707"/>
                <a:gd name="connsiteY22" fmla="*/ 4920 h 133351"/>
                <a:gd name="connsiteX23" fmla="*/ 465903 w 871707"/>
                <a:gd name="connsiteY23" fmla="*/ 443 h 13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71707" h="133351">
                  <a:moveTo>
                    <a:pt x="465903" y="443"/>
                  </a:moveTo>
                  <a:cubicBezTo>
                    <a:pt x="521148" y="-1080"/>
                    <a:pt x="576393" y="1206"/>
                    <a:pt x="631162" y="9016"/>
                  </a:cubicBezTo>
                  <a:cubicBezTo>
                    <a:pt x="673834" y="15112"/>
                    <a:pt x="730794" y="16731"/>
                    <a:pt x="771465" y="35115"/>
                  </a:cubicBezTo>
                  <a:cubicBezTo>
                    <a:pt x="774037" y="33019"/>
                    <a:pt x="777466" y="31876"/>
                    <a:pt x="781181" y="34162"/>
                  </a:cubicBezTo>
                  <a:cubicBezTo>
                    <a:pt x="810709" y="52021"/>
                    <a:pt x="838260" y="80573"/>
                    <a:pt x="860322" y="113065"/>
                  </a:cubicBezTo>
                  <a:lnTo>
                    <a:pt x="871707" y="133351"/>
                  </a:lnTo>
                  <a:lnTo>
                    <a:pt x="845430" y="133351"/>
                  </a:lnTo>
                  <a:lnTo>
                    <a:pt x="819652" y="95417"/>
                  </a:lnTo>
                  <a:cubicBezTo>
                    <a:pt x="807345" y="80353"/>
                    <a:pt x="793778" y="66500"/>
                    <a:pt x="779181" y="54260"/>
                  </a:cubicBezTo>
                  <a:cubicBezTo>
                    <a:pt x="778133" y="54450"/>
                    <a:pt x="777275" y="55022"/>
                    <a:pt x="775942" y="54641"/>
                  </a:cubicBezTo>
                  <a:cubicBezTo>
                    <a:pt x="729746" y="41115"/>
                    <a:pt x="673929" y="36924"/>
                    <a:pt x="626114" y="31114"/>
                  </a:cubicBezTo>
                  <a:cubicBezTo>
                    <a:pt x="556486" y="22542"/>
                    <a:pt x="487049" y="19113"/>
                    <a:pt x="417135" y="25780"/>
                  </a:cubicBezTo>
                  <a:cubicBezTo>
                    <a:pt x="361414" y="31114"/>
                    <a:pt x="300930" y="17208"/>
                    <a:pt x="246733" y="28352"/>
                  </a:cubicBezTo>
                  <a:cubicBezTo>
                    <a:pt x="218539" y="34162"/>
                    <a:pt x="190726" y="41877"/>
                    <a:pt x="162246" y="46640"/>
                  </a:cubicBezTo>
                  <a:cubicBezTo>
                    <a:pt x="147387" y="49116"/>
                    <a:pt x="131957" y="48354"/>
                    <a:pt x="117479" y="52736"/>
                  </a:cubicBezTo>
                  <a:cubicBezTo>
                    <a:pt x="101953" y="57403"/>
                    <a:pt x="90714" y="69881"/>
                    <a:pt x="79379" y="80834"/>
                  </a:cubicBezTo>
                  <a:lnTo>
                    <a:pt x="28489" y="133351"/>
                  </a:lnTo>
                  <a:lnTo>
                    <a:pt x="0" y="133351"/>
                  </a:lnTo>
                  <a:lnTo>
                    <a:pt x="25658" y="109409"/>
                  </a:lnTo>
                  <a:cubicBezTo>
                    <a:pt x="45184" y="89788"/>
                    <a:pt x="62424" y="67881"/>
                    <a:pt x="83475" y="49783"/>
                  </a:cubicBezTo>
                  <a:cubicBezTo>
                    <a:pt x="91856" y="42544"/>
                    <a:pt x="103953" y="30828"/>
                    <a:pt x="115193" y="28733"/>
                  </a:cubicBezTo>
                  <a:cubicBezTo>
                    <a:pt x="125861" y="26733"/>
                    <a:pt x="138243" y="28352"/>
                    <a:pt x="149388" y="26637"/>
                  </a:cubicBezTo>
                  <a:cubicBezTo>
                    <a:pt x="197679" y="19208"/>
                    <a:pt x="245018" y="158"/>
                    <a:pt x="294548" y="4920"/>
                  </a:cubicBezTo>
                  <a:cubicBezTo>
                    <a:pt x="352937" y="10540"/>
                    <a:pt x="407706" y="2063"/>
                    <a:pt x="465903" y="4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907294E-030C-4F70-B0A3-AF926B56CD3D}"/>
                </a:ext>
              </a:extLst>
            </p:cNvPr>
            <p:cNvSpPr/>
            <p:nvPr userDrawn="1"/>
          </p:nvSpPr>
          <p:spPr>
            <a:xfrm>
              <a:off x="4799933" y="6792054"/>
              <a:ext cx="487663" cy="97865"/>
            </a:xfrm>
            <a:custGeom>
              <a:avLst/>
              <a:gdLst>
                <a:gd name="connsiteX0" fmla="*/ 11093 w 487663"/>
                <a:gd name="connsiteY0" fmla="*/ 10 h 97865"/>
                <a:gd name="connsiteX1" fmla="*/ 264458 w 487663"/>
                <a:gd name="connsiteY1" fmla="*/ 9820 h 97865"/>
                <a:gd name="connsiteX2" fmla="*/ 448576 w 487663"/>
                <a:gd name="connsiteY2" fmla="*/ 20965 h 97865"/>
                <a:gd name="connsiteX3" fmla="*/ 456292 w 487663"/>
                <a:gd name="connsiteY3" fmla="*/ 23251 h 97865"/>
                <a:gd name="connsiteX4" fmla="*/ 465531 w 487663"/>
                <a:gd name="connsiteY4" fmla="*/ 38205 h 97865"/>
                <a:gd name="connsiteX5" fmla="*/ 480021 w 487663"/>
                <a:gd name="connsiteY5" fmla="*/ 83377 h 97865"/>
                <a:gd name="connsiteX6" fmla="*/ 487663 w 487663"/>
                <a:gd name="connsiteY6" fmla="*/ 97865 h 97865"/>
                <a:gd name="connsiteX7" fmla="*/ 456307 w 487663"/>
                <a:gd name="connsiteY7" fmla="*/ 97865 h 97865"/>
                <a:gd name="connsiteX8" fmla="*/ 455698 w 487663"/>
                <a:gd name="connsiteY8" fmla="*/ 97074 h 97865"/>
                <a:gd name="connsiteX9" fmla="*/ 444861 w 487663"/>
                <a:gd name="connsiteY9" fmla="*/ 46111 h 97865"/>
                <a:gd name="connsiteX10" fmla="*/ 356660 w 487663"/>
                <a:gd name="connsiteY10" fmla="*/ 38014 h 97865"/>
                <a:gd name="connsiteX11" fmla="*/ 242551 w 487663"/>
                <a:gd name="connsiteY11" fmla="*/ 30490 h 97865"/>
                <a:gd name="connsiteX12" fmla="*/ 41573 w 487663"/>
                <a:gd name="connsiteY12" fmla="*/ 23632 h 97865"/>
                <a:gd name="connsiteX13" fmla="*/ 94240 w 487663"/>
                <a:gd name="connsiteY13" fmla="*/ 97865 h 97865"/>
                <a:gd name="connsiteX14" fmla="*/ 68932 w 487663"/>
                <a:gd name="connsiteY14" fmla="*/ 97865 h 97865"/>
                <a:gd name="connsiteX15" fmla="*/ 68160 w 487663"/>
                <a:gd name="connsiteY15" fmla="*/ 95879 h 97865"/>
                <a:gd name="connsiteX16" fmla="*/ 3664 w 487663"/>
                <a:gd name="connsiteY16" fmla="*/ 19726 h 97865"/>
                <a:gd name="connsiteX17" fmla="*/ 11093 w 487663"/>
                <a:gd name="connsiteY17" fmla="*/ 10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663" h="97865">
                  <a:moveTo>
                    <a:pt x="11093" y="10"/>
                  </a:moveTo>
                  <a:cubicBezTo>
                    <a:pt x="95675" y="-276"/>
                    <a:pt x="179971" y="5248"/>
                    <a:pt x="264458" y="9820"/>
                  </a:cubicBezTo>
                  <a:cubicBezTo>
                    <a:pt x="326847" y="13154"/>
                    <a:pt x="386664" y="9820"/>
                    <a:pt x="448576" y="20965"/>
                  </a:cubicBezTo>
                  <a:cubicBezTo>
                    <a:pt x="451243" y="21441"/>
                    <a:pt x="453910" y="21917"/>
                    <a:pt x="456292" y="23251"/>
                  </a:cubicBezTo>
                  <a:cubicBezTo>
                    <a:pt x="461530" y="26203"/>
                    <a:pt x="463721" y="32490"/>
                    <a:pt x="465531" y="38205"/>
                  </a:cubicBezTo>
                  <a:cubicBezTo>
                    <a:pt x="470198" y="53064"/>
                    <a:pt x="474056" y="68828"/>
                    <a:pt x="480021" y="83377"/>
                  </a:cubicBezTo>
                  <a:lnTo>
                    <a:pt x="487663" y="97865"/>
                  </a:lnTo>
                  <a:lnTo>
                    <a:pt x="456307" y="97865"/>
                  </a:lnTo>
                  <a:lnTo>
                    <a:pt x="455698" y="97074"/>
                  </a:lnTo>
                  <a:cubicBezTo>
                    <a:pt x="448518" y="81974"/>
                    <a:pt x="444587" y="64946"/>
                    <a:pt x="444861" y="46111"/>
                  </a:cubicBezTo>
                  <a:cubicBezTo>
                    <a:pt x="416001" y="36205"/>
                    <a:pt x="386759" y="40396"/>
                    <a:pt x="356660" y="38014"/>
                  </a:cubicBezTo>
                  <a:cubicBezTo>
                    <a:pt x="318655" y="34966"/>
                    <a:pt x="280555" y="32490"/>
                    <a:pt x="242551" y="30490"/>
                  </a:cubicBezTo>
                  <a:cubicBezTo>
                    <a:pt x="175590" y="27061"/>
                    <a:pt x="108629" y="24203"/>
                    <a:pt x="41573" y="23632"/>
                  </a:cubicBezTo>
                  <a:lnTo>
                    <a:pt x="94240" y="97865"/>
                  </a:lnTo>
                  <a:lnTo>
                    <a:pt x="68932" y="97865"/>
                  </a:lnTo>
                  <a:lnTo>
                    <a:pt x="68160" y="95879"/>
                  </a:lnTo>
                  <a:cubicBezTo>
                    <a:pt x="51336" y="66946"/>
                    <a:pt x="29810" y="40871"/>
                    <a:pt x="3664" y="19726"/>
                  </a:cubicBezTo>
                  <a:cubicBezTo>
                    <a:pt x="-4147" y="13345"/>
                    <a:pt x="1568" y="10"/>
                    <a:pt x="11093" y="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3" name="Introduction">
            <a:hlinkClick r:id="" action="ppaction://media"/>
            <a:extLst>
              <a:ext uri="{FF2B5EF4-FFF2-40B4-BE49-F238E27FC236}">
                <a16:creationId xmlns:a16="http://schemas.microsoft.com/office/drawing/2014/main" id="{DCF484A5-B439-EB89-078B-DB673DF26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0274" y="5849878"/>
            <a:ext cx="487363" cy="48736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A6D71-8EBE-34DD-BBDA-9011B59B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 Landscape Installation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96419"/>
      </p:ext>
    </p:extLst>
  </p:cSld>
  <p:clrMapOvr>
    <a:masterClrMapping/>
  </p:clrMapOvr>
  <p:transition spd="slow" advClick="0" advTm="153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ircle, art, design&#10;&#10;Description automatically generated">
            <a:extLst>
              <a:ext uri="{FF2B5EF4-FFF2-40B4-BE49-F238E27FC236}">
                <a16:creationId xmlns:a16="http://schemas.microsoft.com/office/drawing/2014/main" id="{4EDBF59A-D86E-E4B6-B53E-79B00DA38D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5632256" y="-58342"/>
            <a:ext cx="6719017" cy="6669884"/>
          </a:xfrm>
          <a:prstGeom prst="rect">
            <a:avLst/>
          </a:prstGeo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A070758-9539-49E3-9A13-06037269F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Meet the presenter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B3BA1F-61EC-43EA-B954-8D7BA548F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50189" y="2303364"/>
            <a:ext cx="3266975" cy="465982"/>
          </a:xfrm>
        </p:spPr>
        <p:txBody>
          <a:bodyPr>
            <a:normAutofit/>
          </a:bodyPr>
          <a:lstStyle/>
          <a:p>
            <a:r>
              <a:rPr lang="en-US" sz="2000" dirty="0"/>
              <a:t>Grace Karns​​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29BB73-6CD7-44AA-A8FE-669B7271B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9508" y="2872577"/>
            <a:ext cx="4834569" cy="2384195"/>
          </a:xfrm>
        </p:spPr>
        <p:txBody>
          <a:bodyPr>
            <a:normAutofit/>
          </a:bodyPr>
          <a:lstStyle/>
          <a:p>
            <a:r>
              <a:rPr lang="en-US" sz="1600" dirty="0"/>
              <a:t>Founder of Growing Effects. I created this company to change the way we engage with clients in the landscaping industry. It is my mission to help bring exceptional customer service to landscaping clients. 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1D962BC-50D8-6F5D-5663-E4DFD89B98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86039-5540-F232-EF6D-F644352B3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42" y="1208401"/>
            <a:ext cx="5671466" cy="5708892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25400"/>
          </a:effectLst>
          <a:scene3d>
            <a:camera prst="orthographicFront"/>
            <a:lightRig rig="threePt" dir="t"/>
          </a:scene3d>
          <a:sp3d prstMaterial="matte"/>
        </p:spPr>
      </p:pic>
      <p:pic>
        <p:nvPicPr>
          <p:cNvPr id="13" name="Meet the Presenter">
            <a:hlinkClick r:id="" action="ppaction://media"/>
            <a:extLst>
              <a:ext uri="{FF2B5EF4-FFF2-40B4-BE49-F238E27FC236}">
                <a16:creationId xmlns:a16="http://schemas.microsoft.com/office/drawing/2014/main" id="{E1B0C0D1-7EE6-88C2-DF64-7F9F82825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08854" y="6198017"/>
            <a:ext cx="487363" cy="4873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2E376-D96A-106C-A8F5-EFD317B4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7187" y="6356350"/>
            <a:ext cx="3152912" cy="365125"/>
          </a:xfrm>
        </p:spPr>
        <p:txBody>
          <a:bodyPr/>
          <a:lstStyle/>
          <a:p>
            <a:r>
              <a:rPr lang="en-US"/>
              <a:t>Copyright 2023 Landscape Installation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38927"/>
      </p:ext>
    </p:extLst>
  </p:cSld>
  <p:clrMapOvr>
    <a:masterClrMapping/>
  </p:clrMapOvr>
  <p:transition spd="slow" advClick="0" advTm="41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E9AA-457A-4EFB-841E-46C13894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654" y="2888319"/>
            <a:ext cx="2971800" cy="616045"/>
          </a:xfrm>
        </p:spPr>
        <p:txBody>
          <a:bodyPr/>
          <a:lstStyle/>
          <a:p>
            <a:r>
              <a:rPr lang="en-US" sz="4000" dirty="0"/>
              <a:t>Content</a:t>
            </a:r>
          </a:p>
        </p:txBody>
      </p:sp>
      <p:pic>
        <p:nvPicPr>
          <p:cNvPr id="30" name="Picture Placeholder 29" descr="A close-up of a plant">
            <a:extLst>
              <a:ext uri="{FF2B5EF4-FFF2-40B4-BE49-F238E27FC236}">
                <a16:creationId xmlns:a16="http://schemas.microsoft.com/office/drawing/2014/main" id="{49376E80-F92B-419B-81C5-FA8B72060C0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8680" y="375734"/>
            <a:ext cx="6070378" cy="576521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BFE34-ADA2-4FD0-8615-351B7C4960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3292" y="3486993"/>
            <a:ext cx="2984627" cy="291906"/>
          </a:xfrm>
        </p:spPr>
        <p:txBody>
          <a:bodyPr>
            <a:normAutofit fontScale="92500"/>
          </a:bodyPr>
          <a:lstStyle/>
          <a:p>
            <a:r>
              <a:rPr lang="en-US" sz="1400" dirty="0"/>
              <a:t>Initial Consultation</a:t>
            </a:r>
          </a:p>
        </p:txBody>
      </p:sp>
      <p:pic>
        <p:nvPicPr>
          <p:cNvPr id="15" name="Picture Placeholder 14" descr="A close-up of a plant">
            <a:extLst>
              <a:ext uri="{FF2B5EF4-FFF2-40B4-BE49-F238E27FC236}">
                <a16:creationId xmlns:a16="http://schemas.microsoft.com/office/drawing/2014/main" id="{B290333E-76C5-4E2D-A469-29BC512ED4F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0" y="406400"/>
            <a:ext cx="4292600" cy="5703888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517AEA-769C-472B-AFB7-F8BCE0959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34989" flipH="1">
            <a:off x="-71931" y="-161557"/>
            <a:ext cx="3875837" cy="3123248"/>
          </a:xfrm>
          <a:custGeom>
            <a:avLst/>
            <a:gdLst>
              <a:gd name="connsiteX0" fmla="*/ 1315687 w 3875837"/>
              <a:gd name="connsiteY0" fmla="*/ 2703750 h 3123248"/>
              <a:gd name="connsiteX1" fmla="*/ 1302123 w 3875837"/>
              <a:gd name="connsiteY1" fmla="*/ 2700657 h 3123248"/>
              <a:gd name="connsiteX2" fmla="*/ 1288769 w 3875837"/>
              <a:gd name="connsiteY2" fmla="*/ 2705821 h 3123248"/>
              <a:gd name="connsiteX3" fmla="*/ 1286510 w 3875837"/>
              <a:gd name="connsiteY3" fmla="*/ 2707045 h 3123248"/>
              <a:gd name="connsiteX4" fmla="*/ 1285475 w 3875837"/>
              <a:gd name="connsiteY4" fmla="*/ 2708362 h 3123248"/>
              <a:gd name="connsiteX5" fmla="*/ 1288299 w 3875837"/>
              <a:gd name="connsiteY5" fmla="*/ 2714574 h 3123248"/>
              <a:gd name="connsiteX6" fmla="*/ 1313617 w 3875837"/>
              <a:gd name="connsiteY6" fmla="*/ 2709868 h 3123248"/>
              <a:gd name="connsiteX7" fmla="*/ 1315687 w 3875837"/>
              <a:gd name="connsiteY7" fmla="*/ 2703750 h 3123248"/>
              <a:gd name="connsiteX8" fmla="*/ 2292203 w 3875837"/>
              <a:gd name="connsiteY8" fmla="*/ 2937726 h 3123248"/>
              <a:gd name="connsiteX9" fmla="*/ 2269098 w 3875837"/>
              <a:gd name="connsiteY9" fmla="*/ 2933303 h 3123248"/>
              <a:gd name="connsiteX10" fmla="*/ 2264957 w 3875837"/>
              <a:gd name="connsiteY10" fmla="*/ 2933021 h 3123248"/>
              <a:gd name="connsiteX11" fmla="*/ 2262415 w 3875837"/>
              <a:gd name="connsiteY11" fmla="*/ 2933867 h 3123248"/>
              <a:gd name="connsiteX12" fmla="*/ 2261003 w 3875837"/>
              <a:gd name="connsiteY12" fmla="*/ 2945067 h 3123248"/>
              <a:gd name="connsiteX13" fmla="*/ 2300346 w 3875837"/>
              <a:gd name="connsiteY13" fmla="*/ 2960408 h 3123248"/>
              <a:gd name="connsiteX14" fmla="*/ 2308532 w 3875837"/>
              <a:gd name="connsiteY14" fmla="*/ 2953725 h 3123248"/>
              <a:gd name="connsiteX15" fmla="*/ 2292203 w 3875837"/>
              <a:gd name="connsiteY15" fmla="*/ 2937726 h 3123248"/>
              <a:gd name="connsiteX16" fmla="*/ 1310510 w 3875837"/>
              <a:gd name="connsiteY16" fmla="*/ 2604456 h 3123248"/>
              <a:gd name="connsiteX17" fmla="*/ 1260440 w 3875837"/>
              <a:gd name="connsiteY17" fmla="*/ 2611610 h 3123248"/>
              <a:gd name="connsiteX18" fmla="*/ 1259876 w 3875837"/>
              <a:gd name="connsiteY18" fmla="*/ 2620362 h 3123248"/>
              <a:gd name="connsiteX19" fmla="*/ 1282746 w 3875837"/>
              <a:gd name="connsiteY19" fmla="*/ 2618009 h 3123248"/>
              <a:gd name="connsiteX20" fmla="*/ 1309852 w 3875837"/>
              <a:gd name="connsiteY20" fmla="*/ 2611044 h 3123248"/>
              <a:gd name="connsiteX21" fmla="*/ 1310510 w 3875837"/>
              <a:gd name="connsiteY21" fmla="*/ 2604456 h 3123248"/>
              <a:gd name="connsiteX22" fmla="*/ 2805849 w 3875837"/>
              <a:gd name="connsiteY22" fmla="*/ 3004361 h 3123248"/>
              <a:gd name="connsiteX23" fmla="*/ 2683026 w 3875837"/>
              <a:gd name="connsiteY23" fmla="*/ 3002949 h 3123248"/>
              <a:gd name="connsiteX24" fmla="*/ 2569896 w 3875837"/>
              <a:gd name="connsiteY24" fmla="*/ 3013491 h 3123248"/>
              <a:gd name="connsiteX25" fmla="*/ 2571497 w 3875837"/>
              <a:gd name="connsiteY25" fmla="*/ 3022056 h 3123248"/>
              <a:gd name="connsiteX26" fmla="*/ 2705519 w 3875837"/>
              <a:gd name="connsiteY26" fmla="*/ 3021679 h 3123248"/>
              <a:gd name="connsiteX27" fmla="*/ 2808672 w 3875837"/>
              <a:gd name="connsiteY27" fmla="*/ 3016597 h 3123248"/>
              <a:gd name="connsiteX28" fmla="*/ 2805849 w 3875837"/>
              <a:gd name="connsiteY28" fmla="*/ 3004361 h 3123248"/>
              <a:gd name="connsiteX29" fmla="*/ 2823826 w 3875837"/>
              <a:gd name="connsiteY29" fmla="*/ 2977067 h 3123248"/>
              <a:gd name="connsiteX30" fmla="*/ 2760296 w 3875837"/>
              <a:gd name="connsiteY30" fmla="*/ 2971515 h 3123248"/>
              <a:gd name="connsiteX31" fmla="*/ 2687637 w 3875837"/>
              <a:gd name="connsiteY31" fmla="*/ 2976502 h 3123248"/>
              <a:gd name="connsiteX32" fmla="*/ 2688767 w 3875837"/>
              <a:gd name="connsiteY32" fmla="*/ 2985725 h 3123248"/>
              <a:gd name="connsiteX33" fmla="*/ 2758508 w 3875837"/>
              <a:gd name="connsiteY33" fmla="*/ 2989490 h 3123248"/>
              <a:gd name="connsiteX34" fmla="*/ 2822978 w 3875837"/>
              <a:gd name="connsiteY34" fmla="*/ 2989397 h 3123248"/>
              <a:gd name="connsiteX35" fmla="*/ 2823826 w 3875837"/>
              <a:gd name="connsiteY35" fmla="*/ 2977067 h 3123248"/>
              <a:gd name="connsiteX36" fmla="*/ 718229 w 3875837"/>
              <a:gd name="connsiteY36" fmla="*/ 2309022 h 3123248"/>
              <a:gd name="connsiteX37" fmla="*/ 650759 w 3875837"/>
              <a:gd name="connsiteY37" fmla="*/ 2304127 h 3123248"/>
              <a:gd name="connsiteX38" fmla="*/ 583077 w 3875837"/>
              <a:gd name="connsiteY38" fmla="*/ 2305727 h 3123248"/>
              <a:gd name="connsiteX39" fmla="*/ 583077 w 3875837"/>
              <a:gd name="connsiteY39" fmla="*/ 2312127 h 3123248"/>
              <a:gd name="connsiteX40" fmla="*/ 718323 w 3875837"/>
              <a:gd name="connsiteY40" fmla="*/ 2316833 h 3123248"/>
              <a:gd name="connsiteX41" fmla="*/ 718229 w 3875837"/>
              <a:gd name="connsiteY41" fmla="*/ 2309022 h 3123248"/>
              <a:gd name="connsiteX42" fmla="*/ 1595370 w 3875837"/>
              <a:gd name="connsiteY42" fmla="*/ 2570645 h 3123248"/>
              <a:gd name="connsiteX43" fmla="*/ 1590322 w 3875837"/>
              <a:gd name="connsiteY43" fmla="*/ 2570104 h 3123248"/>
              <a:gd name="connsiteX44" fmla="*/ 1526040 w 3875837"/>
              <a:gd name="connsiteY44" fmla="*/ 2608786 h 3123248"/>
              <a:gd name="connsiteX45" fmla="*/ 1470699 w 3875837"/>
              <a:gd name="connsiteY45" fmla="*/ 2650669 h 3123248"/>
              <a:gd name="connsiteX46" fmla="*/ 1474275 w 3875837"/>
              <a:gd name="connsiteY46" fmla="*/ 2654621 h 3123248"/>
              <a:gd name="connsiteX47" fmla="*/ 1543735 w 3875837"/>
              <a:gd name="connsiteY47" fmla="*/ 2611326 h 3123248"/>
              <a:gd name="connsiteX48" fmla="*/ 1595687 w 3875837"/>
              <a:gd name="connsiteY48" fmla="*/ 2575562 h 3123248"/>
              <a:gd name="connsiteX49" fmla="*/ 1595370 w 3875837"/>
              <a:gd name="connsiteY49" fmla="*/ 2570645 h 3123248"/>
              <a:gd name="connsiteX50" fmla="*/ 1529522 w 3875837"/>
              <a:gd name="connsiteY50" fmla="*/ 2534904 h 3123248"/>
              <a:gd name="connsiteX51" fmla="*/ 1491781 w 3875837"/>
              <a:gd name="connsiteY51" fmla="*/ 2551373 h 3123248"/>
              <a:gd name="connsiteX52" fmla="*/ 1496581 w 3875837"/>
              <a:gd name="connsiteY52" fmla="*/ 2559279 h 3123248"/>
              <a:gd name="connsiteX53" fmla="*/ 1531875 w 3875837"/>
              <a:gd name="connsiteY53" fmla="*/ 2541021 h 3123248"/>
              <a:gd name="connsiteX54" fmla="*/ 1529522 w 3875837"/>
              <a:gd name="connsiteY54" fmla="*/ 2534904 h 3123248"/>
              <a:gd name="connsiteX55" fmla="*/ 2351391 w 3875837"/>
              <a:gd name="connsiteY55" fmla="*/ 2790080 h 3123248"/>
              <a:gd name="connsiteX56" fmla="*/ 2310886 w 3875837"/>
              <a:gd name="connsiteY56" fmla="*/ 2777821 h 3123248"/>
              <a:gd name="connsiteX57" fmla="*/ 2302509 w 3875837"/>
              <a:gd name="connsiteY57" fmla="*/ 2789492 h 3123248"/>
              <a:gd name="connsiteX58" fmla="*/ 2336297 w 3875837"/>
              <a:gd name="connsiteY58" fmla="*/ 2805962 h 3123248"/>
              <a:gd name="connsiteX59" fmla="*/ 2380062 w 3875837"/>
              <a:gd name="connsiteY59" fmla="*/ 2819609 h 3123248"/>
              <a:gd name="connsiteX60" fmla="*/ 2386744 w 3875837"/>
              <a:gd name="connsiteY60" fmla="*/ 2810950 h 3123248"/>
              <a:gd name="connsiteX61" fmla="*/ 2351391 w 3875837"/>
              <a:gd name="connsiteY61" fmla="*/ 2790080 h 3123248"/>
              <a:gd name="connsiteX62" fmla="*/ 1333099 w 3875837"/>
              <a:gd name="connsiteY62" fmla="*/ 2470339 h 3123248"/>
              <a:gd name="connsiteX63" fmla="*/ 1308535 w 3875837"/>
              <a:gd name="connsiteY63" fmla="*/ 2467515 h 3123248"/>
              <a:gd name="connsiteX64" fmla="*/ 1275406 w 3875837"/>
              <a:gd name="connsiteY64" fmla="*/ 2464127 h 3123248"/>
              <a:gd name="connsiteX65" fmla="*/ 1273899 w 3875837"/>
              <a:gd name="connsiteY65" fmla="*/ 2471091 h 3123248"/>
              <a:gd name="connsiteX66" fmla="*/ 1305429 w 3875837"/>
              <a:gd name="connsiteY66" fmla="*/ 2478245 h 3123248"/>
              <a:gd name="connsiteX67" fmla="*/ 1332628 w 3875837"/>
              <a:gd name="connsiteY67" fmla="*/ 2478245 h 3123248"/>
              <a:gd name="connsiteX68" fmla="*/ 1333099 w 3875837"/>
              <a:gd name="connsiteY68" fmla="*/ 2470339 h 3123248"/>
              <a:gd name="connsiteX69" fmla="*/ 1590792 w 3875837"/>
              <a:gd name="connsiteY69" fmla="*/ 2549962 h 3123248"/>
              <a:gd name="connsiteX70" fmla="*/ 1556062 w 3875837"/>
              <a:gd name="connsiteY70" fmla="*/ 2567562 h 3123248"/>
              <a:gd name="connsiteX71" fmla="*/ 1519922 w 3875837"/>
              <a:gd name="connsiteY71" fmla="*/ 2593539 h 3123248"/>
              <a:gd name="connsiteX72" fmla="*/ 1523499 w 3875837"/>
              <a:gd name="connsiteY72" fmla="*/ 2597963 h 3123248"/>
              <a:gd name="connsiteX73" fmla="*/ 1560957 w 3875837"/>
              <a:gd name="connsiteY73" fmla="*/ 2577445 h 3123248"/>
              <a:gd name="connsiteX74" fmla="*/ 1594369 w 3875837"/>
              <a:gd name="connsiteY74" fmla="*/ 2556645 h 3123248"/>
              <a:gd name="connsiteX75" fmla="*/ 1590792 w 3875837"/>
              <a:gd name="connsiteY75" fmla="*/ 2549962 h 3123248"/>
              <a:gd name="connsiteX76" fmla="*/ 2736879 w 3875837"/>
              <a:gd name="connsiteY76" fmla="*/ 2895490 h 3123248"/>
              <a:gd name="connsiteX77" fmla="*/ 2719519 w 3875837"/>
              <a:gd name="connsiteY77" fmla="*/ 2892256 h 3123248"/>
              <a:gd name="connsiteX78" fmla="*/ 2684626 w 3875837"/>
              <a:gd name="connsiteY78" fmla="*/ 2893491 h 3123248"/>
              <a:gd name="connsiteX79" fmla="*/ 2684438 w 3875837"/>
              <a:gd name="connsiteY79" fmla="*/ 2908644 h 3123248"/>
              <a:gd name="connsiteX80" fmla="*/ 2749473 w 3875837"/>
              <a:gd name="connsiteY80" fmla="*/ 2913632 h 3123248"/>
              <a:gd name="connsiteX81" fmla="*/ 2751450 w 3875837"/>
              <a:gd name="connsiteY81" fmla="*/ 2903091 h 3123248"/>
              <a:gd name="connsiteX82" fmla="*/ 2736879 w 3875837"/>
              <a:gd name="connsiteY82" fmla="*/ 2895490 h 3123248"/>
              <a:gd name="connsiteX83" fmla="*/ 1516816 w 3875837"/>
              <a:gd name="connsiteY83" fmla="*/ 2506668 h 3123248"/>
              <a:gd name="connsiteX84" fmla="*/ 1434745 w 3875837"/>
              <a:gd name="connsiteY84" fmla="*/ 2518715 h 3123248"/>
              <a:gd name="connsiteX85" fmla="*/ 1432957 w 3875837"/>
              <a:gd name="connsiteY85" fmla="*/ 2525774 h 3123248"/>
              <a:gd name="connsiteX86" fmla="*/ 1447639 w 3875837"/>
              <a:gd name="connsiteY86" fmla="*/ 2528221 h 3123248"/>
              <a:gd name="connsiteX87" fmla="*/ 1475968 w 3875837"/>
              <a:gd name="connsiteY87" fmla="*/ 2525209 h 3123248"/>
              <a:gd name="connsiteX88" fmla="*/ 1518509 w 3875837"/>
              <a:gd name="connsiteY88" fmla="*/ 2512785 h 3123248"/>
              <a:gd name="connsiteX89" fmla="*/ 1516816 w 3875837"/>
              <a:gd name="connsiteY89" fmla="*/ 2506668 h 3123248"/>
              <a:gd name="connsiteX90" fmla="*/ 680852 w 3875837"/>
              <a:gd name="connsiteY90" fmla="*/ 2212503 h 3123248"/>
              <a:gd name="connsiteX91" fmla="*/ 659500 w 3875837"/>
              <a:gd name="connsiteY91" fmla="*/ 2207468 h 3123248"/>
              <a:gd name="connsiteX92" fmla="*/ 656583 w 3875837"/>
              <a:gd name="connsiteY92" fmla="*/ 2216316 h 3123248"/>
              <a:gd name="connsiteX93" fmla="*/ 698088 w 3875837"/>
              <a:gd name="connsiteY93" fmla="*/ 2228833 h 3123248"/>
              <a:gd name="connsiteX94" fmla="*/ 700723 w 3875837"/>
              <a:gd name="connsiteY94" fmla="*/ 2221492 h 3123248"/>
              <a:gd name="connsiteX95" fmla="*/ 680852 w 3875837"/>
              <a:gd name="connsiteY95" fmla="*/ 2212503 h 3123248"/>
              <a:gd name="connsiteX96" fmla="*/ 2633520 w 3875837"/>
              <a:gd name="connsiteY96" fmla="*/ 2798903 h 3123248"/>
              <a:gd name="connsiteX97" fmla="*/ 2624955 w 3875837"/>
              <a:gd name="connsiteY97" fmla="*/ 2807278 h 3123248"/>
              <a:gd name="connsiteX98" fmla="*/ 2643214 w 3875837"/>
              <a:gd name="connsiteY98" fmla="*/ 2823280 h 3123248"/>
              <a:gd name="connsiteX99" fmla="*/ 2685191 w 3875837"/>
              <a:gd name="connsiteY99" fmla="*/ 2843515 h 3123248"/>
              <a:gd name="connsiteX100" fmla="*/ 2755027 w 3875837"/>
              <a:gd name="connsiteY100" fmla="*/ 2862809 h 3123248"/>
              <a:gd name="connsiteX101" fmla="*/ 2757943 w 3875837"/>
              <a:gd name="connsiteY101" fmla="*/ 2852832 h 3123248"/>
              <a:gd name="connsiteX102" fmla="*/ 2633520 w 3875837"/>
              <a:gd name="connsiteY102" fmla="*/ 2798903 h 3123248"/>
              <a:gd name="connsiteX103" fmla="*/ 704394 w 3875837"/>
              <a:gd name="connsiteY103" fmla="*/ 2189586 h 3123248"/>
              <a:gd name="connsiteX104" fmla="*/ 702135 w 3875837"/>
              <a:gd name="connsiteY104" fmla="*/ 2198434 h 3123248"/>
              <a:gd name="connsiteX105" fmla="*/ 736959 w 3875837"/>
              <a:gd name="connsiteY105" fmla="*/ 2208127 h 3123248"/>
              <a:gd name="connsiteX106" fmla="*/ 739029 w 3875837"/>
              <a:gd name="connsiteY106" fmla="*/ 2202010 h 3123248"/>
              <a:gd name="connsiteX107" fmla="*/ 704394 w 3875837"/>
              <a:gd name="connsiteY107" fmla="*/ 2189586 h 3123248"/>
              <a:gd name="connsiteX108" fmla="*/ 1440863 w 3875837"/>
              <a:gd name="connsiteY108" fmla="*/ 2390245 h 3123248"/>
              <a:gd name="connsiteX109" fmla="*/ 1410133 w 3875837"/>
              <a:gd name="connsiteY109" fmla="*/ 2382139 h 3123248"/>
              <a:gd name="connsiteX110" fmla="*/ 1378275 w 3875837"/>
              <a:gd name="connsiteY110" fmla="*/ 2382433 h 3123248"/>
              <a:gd name="connsiteX111" fmla="*/ 1377899 w 3875837"/>
              <a:gd name="connsiteY111" fmla="*/ 2392787 h 3123248"/>
              <a:gd name="connsiteX112" fmla="*/ 1410840 w 3875837"/>
              <a:gd name="connsiteY112" fmla="*/ 2395798 h 3123248"/>
              <a:gd name="connsiteX113" fmla="*/ 1440203 w 3875837"/>
              <a:gd name="connsiteY113" fmla="*/ 2397963 h 3123248"/>
              <a:gd name="connsiteX114" fmla="*/ 1440863 w 3875837"/>
              <a:gd name="connsiteY114" fmla="*/ 2390245 h 3123248"/>
              <a:gd name="connsiteX115" fmla="*/ 1626180 w 3875837"/>
              <a:gd name="connsiteY115" fmla="*/ 2439186 h 3123248"/>
              <a:gd name="connsiteX116" fmla="*/ 1594450 w 3875837"/>
              <a:gd name="connsiteY116" fmla="*/ 2433656 h 3123248"/>
              <a:gd name="connsiteX117" fmla="*/ 1562651 w 3875837"/>
              <a:gd name="connsiteY117" fmla="*/ 2438998 h 3123248"/>
              <a:gd name="connsiteX118" fmla="*/ 1564345 w 3875837"/>
              <a:gd name="connsiteY118" fmla="*/ 2446903 h 3123248"/>
              <a:gd name="connsiteX119" fmla="*/ 1593240 w 3875837"/>
              <a:gd name="connsiteY119" fmla="*/ 2446245 h 3123248"/>
              <a:gd name="connsiteX120" fmla="*/ 1625805 w 3875837"/>
              <a:gd name="connsiteY120" fmla="*/ 2445774 h 3123248"/>
              <a:gd name="connsiteX121" fmla="*/ 1626180 w 3875837"/>
              <a:gd name="connsiteY121" fmla="*/ 2439186 h 3123248"/>
              <a:gd name="connsiteX122" fmla="*/ 2880108 w 3875837"/>
              <a:gd name="connsiteY122" fmla="*/ 2798150 h 3123248"/>
              <a:gd name="connsiteX123" fmla="*/ 2875778 w 3875837"/>
              <a:gd name="connsiteY123" fmla="*/ 2810574 h 3123248"/>
              <a:gd name="connsiteX124" fmla="*/ 2916531 w 3875837"/>
              <a:gd name="connsiteY124" fmla="*/ 2834573 h 3123248"/>
              <a:gd name="connsiteX125" fmla="*/ 2962273 w 3875837"/>
              <a:gd name="connsiteY125" fmla="*/ 2862056 h 3123248"/>
              <a:gd name="connsiteX126" fmla="*/ 2968389 w 3875837"/>
              <a:gd name="connsiteY126" fmla="*/ 2853209 h 3123248"/>
              <a:gd name="connsiteX127" fmla="*/ 2880108 w 3875837"/>
              <a:gd name="connsiteY127" fmla="*/ 2798150 h 3123248"/>
              <a:gd name="connsiteX128" fmla="*/ 1027252 w 3875837"/>
              <a:gd name="connsiteY128" fmla="*/ 2181209 h 3123248"/>
              <a:gd name="connsiteX129" fmla="*/ 995311 w 3875837"/>
              <a:gd name="connsiteY129" fmla="*/ 2174433 h 3123248"/>
              <a:gd name="connsiteX130" fmla="*/ 992582 w 3875837"/>
              <a:gd name="connsiteY130" fmla="*/ 2183844 h 3123248"/>
              <a:gd name="connsiteX131" fmla="*/ 1055359 w 3875837"/>
              <a:gd name="connsiteY131" fmla="*/ 2200127 h 3123248"/>
              <a:gd name="connsiteX132" fmla="*/ 1057712 w 3875837"/>
              <a:gd name="connsiteY132" fmla="*/ 2192503 h 3123248"/>
              <a:gd name="connsiteX133" fmla="*/ 1027252 w 3875837"/>
              <a:gd name="connsiteY133" fmla="*/ 2181209 h 3123248"/>
              <a:gd name="connsiteX134" fmla="*/ 1781475 w 3875837"/>
              <a:gd name="connsiteY134" fmla="*/ 2400127 h 3123248"/>
              <a:gd name="connsiteX135" fmla="*/ 1709568 w 3875837"/>
              <a:gd name="connsiteY135" fmla="*/ 2397304 h 3123248"/>
              <a:gd name="connsiteX136" fmla="*/ 1571499 w 3875837"/>
              <a:gd name="connsiteY136" fmla="*/ 2398527 h 3123248"/>
              <a:gd name="connsiteX137" fmla="*/ 1571216 w 3875837"/>
              <a:gd name="connsiteY137" fmla="*/ 2404551 h 3123248"/>
              <a:gd name="connsiteX138" fmla="*/ 1727639 w 3875837"/>
              <a:gd name="connsiteY138" fmla="*/ 2410951 h 3123248"/>
              <a:gd name="connsiteX139" fmla="*/ 1770746 w 3875837"/>
              <a:gd name="connsiteY139" fmla="*/ 2414621 h 3123248"/>
              <a:gd name="connsiteX140" fmla="*/ 1654699 w 3875837"/>
              <a:gd name="connsiteY140" fmla="*/ 2436456 h 3123248"/>
              <a:gd name="connsiteX141" fmla="*/ 1656581 w 3875837"/>
              <a:gd name="connsiteY141" fmla="*/ 2443892 h 3123248"/>
              <a:gd name="connsiteX142" fmla="*/ 1807546 w 3875837"/>
              <a:gd name="connsiteY142" fmla="*/ 2428268 h 3123248"/>
              <a:gd name="connsiteX143" fmla="*/ 1864393 w 3875837"/>
              <a:gd name="connsiteY143" fmla="*/ 2427516 h 3123248"/>
              <a:gd name="connsiteX144" fmla="*/ 1569428 w 3875837"/>
              <a:gd name="connsiteY144" fmla="*/ 2489727 h 3123248"/>
              <a:gd name="connsiteX145" fmla="*/ 1570746 w 3875837"/>
              <a:gd name="connsiteY145" fmla="*/ 2495657 h 3123248"/>
              <a:gd name="connsiteX146" fmla="*/ 1713804 w 3875837"/>
              <a:gd name="connsiteY146" fmla="*/ 2472974 h 3123248"/>
              <a:gd name="connsiteX147" fmla="*/ 1568205 w 3875837"/>
              <a:gd name="connsiteY147" fmla="*/ 2519374 h 3123248"/>
              <a:gd name="connsiteX148" fmla="*/ 1569898 w 3875837"/>
              <a:gd name="connsiteY148" fmla="*/ 2525492 h 3123248"/>
              <a:gd name="connsiteX149" fmla="*/ 1723592 w 3875837"/>
              <a:gd name="connsiteY149" fmla="*/ 2489068 h 3123248"/>
              <a:gd name="connsiteX150" fmla="*/ 1614887 w 3875837"/>
              <a:gd name="connsiteY150" fmla="*/ 2541963 h 3123248"/>
              <a:gd name="connsiteX151" fmla="*/ 1618652 w 3875837"/>
              <a:gd name="connsiteY151" fmla="*/ 2548645 h 3123248"/>
              <a:gd name="connsiteX152" fmla="*/ 1739216 w 3875837"/>
              <a:gd name="connsiteY152" fmla="*/ 2496033 h 3123248"/>
              <a:gd name="connsiteX153" fmla="*/ 1829475 w 3875837"/>
              <a:gd name="connsiteY153" fmla="*/ 2460833 h 3123248"/>
              <a:gd name="connsiteX154" fmla="*/ 1847356 w 3875837"/>
              <a:gd name="connsiteY154" fmla="*/ 2455845 h 3123248"/>
              <a:gd name="connsiteX155" fmla="*/ 1805286 w 3875837"/>
              <a:gd name="connsiteY155" fmla="*/ 2471468 h 3123248"/>
              <a:gd name="connsiteX156" fmla="*/ 1597099 w 3875837"/>
              <a:gd name="connsiteY156" fmla="*/ 2589774 h 3123248"/>
              <a:gd name="connsiteX157" fmla="*/ 1505617 w 3875837"/>
              <a:gd name="connsiteY157" fmla="*/ 2660267 h 3123248"/>
              <a:gd name="connsiteX158" fmla="*/ 1406982 w 3875837"/>
              <a:gd name="connsiteY158" fmla="*/ 2731609 h 3123248"/>
              <a:gd name="connsiteX159" fmla="*/ 1357945 w 3875837"/>
              <a:gd name="connsiteY159" fmla="*/ 2775750 h 3123248"/>
              <a:gd name="connsiteX160" fmla="*/ 1298370 w 3875837"/>
              <a:gd name="connsiteY160" fmla="*/ 2804455 h 3123248"/>
              <a:gd name="connsiteX161" fmla="*/ 1228440 w 3875837"/>
              <a:gd name="connsiteY161" fmla="*/ 2838903 h 3123248"/>
              <a:gd name="connsiteX162" fmla="*/ 1174982 w 3875837"/>
              <a:gd name="connsiteY162" fmla="*/ 2830715 h 3123248"/>
              <a:gd name="connsiteX163" fmla="*/ 1172629 w 3875837"/>
              <a:gd name="connsiteY163" fmla="*/ 2821021 h 3123248"/>
              <a:gd name="connsiteX164" fmla="*/ 1148911 w 3875837"/>
              <a:gd name="connsiteY164" fmla="*/ 2809350 h 3123248"/>
              <a:gd name="connsiteX165" fmla="*/ 1198511 w 3875837"/>
              <a:gd name="connsiteY165" fmla="*/ 2752127 h 3123248"/>
              <a:gd name="connsiteX166" fmla="*/ 1273711 w 3875837"/>
              <a:gd name="connsiteY166" fmla="*/ 2728315 h 3123248"/>
              <a:gd name="connsiteX167" fmla="*/ 1270700 w 3875837"/>
              <a:gd name="connsiteY167" fmla="*/ 2721350 h 3123248"/>
              <a:gd name="connsiteX168" fmla="*/ 1200864 w 3875837"/>
              <a:gd name="connsiteY168" fmla="*/ 2735562 h 3123248"/>
              <a:gd name="connsiteX169" fmla="*/ 1195311 w 3875837"/>
              <a:gd name="connsiteY169" fmla="*/ 2734809 h 3123248"/>
              <a:gd name="connsiteX170" fmla="*/ 1176770 w 3875837"/>
              <a:gd name="connsiteY170" fmla="*/ 2735468 h 3123248"/>
              <a:gd name="connsiteX171" fmla="*/ 1176770 w 3875837"/>
              <a:gd name="connsiteY171" fmla="*/ 2715797 h 3123248"/>
              <a:gd name="connsiteX172" fmla="*/ 1179499 w 3875837"/>
              <a:gd name="connsiteY172" fmla="*/ 2707609 h 3123248"/>
              <a:gd name="connsiteX173" fmla="*/ 1223735 w 3875837"/>
              <a:gd name="connsiteY173" fmla="*/ 2692173 h 3123248"/>
              <a:gd name="connsiteX174" fmla="*/ 1269757 w 3875837"/>
              <a:gd name="connsiteY174" fmla="*/ 2675703 h 3123248"/>
              <a:gd name="connsiteX175" fmla="*/ 1293569 w 3875837"/>
              <a:gd name="connsiteY175" fmla="*/ 2666103 h 3123248"/>
              <a:gd name="connsiteX176" fmla="*/ 1289994 w 3875837"/>
              <a:gd name="connsiteY176" fmla="*/ 2660927 h 3123248"/>
              <a:gd name="connsiteX177" fmla="*/ 1256111 w 3875837"/>
              <a:gd name="connsiteY177" fmla="*/ 2665538 h 3123248"/>
              <a:gd name="connsiteX178" fmla="*/ 1221476 w 3875837"/>
              <a:gd name="connsiteY178" fmla="*/ 2678150 h 3123248"/>
              <a:gd name="connsiteX179" fmla="*/ 1197100 w 3875837"/>
              <a:gd name="connsiteY179" fmla="*/ 2684550 h 3123248"/>
              <a:gd name="connsiteX180" fmla="*/ 1183829 w 3875837"/>
              <a:gd name="connsiteY180" fmla="*/ 2680409 h 3123248"/>
              <a:gd name="connsiteX181" fmla="*/ 1169052 w 3875837"/>
              <a:gd name="connsiteY181" fmla="*/ 2671938 h 3123248"/>
              <a:gd name="connsiteX182" fmla="*/ 1170183 w 3875837"/>
              <a:gd name="connsiteY182" fmla="*/ 2665351 h 3123248"/>
              <a:gd name="connsiteX183" fmla="*/ 1168300 w 3875837"/>
              <a:gd name="connsiteY183" fmla="*/ 2655373 h 3123248"/>
              <a:gd name="connsiteX184" fmla="*/ 1167922 w 3875837"/>
              <a:gd name="connsiteY184" fmla="*/ 2645962 h 3123248"/>
              <a:gd name="connsiteX185" fmla="*/ 1180440 w 3875837"/>
              <a:gd name="connsiteY185" fmla="*/ 2638997 h 3123248"/>
              <a:gd name="connsiteX186" fmla="*/ 1226276 w 3875837"/>
              <a:gd name="connsiteY186" fmla="*/ 2627704 h 3123248"/>
              <a:gd name="connsiteX187" fmla="*/ 1243876 w 3875837"/>
              <a:gd name="connsiteY187" fmla="*/ 2619609 h 3123248"/>
              <a:gd name="connsiteX188" fmla="*/ 1239452 w 3875837"/>
              <a:gd name="connsiteY188" fmla="*/ 2614432 h 3123248"/>
              <a:gd name="connsiteX189" fmla="*/ 1214417 w 3875837"/>
              <a:gd name="connsiteY189" fmla="*/ 2617820 h 3123248"/>
              <a:gd name="connsiteX190" fmla="*/ 1206229 w 3875837"/>
              <a:gd name="connsiteY190" fmla="*/ 2619326 h 3123248"/>
              <a:gd name="connsiteX191" fmla="*/ 1179688 w 3875837"/>
              <a:gd name="connsiteY191" fmla="*/ 2603514 h 3123248"/>
              <a:gd name="connsiteX192" fmla="*/ 1208770 w 3875837"/>
              <a:gd name="connsiteY192" fmla="*/ 2589398 h 3123248"/>
              <a:gd name="connsiteX193" fmla="*/ 1210746 w 3875837"/>
              <a:gd name="connsiteY193" fmla="*/ 2583938 h 3123248"/>
              <a:gd name="connsiteX194" fmla="*/ 1200394 w 3875837"/>
              <a:gd name="connsiteY194" fmla="*/ 2579139 h 3123248"/>
              <a:gd name="connsiteX195" fmla="*/ 1199358 w 3875837"/>
              <a:gd name="connsiteY195" fmla="*/ 2578291 h 3123248"/>
              <a:gd name="connsiteX196" fmla="*/ 1191641 w 3875837"/>
              <a:gd name="connsiteY196" fmla="*/ 2526715 h 3123248"/>
              <a:gd name="connsiteX197" fmla="*/ 1235217 w 3875837"/>
              <a:gd name="connsiteY197" fmla="*/ 2505162 h 3123248"/>
              <a:gd name="connsiteX198" fmla="*/ 1296676 w 3875837"/>
              <a:gd name="connsiteY198" fmla="*/ 2520598 h 3123248"/>
              <a:gd name="connsiteX199" fmla="*/ 1408016 w 3875837"/>
              <a:gd name="connsiteY199" fmla="*/ 2530951 h 3123248"/>
              <a:gd name="connsiteX200" fmla="*/ 1409334 w 3875837"/>
              <a:gd name="connsiteY200" fmla="*/ 2522856 h 3123248"/>
              <a:gd name="connsiteX201" fmla="*/ 1306369 w 3875837"/>
              <a:gd name="connsiteY201" fmla="*/ 2508456 h 3123248"/>
              <a:gd name="connsiteX202" fmla="*/ 1266558 w 3875837"/>
              <a:gd name="connsiteY202" fmla="*/ 2497068 h 3123248"/>
              <a:gd name="connsiteX203" fmla="*/ 1265993 w 3875837"/>
              <a:gd name="connsiteY203" fmla="*/ 2496315 h 3123248"/>
              <a:gd name="connsiteX204" fmla="*/ 1260723 w 3875837"/>
              <a:gd name="connsiteY204" fmla="*/ 2457256 h 3123248"/>
              <a:gd name="connsiteX205" fmla="*/ 1275970 w 3875837"/>
              <a:gd name="connsiteY205" fmla="*/ 2456786 h 3123248"/>
              <a:gd name="connsiteX206" fmla="*/ 1295828 w 3875837"/>
              <a:gd name="connsiteY206" fmla="*/ 2452362 h 3123248"/>
              <a:gd name="connsiteX207" fmla="*/ 1361900 w 3875837"/>
              <a:gd name="connsiteY207" fmla="*/ 2461585 h 3123248"/>
              <a:gd name="connsiteX208" fmla="*/ 1362181 w 3875837"/>
              <a:gd name="connsiteY208" fmla="*/ 2453586 h 3123248"/>
              <a:gd name="connsiteX209" fmla="*/ 1329900 w 3875837"/>
              <a:gd name="connsiteY209" fmla="*/ 2447186 h 3123248"/>
              <a:gd name="connsiteX210" fmla="*/ 1305335 w 3875837"/>
              <a:gd name="connsiteY210" fmla="*/ 2444080 h 3123248"/>
              <a:gd name="connsiteX211" fmla="*/ 1303170 w 3875837"/>
              <a:gd name="connsiteY211" fmla="*/ 2441538 h 3123248"/>
              <a:gd name="connsiteX212" fmla="*/ 1305899 w 3875837"/>
              <a:gd name="connsiteY212" fmla="*/ 2411515 h 3123248"/>
              <a:gd name="connsiteX213" fmla="*/ 1339029 w 3875837"/>
              <a:gd name="connsiteY213" fmla="*/ 2410291 h 3123248"/>
              <a:gd name="connsiteX214" fmla="*/ 1384299 w 3875837"/>
              <a:gd name="connsiteY214" fmla="*/ 2415279 h 3123248"/>
              <a:gd name="connsiteX215" fmla="*/ 1386652 w 3875837"/>
              <a:gd name="connsiteY215" fmla="*/ 2407656 h 3123248"/>
              <a:gd name="connsiteX216" fmla="*/ 1324063 w 3875837"/>
              <a:gd name="connsiteY216" fmla="*/ 2398810 h 3123248"/>
              <a:gd name="connsiteX217" fmla="*/ 1353146 w 3875837"/>
              <a:gd name="connsiteY217" fmla="*/ 2377351 h 3123248"/>
              <a:gd name="connsiteX218" fmla="*/ 1389288 w 3875837"/>
              <a:gd name="connsiteY218" fmla="*/ 2358809 h 3123248"/>
              <a:gd name="connsiteX219" fmla="*/ 1434569 w 3875837"/>
              <a:gd name="connsiteY219" fmla="*/ 2351445 h 3123248"/>
              <a:gd name="connsiteX220" fmla="*/ 1481898 w 3875837"/>
              <a:gd name="connsiteY220" fmla="*/ 2355798 h 3123248"/>
              <a:gd name="connsiteX221" fmla="*/ 1600111 w 3875837"/>
              <a:gd name="connsiteY221" fmla="*/ 2376598 h 3123248"/>
              <a:gd name="connsiteX222" fmla="*/ 1781475 w 3875837"/>
              <a:gd name="connsiteY222" fmla="*/ 2400127 h 3123248"/>
              <a:gd name="connsiteX223" fmla="*/ 2458932 w 3875837"/>
              <a:gd name="connsiteY223" fmla="*/ 2585539 h 3123248"/>
              <a:gd name="connsiteX224" fmla="*/ 2450933 w 3875837"/>
              <a:gd name="connsiteY224" fmla="*/ 2593915 h 3123248"/>
              <a:gd name="connsiteX225" fmla="*/ 2488580 w 3875837"/>
              <a:gd name="connsiteY225" fmla="*/ 2631092 h 3123248"/>
              <a:gd name="connsiteX226" fmla="*/ 2526320 w 3875837"/>
              <a:gd name="connsiteY226" fmla="*/ 2654433 h 3123248"/>
              <a:gd name="connsiteX227" fmla="*/ 2533756 w 3875837"/>
              <a:gd name="connsiteY227" fmla="*/ 2643891 h 3123248"/>
              <a:gd name="connsiteX228" fmla="*/ 2502038 w 3875837"/>
              <a:gd name="connsiteY228" fmla="*/ 2618856 h 3123248"/>
              <a:gd name="connsiteX229" fmla="*/ 2458932 w 3875837"/>
              <a:gd name="connsiteY229" fmla="*/ 2585539 h 3123248"/>
              <a:gd name="connsiteX230" fmla="*/ 966040 w 3875837"/>
              <a:gd name="connsiteY230" fmla="*/ 2049351 h 3123248"/>
              <a:gd name="connsiteX231" fmla="*/ 1000111 w 3875837"/>
              <a:gd name="connsiteY231" fmla="*/ 2069021 h 3123248"/>
              <a:gd name="connsiteX232" fmla="*/ 1044630 w 3875837"/>
              <a:gd name="connsiteY232" fmla="*/ 2101587 h 3123248"/>
              <a:gd name="connsiteX233" fmla="*/ 1050935 w 3875837"/>
              <a:gd name="connsiteY233" fmla="*/ 2106481 h 3123248"/>
              <a:gd name="connsiteX234" fmla="*/ 963687 w 3875837"/>
              <a:gd name="connsiteY234" fmla="*/ 2060551 h 3123248"/>
              <a:gd name="connsiteX235" fmla="*/ 959547 w 3875837"/>
              <a:gd name="connsiteY235" fmla="*/ 2067986 h 3123248"/>
              <a:gd name="connsiteX236" fmla="*/ 1059312 w 3875837"/>
              <a:gd name="connsiteY236" fmla="*/ 2133303 h 3123248"/>
              <a:gd name="connsiteX237" fmla="*/ 978653 w 3875837"/>
              <a:gd name="connsiteY237" fmla="*/ 2095092 h 3123248"/>
              <a:gd name="connsiteX238" fmla="*/ 974512 w 3875837"/>
              <a:gd name="connsiteY238" fmla="*/ 2100927 h 3123248"/>
              <a:gd name="connsiteX239" fmla="*/ 1102793 w 3875837"/>
              <a:gd name="connsiteY239" fmla="*/ 2173398 h 3123248"/>
              <a:gd name="connsiteX240" fmla="*/ 1042088 w 3875837"/>
              <a:gd name="connsiteY240" fmla="*/ 2156457 h 3123248"/>
              <a:gd name="connsiteX241" fmla="*/ 1038982 w 3875837"/>
              <a:gd name="connsiteY241" fmla="*/ 2164363 h 3123248"/>
              <a:gd name="connsiteX242" fmla="*/ 1138181 w 3875837"/>
              <a:gd name="connsiteY242" fmla="*/ 2200692 h 3123248"/>
              <a:gd name="connsiteX243" fmla="*/ 1076346 w 3875837"/>
              <a:gd name="connsiteY243" fmla="*/ 2197210 h 3123248"/>
              <a:gd name="connsiteX244" fmla="*/ 1075311 w 3875837"/>
              <a:gd name="connsiteY244" fmla="*/ 2204927 h 3123248"/>
              <a:gd name="connsiteX245" fmla="*/ 1146370 w 3875837"/>
              <a:gd name="connsiteY245" fmla="*/ 2218103 h 3123248"/>
              <a:gd name="connsiteX246" fmla="*/ 1082653 w 3875837"/>
              <a:gd name="connsiteY246" fmla="*/ 2223186 h 3123248"/>
              <a:gd name="connsiteX247" fmla="*/ 958981 w 3875837"/>
              <a:gd name="connsiteY247" fmla="*/ 2267516 h 3123248"/>
              <a:gd name="connsiteX248" fmla="*/ 889617 w 3875837"/>
              <a:gd name="connsiteY248" fmla="*/ 2289351 h 3123248"/>
              <a:gd name="connsiteX249" fmla="*/ 816771 w 3875837"/>
              <a:gd name="connsiteY249" fmla="*/ 2313445 h 3123248"/>
              <a:gd name="connsiteX250" fmla="*/ 547219 w 3875837"/>
              <a:gd name="connsiteY250" fmla="*/ 2331797 h 3123248"/>
              <a:gd name="connsiteX251" fmla="*/ 490465 w 3875837"/>
              <a:gd name="connsiteY251" fmla="*/ 2318244 h 3123248"/>
              <a:gd name="connsiteX252" fmla="*/ 464582 w 3875837"/>
              <a:gd name="connsiteY252" fmla="*/ 2304410 h 3123248"/>
              <a:gd name="connsiteX253" fmla="*/ 462417 w 3875837"/>
              <a:gd name="connsiteY253" fmla="*/ 2298950 h 3123248"/>
              <a:gd name="connsiteX254" fmla="*/ 517759 w 3875837"/>
              <a:gd name="connsiteY254" fmla="*/ 2307609 h 3123248"/>
              <a:gd name="connsiteX255" fmla="*/ 555877 w 3875837"/>
              <a:gd name="connsiteY255" fmla="*/ 2309210 h 3123248"/>
              <a:gd name="connsiteX256" fmla="*/ 557194 w 3875837"/>
              <a:gd name="connsiteY256" fmla="*/ 2302151 h 3123248"/>
              <a:gd name="connsiteX257" fmla="*/ 509288 w 3875837"/>
              <a:gd name="connsiteY257" fmla="*/ 2290668 h 3123248"/>
              <a:gd name="connsiteX258" fmla="*/ 481617 w 3875837"/>
              <a:gd name="connsiteY258" fmla="*/ 2280033 h 3123248"/>
              <a:gd name="connsiteX259" fmla="*/ 468724 w 3875837"/>
              <a:gd name="connsiteY259" fmla="*/ 2280786 h 3123248"/>
              <a:gd name="connsiteX260" fmla="*/ 474936 w 3875837"/>
              <a:gd name="connsiteY260" fmla="*/ 2272785 h 3123248"/>
              <a:gd name="connsiteX261" fmla="*/ 543077 w 3875837"/>
              <a:gd name="connsiteY261" fmla="*/ 2242197 h 3123248"/>
              <a:gd name="connsiteX262" fmla="*/ 543359 w 3875837"/>
              <a:gd name="connsiteY262" fmla="*/ 2242104 h 3123248"/>
              <a:gd name="connsiteX263" fmla="*/ 558983 w 3875837"/>
              <a:gd name="connsiteY263" fmla="*/ 2244550 h 3123248"/>
              <a:gd name="connsiteX264" fmla="*/ 622982 w 3875837"/>
              <a:gd name="connsiteY264" fmla="*/ 2259327 h 3123248"/>
              <a:gd name="connsiteX265" fmla="*/ 624865 w 3875837"/>
              <a:gd name="connsiteY265" fmla="*/ 2250856 h 3123248"/>
              <a:gd name="connsiteX266" fmla="*/ 582041 w 3875837"/>
              <a:gd name="connsiteY266" fmla="*/ 2238621 h 3123248"/>
              <a:gd name="connsiteX267" fmla="*/ 518418 w 3875837"/>
              <a:gd name="connsiteY267" fmla="*/ 2224409 h 3123248"/>
              <a:gd name="connsiteX268" fmla="*/ 566700 w 3875837"/>
              <a:gd name="connsiteY268" fmla="*/ 2198715 h 3123248"/>
              <a:gd name="connsiteX269" fmla="*/ 607829 w 3875837"/>
              <a:gd name="connsiteY269" fmla="*/ 2203327 h 3123248"/>
              <a:gd name="connsiteX270" fmla="*/ 632958 w 3875837"/>
              <a:gd name="connsiteY270" fmla="*/ 2209727 h 3123248"/>
              <a:gd name="connsiteX271" fmla="*/ 636442 w 3875837"/>
              <a:gd name="connsiteY271" fmla="*/ 2199280 h 3123248"/>
              <a:gd name="connsiteX272" fmla="*/ 616206 w 3875837"/>
              <a:gd name="connsiteY272" fmla="*/ 2194105 h 3123248"/>
              <a:gd name="connsiteX273" fmla="*/ 595406 w 3875837"/>
              <a:gd name="connsiteY273" fmla="*/ 2188175 h 3123248"/>
              <a:gd name="connsiteX274" fmla="*/ 579406 w 3875837"/>
              <a:gd name="connsiteY274" fmla="*/ 2170291 h 3123248"/>
              <a:gd name="connsiteX275" fmla="*/ 621100 w 3875837"/>
              <a:gd name="connsiteY275" fmla="*/ 2178104 h 3123248"/>
              <a:gd name="connsiteX276" fmla="*/ 652724 w 3875837"/>
              <a:gd name="connsiteY276" fmla="*/ 2184974 h 3123248"/>
              <a:gd name="connsiteX277" fmla="*/ 653006 w 3875837"/>
              <a:gd name="connsiteY277" fmla="*/ 2184974 h 3123248"/>
              <a:gd name="connsiteX278" fmla="*/ 683124 w 3875837"/>
              <a:gd name="connsiteY278" fmla="*/ 2197491 h 3123248"/>
              <a:gd name="connsiteX279" fmla="*/ 686889 w 3875837"/>
              <a:gd name="connsiteY279" fmla="*/ 2187328 h 3123248"/>
              <a:gd name="connsiteX280" fmla="*/ 616017 w 3875837"/>
              <a:gd name="connsiteY280" fmla="*/ 2157021 h 3123248"/>
              <a:gd name="connsiteX281" fmla="*/ 598512 w 3875837"/>
              <a:gd name="connsiteY281" fmla="*/ 2139327 h 3123248"/>
              <a:gd name="connsiteX282" fmla="*/ 634559 w 3875837"/>
              <a:gd name="connsiteY282" fmla="*/ 2125210 h 3123248"/>
              <a:gd name="connsiteX283" fmla="*/ 639735 w 3875837"/>
              <a:gd name="connsiteY283" fmla="*/ 2117115 h 3123248"/>
              <a:gd name="connsiteX284" fmla="*/ 686136 w 3875837"/>
              <a:gd name="connsiteY284" fmla="*/ 2104786 h 3123248"/>
              <a:gd name="connsiteX285" fmla="*/ 689900 w 3875837"/>
              <a:gd name="connsiteY285" fmla="*/ 2098480 h 3123248"/>
              <a:gd name="connsiteX286" fmla="*/ 750888 w 3875837"/>
              <a:gd name="connsiteY286" fmla="*/ 2108550 h 3123248"/>
              <a:gd name="connsiteX287" fmla="*/ 775264 w 3875837"/>
              <a:gd name="connsiteY287" fmla="*/ 2108362 h 3123248"/>
              <a:gd name="connsiteX288" fmla="*/ 815453 w 3875837"/>
              <a:gd name="connsiteY288" fmla="*/ 2124645 h 3123248"/>
              <a:gd name="connsiteX289" fmla="*/ 877476 w 3875837"/>
              <a:gd name="connsiteY289" fmla="*/ 2153068 h 3123248"/>
              <a:gd name="connsiteX290" fmla="*/ 881052 w 3875837"/>
              <a:gd name="connsiteY290" fmla="*/ 2143845 h 3123248"/>
              <a:gd name="connsiteX291" fmla="*/ 793711 w 3875837"/>
              <a:gd name="connsiteY291" fmla="*/ 2102716 h 3123248"/>
              <a:gd name="connsiteX292" fmla="*/ 752300 w 3875837"/>
              <a:gd name="connsiteY292" fmla="*/ 2090105 h 3123248"/>
              <a:gd name="connsiteX293" fmla="*/ 773101 w 3875837"/>
              <a:gd name="connsiteY293" fmla="*/ 2084362 h 3123248"/>
              <a:gd name="connsiteX294" fmla="*/ 776582 w 3875837"/>
              <a:gd name="connsiteY294" fmla="*/ 2077022 h 3123248"/>
              <a:gd name="connsiteX295" fmla="*/ 812253 w 3875837"/>
              <a:gd name="connsiteY295" fmla="*/ 2072974 h 3123248"/>
              <a:gd name="connsiteX296" fmla="*/ 816394 w 3875837"/>
              <a:gd name="connsiteY296" fmla="*/ 2065445 h 3123248"/>
              <a:gd name="connsiteX297" fmla="*/ 874088 w 3875837"/>
              <a:gd name="connsiteY297" fmla="*/ 2079374 h 3123248"/>
              <a:gd name="connsiteX298" fmla="*/ 880771 w 3875837"/>
              <a:gd name="connsiteY298" fmla="*/ 2069963 h 3123248"/>
              <a:gd name="connsiteX299" fmla="*/ 867782 w 3875837"/>
              <a:gd name="connsiteY299" fmla="*/ 2035139 h 3123248"/>
              <a:gd name="connsiteX300" fmla="*/ 925852 w 3875837"/>
              <a:gd name="connsiteY300" fmla="*/ 2062527 h 3123248"/>
              <a:gd name="connsiteX301" fmla="*/ 934041 w 3875837"/>
              <a:gd name="connsiteY301" fmla="*/ 2052645 h 3123248"/>
              <a:gd name="connsiteX302" fmla="*/ 966040 w 3875837"/>
              <a:gd name="connsiteY302" fmla="*/ 2049351 h 3123248"/>
              <a:gd name="connsiteX303" fmla="*/ 2672484 w 3875837"/>
              <a:gd name="connsiteY303" fmla="*/ 2560690 h 3123248"/>
              <a:gd name="connsiteX304" fmla="*/ 2663073 w 3875837"/>
              <a:gd name="connsiteY304" fmla="*/ 2574809 h 3123248"/>
              <a:gd name="connsiteX305" fmla="*/ 2706272 w 3875837"/>
              <a:gd name="connsiteY305" fmla="*/ 2607373 h 3123248"/>
              <a:gd name="connsiteX306" fmla="*/ 2745237 w 3875837"/>
              <a:gd name="connsiteY306" fmla="*/ 2635609 h 3123248"/>
              <a:gd name="connsiteX307" fmla="*/ 2752860 w 3875837"/>
              <a:gd name="connsiteY307" fmla="*/ 2625443 h 3123248"/>
              <a:gd name="connsiteX308" fmla="*/ 2672484 w 3875837"/>
              <a:gd name="connsiteY308" fmla="*/ 2560690 h 3123248"/>
              <a:gd name="connsiteX309" fmla="*/ 2744126 w 3875837"/>
              <a:gd name="connsiteY309" fmla="*/ 2547839 h 3123248"/>
              <a:gd name="connsiteX310" fmla="*/ 2839355 w 3875837"/>
              <a:gd name="connsiteY310" fmla="*/ 2613209 h 3123248"/>
              <a:gd name="connsiteX311" fmla="*/ 2985989 w 3875837"/>
              <a:gd name="connsiteY311" fmla="*/ 2744032 h 3123248"/>
              <a:gd name="connsiteX312" fmla="*/ 3218084 w 3875837"/>
              <a:gd name="connsiteY312" fmla="*/ 2933115 h 3123248"/>
              <a:gd name="connsiteX313" fmla="*/ 3120483 w 3875837"/>
              <a:gd name="connsiteY313" fmla="*/ 2867137 h 3123248"/>
              <a:gd name="connsiteX314" fmla="*/ 2927260 w 3875837"/>
              <a:gd name="connsiteY314" fmla="*/ 2749868 h 3123248"/>
              <a:gd name="connsiteX315" fmla="*/ 2921613 w 3875837"/>
              <a:gd name="connsiteY315" fmla="*/ 2758055 h 3123248"/>
              <a:gd name="connsiteX316" fmla="*/ 3134035 w 3875837"/>
              <a:gd name="connsiteY316" fmla="*/ 2901397 h 3123248"/>
              <a:gd name="connsiteX317" fmla="*/ 3190789 w 3875837"/>
              <a:gd name="connsiteY317" fmla="*/ 2943655 h 3123248"/>
              <a:gd name="connsiteX318" fmla="*/ 3010366 w 3875837"/>
              <a:gd name="connsiteY318" fmla="*/ 2874009 h 3123248"/>
              <a:gd name="connsiteX319" fmla="*/ 3006601 w 3875837"/>
              <a:gd name="connsiteY319" fmla="*/ 2885961 h 3123248"/>
              <a:gd name="connsiteX320" fmla="*/ 3230131 w 3875837"/>
              <a:gd name="connsiteY320" fmla="*/ 2994291 h 3123248"/>
              <a:gd name="connsiteX321" fmla="*/ 3309847 w 3875837"/>
              <a:gd name="connsiteY321" fmla="*/ 3042290 h 3123248"/>
              <a:gd name="connsiteX322" fmla="*/ 2845660 w 3875837"/>
              <a:gd name="connsiteY322" fmla="*/ 2874666 h 3123248"/>
              <a:gd name="connsiteX323" fmla="*/ 2842366 w 3875837"/>
              <a:gd name="connsiteY323" fmla="*/ 2884078 h 3123248"/>
              <a:gd name="connsiteX324" fmla="*/ 3061095 w 3875837"/>
              <a:gd name="connsiteY324" fmla="*/ 2975844 h 3123248"/>
              <a:gd name="connsiteX325" fmla="*/ 2818555 w 3875837"/>
              <a:gd name="connsiteY325" fmla="*/ 2914949 h 3123248"/>
              <a:gd name="connsiteX326" fmla="*/ 2815637 w 3875837"/>
              <a:gd name="connsiteY326" fmla="*/ 2924926 h 3123248"/>
              <a:gd name="connsiteX327" fmla="*/ 3061000 w 3875837"/>
              <a:gd name="connsiteY327" fmla="*/ 3006714 h 3123248"/>
              <a:gd name="connsiteX328" fmla="*/ 2864202 w 3875837"/>
              <a:gd name="connsiteY328" fmla="*/ 2986574 h 3123248"/>
              <a:gd name="connsiteX329" fmla="*/ 2863731 w 3875837"/>
              <a:gd name="connsiteY329" fmla="*/ 2999091 h 3123248"/>
              <a:gd name="connsiteX330" fmla="*/ 3076908 w 3875837"/>
              <a:gd name="connsiteY330" fmla="*/ 3029867 h 3123248"/>
              <a:gd name="connsiteX331" fmla="*/ 3232860 w 3875837"/>
              <a:gd name="connsiteY331" fmla="*/ 3058573 h 3123248"/>
              <a:gd name="connsiteX332" fmla="*/ 3262037 w 3875837"/>
              <a:gd name="connsiteY332" fmla="*/ 3067043 h 3123248"/>
              <a:gd name="connsiteX333" fmla="*/ 3189942 w 3875837"/>
              <a:gd name="connsiteY333" fmla="*/ 3052456 h 3123248"/>
              <a:gd name="connsiteX334" fmla="*/ 2798225 w 3875837"/>
              <a:gd name="connsiteY334" fmla="*/ 3037678 h 3123248"/>
              <a:gd name="connsiteX335" fmla="*/ 2610084 w 3875837"/>
              <a:gd name="connsiteY335" fmla="*/ 3056974 h 3123248"/>
              <a:gd name="connsiteX336" fmla="*/ 2411308 w 3875837"/>
              <a:gd name="connsiteY336" fmla="*/ 3071184 h 3123248"/>
              <a:gd name="connsiteX337" fmla="*/ 2305049 w 3875837"/>
              <a:gd name="connsiteY337" fmla="*/ 3090384 h 3123248"/>
              <a:gd name="connsiteX338" fmla="*/ 2197474 w 3875837"/>
              <a:gd name="connsiteY338" fmla="*/ 3078996 h 3123248"/>
              <a:gd name="connsiteX339" fmla="*/ 2070414 w 3875837"/>
              <a:gd name="connsiteY339" fmla="*/ 3066573 h 3123248"/>
              <a:gd name="connsiteX340" fmla="*/ 2003026 w 3875837"/>
              <a:gd name="connsiteY340" fmla="*/ 3009067 h 3123248"/>
              <a:gd name="connsiteX341" fmla="*/ 2008110 w 3875837"/>
              <a:gd name="connsiteY341" fmla="*/ 2993538 h 3123248"/>
              <a:gd name="connsiteX342" fmla="*/ 1985145 w 3875837"/>
              <a:gd name="connsiteY342" fmla="*/ 2956926 h 3123248"/>
              <a:gd name="connsiteX343" fmla="*/ 2103450 w 3875837"/>
              <a:gd name="connsiteY343" fmla="*/ 2920032 h 3123248"/>
              <a:gd name="connsiteX344" fmla="*/ 2228532 w 3875837"/>
              <a:gd name="connsiteY344" fmla="*/ 2951749 h 3123248"/>
              <a:gd name="connsiteX345" fmla="*/ 2230320 w 3875837"/>
              <a:gd name="connsiteY345" fmla="*/ 2939420 h 3123248"/>
              <a:gd name="connsiteX346" fmla="*/ 2120861 w 3875837"/>
              <a:gd name="connsiteY346" fmla="*/ 2899044 h 3123248"/>
              <a:gd name="connsiteX347" fmla="*/ 2113803 w 3875837"/>
              <a:gd name="connsiteY347" fmla="*/ 2893302 h 3123248"/>
              <a:gd name="connsiteX348" fmla="*/ 2087449 w 3875837"/>
              <a:gd name="connsiteY348" fmla="*/ 2878244 h 3123248"/>
              <a:gd name="connsiteX349" fmla="*/ 2104391 w 3875837"/>
              <a:gd name="connsiteY349" fmla="*/ 2850949 h 3123248"/>
              <a:gd name="connsiteX350" fmla="*/ 2115215 w 3875837"/>
              <a:gd name="connsiteY350" fmla="*/ 2841914 h 3123248"/>
              <a:gd name="connsiteX351" fmla="*/ 2190038 w 3875837"/>
              <a:gd name="connsiteY351" fmla="*/ 2858574 h 3123248"/>
              <a:gd name="connsiteX352" fmla="*/ 2268250 w 3875837"/>
              <a:gd name="connsiteY352" fmla="*/ 2875326 h 3123248"/>
              <a:gd name="connsiteX353" fmla="*/ 2309567 w 3875837"/>
              <a:gd name="connsiteY353" fmla="*/ 2882573 h 3123248"/>
              <a:gd name="connsiteX354" fmla="*/ 2309002 w 3875837"/>
              <a:gd name="connsiteY354" fmla="*/ 2872314 h 3123248"/>
              <a:gd name="connsiteX355" fmla="*/ 2257897 w 3875837"/>
              <a:gd name="connsiteY355" fmla="*/ 2849538 h 3123248"/>
              <a:gd name="connsiteX356" fmla="*/ 2198697 w 3875837"/>
              <a:gd name="connsiteY356" fmla="*/ 2837209 h 3123248"/>
              <a:gd name="connsiteX357" fmla="*/ 2159261 w 3875837"/>
              <a:gd name="connsiteY357" fmla="*/ 2825161 h 3123248"/>
              <a:gd name="connsiteX358" fmla="*/ 2144391 w 3875837"/>
              <a:gd name="connsiteY358" fmla="*/ 2808032 h 3123248"/>
              <a:gd name="connsiteX359" fmla="*/ 2131121 w 3875837"/>
              <a:gd name="connsiteY359" fmla="*/ 2783467 h 3123248"/>
              <a:gd name="connsiteX360" fmla="*/ 2138368 w 3875837"/>
              <a:gd name="connsiteY360" fmla="*/ 2775279 h 3123248"/>
              <a:gd name="connsiteX361" fmla="*/ 2144297 w 3875837"/>
              <a:gd name="connsiteY361" fmla="*/ 2759750 h 3123248"/>
              <a:gd name="connsiteX362" fmla="*/ 2151920 w 3875837"/>
              <a:gd name="connsiteY362" fmla="*/ 2746290 h 3123248"/>
              <a:gd name="connsiteX363" fmla="*/ 2175355 w 3875837"/>
              <a:gd name="connsiteY363" fmla="*/ 2747326 h 3123248"/>
              <a:gd name="connsiteX364" fmla="*/ 2248861 w 3875837"/>
              <a:gd name="connsiteY364" fmla="*/ 2771044 h 3123248"/>
              <a:gd name="connsiteX365" fmla="*/ 2280297 w 3875837"/>
              <a:gd name="connsiteY365" fmla="*/ 2774998 h 3123248"/>
              <a:gd name="connsiteX366" fmla="*/ 2278602 w 3875837"/>
              <a:gd name="connsiteY366" fmla="*/ 2764079 h 3123248"/>
              <a:gd name="connsiteX367" fmla="*/ 2240768 w 3875837"/>
              <a:gd name="connsiteY367" fmla="*/ 2747233 h 3123248"/>
              <a:gd name="connsiteX368" fmla="*/ 2228062 w 3875837"/>
              <a:gd name="connsiteY368" fmla="*/ 2742244 h 3123248"/>
              <a:gd name="connsiteX369" fmla="*/ 2204720 w 3875837"/>
              <a:gd name="connsiteY369" fmla="*/ 2697256 h 3123248"/>
              <a:gd name="connsiteX370" fmla="*/ 2257427 w 3875837"/>
              <a:gd name="connsiteY370" fmla="*/ 2702621 h 3123248"/>
              <a:gd name="connsiteX371" fmla="*/ 2264862 w 3875837"/>
              <a:gd name="connsiteY371" fmla="*/ 2696691 h 3123248"/>
              <a:gd name="connsiteX372" fmla="*/ 2254602 w 3875837"/>
              <a:gd name="connsiteY372" fmla="*/ 2681067 h 3123248"/>
              <a:gd name="connsiteX373" fmla="*/ 2253944 w 3875837"/>
              <a:gd name="connsiteY373" fmla="*/ 2678902 h 3123248"/>
              <a:gd name="connsiteX374" fmla="*/ 2287637 w 3875837"/>
              <a:gd name="connsiteY374" fmla="*/ 2600409 h 3123248"/>
              <a:gd name="connsiteX375" fmla="*/ 2366885 w 3875837"/>
              <a:gd name="connsiteY375" fmla="*/ 2608032 h 3123248"/>
              <a:gd name="connsiteX376" fmla="*/ 2439073 w 3875837"/>
              <a:gd name="connsiteY376" fmla="*/ 2682385 h 3123248"/>
              <a:gd name="connsiteX377" fmla="*/ 2585049 w 3875837"/>
              <a:gd name="connsiteY377" fmla="*/ 2792785 h 3123248"/>
              <a:gd name="connsiteX378" fmla="*/ 2593896 w 3875837"/>
              <a:gd name="connsiteY378" fmla="*/ 2782714 h 3123248"/>
              <a:gd name="connsiteX379" fmla="*/ 2462979 w 3875837"/>
              <a:gd name="connsiteY379" fmla="*/ 2674008 h 3123248"/>
              <a:gd name="connsiteX380" fmla="*/ 2417426 w 3875837"/>
              <a:gd name="connsiteY380" fmla="*/ 2623938 h 3123248"/>
              <a:gd name="connsiteX381" fmla="*/ 2417332 w 3875837"/>
              <a:gd name="connsiteY381" fmla="*/ 2622338 h 3123248"/>
              <a:gd name="connsiteX382" fmla="*/ 2443686 w 3875837"/>
              <a:gd name="connsiteY382" fmla="*/ 2563421 h 3123248"/>
              <a:gd name="connsiteX383" fmla="*/ 2465238 w 3875837"/>
              <a:gd name="connsiteY383" fmla="*/ 2575844 h 3123248"/>
              <a:gd name="connsiteX384" fmla="*/ 2496672 w 3875837"/>
              <a:gd name="connsiteY384" fmla="*/ 2586856 h 3123248"/>
              <a:gd name="connsiteX385" fmla="*/ 2580720 w 3875837"/>
              <a:gd name="connsiteY385" fmla="*/ 2656691 h 3123248"/>
              <a:gd name="connsiteX386" fmla="*/ 2588061 w 3875837"/>
              <a:gd name="connsiteY386" fmla="*/ 2645868 h 3123248"/>
              <a:gd name="connsiteX387" fmla="*/ 2548720 w 3875837"/>
              <a:gd name="connsiteY387" fmla="*/ 2609162 h 3123248"/>
              <a:gd name="connsiteX388" fmla="*/ 2517190 w 3875837"/>
              <a:gd name="connsiteY388" fmla="*/ 2583655 h 3123248"/>
              <a:gd name="connsiteX389" fmla="*/ 2516437 w 3875837"/>
              <a:gd name="connsiteY389" fmla="*/ 2578291 h 3123248"/>
              <a:gd name="connsiteX390" fmla="*/ 2546084 w 3875837"/>
              <a:gd name="connsiteY390" fmla="*/ 2538855 h 3123248"/>
              <a:gd name="connsiteX391" fmla="*/ 2593237 w 3875837"/>
              <a:gd name="connsiteY391" fmla="*/ 2565774 h 3123248"/>
              <a:gd name="connsiteX392" fmla="*/ 2651966 w 3875837"/>
              <a:gd name="connsiteY392" fmla="*/ 2611796 h 3123248"/>
              <a:gd name="connsiteX393" fmla="*/ 2661849 w 3875837"/>
              <a:gd name="connsiteY393" fmla="*/ 2603138 h 3123248"/>
              <a:gd name="connsiteX394" fmla="*/ 2582507 w 3875837"/>
              <a:gd name="connsiteY394" fmla="*/ 2536879 h 3123248"/>
              <a:gd name="connsiteX395" fmla="*/ 2641520 w 3875837"/>
              <a:gd name="connsiteY395" fmla="*/ 2532173 h 3123248"/>
              <a:gd name="connsiteX396" fmla="*/ 2707872 w 3875837"/>
              <a:gd name="connsiteY396" fmla="*/ 2537539 h 3123248"/>
              <a:gd name="connsiteX397" fmla="*/ 2744126 w 3875837"/>
              <a:gd name="connsiteY397" fmla="*/ 2547839 h 3123248"/>
              <a:gd name="connsiteX398" fmla="*/ 370006 w 3875837"/>
              <a:gd name="connsiteY398" fmla="*/ 1773929 h 3123248"/>
              <a:gd name="connsiteX399" fmla="*/ 312771 w 3875837"/>
              <a:gd name="connsiteY399" fmla="*/ 1759187 h 3123248"/>
              <a:gd name="connsiteX400" fmla="*/ 311077 w 3875837"/>
              <a:gd name="connsiteY400" fmla="*/ 1765116 h 3123248"/>
              <a:gd name="connsiteX401" fmla="*/ 423736 w 3875837"/>
              <a:gd name="connsiteY401" fmla="*/ 1800316 h 3123248"/>
              <a:gd name="connsiteX402" fmla="*/ 425053 w 3875837"/>
              <a:gd name="connsiteY402" fmla="*/ 1795799 h 3123248"/>
              <a:gd name="connsiteX403" fmla="*/ 370006 w 3875837"/>
              <a:gd name="connsiteY403" fmla="*/ 1773929 h 3123248"/>
              <a:gd name="connsiteX404" fmla="*/ 270371 w 3875837"/>
              <a:gd name="connsiteY404" fmla="*/ 1741669 h 3123248"/>
              <a:gd name="connsiteX405" fmla="*/ 254419 w 3875837"/>
              <a:gd name="connsiteY405" fmla="*/ 1738199 h 3123248"/>
              <a:gd name="connsiteX406" fmla="*/ 251689 w 3875837"/>
              <a:gd name="connsiteY406" fmla="*/ 1743752 h 3123248"/>
              <a:gd name="connsiteX407" fmla="*/ 282842 w 3875837"/>
              <a:gd name="connsiteY407" fmla="*/ 1757775 h 3123248"/>
              <a:gd name="connsiteX408" fmla="*/ 285477 w 3875837"/>
              <a:gd name="connsiteY408" fmla="*/ 1748740 h 3123248"/>
              <a:gd name="connsiteX409" fmla="*/ 270371 w 3875837"/>
              <a:gd name="connsiteY409" fmla="*/ 1741669 h 3123248"/>
              <a:gd name="connsiteX410" fmla="*/ 461053 w 3875837"/>
              <a:gd name="connsiteY410" fmla="*/ 1788069 h 3123248"/>
              <a:gd name="connsiteX411" fmla="*/ 413289 w 3875837"/>
              <a:gd name="connsiteY411" fmla="*/ 1776128 h 3123248"/>
              <a:gd name="connsiteX412" fmla="*/ 411596 w 3875837"/>
              <a:gd name="connsiteY412" fmla="*/ 1782057 h 3123248"/>
              <a:gd name="connsiteX413" fmla="*/ 504771 w 3875837"/>
              <a:gd name="connsiteY413" fmla="*/ 1811892 h 3123248"/>
              <a:gd name="connsiteX414" fmla="*/ 506843 w 3875837"/>
              <a:gd name="connsiteY414" fmla="*/ 1805869 h 3123248"/>
              <a:gd name="connsiteX415" fmla="*/ 461053 w 3875837"/>
              <a:gd name="connsiteY415" fmla="*/ 1788069 h 3123248"/>
              <a:gd name="connsiteX416" fmla="*/ 199171 w 3875837"/>
              <a:gd name="connsiteY416" fmla="*/ 1701022 h 3123248"/>
              <a:gd name="connsiteX417" fmla="*/ 197101 w 3875837"/>
              <a:gd name="connsiteY417" fmla="*/ 1707139 h 3123248"/>
              <a:gd name="connsiteX418" fmla="*/ 243124 w 3875837"/>
              <a:gd name="connsiteY418" fmla="*/ 1724740 h 3123248"/>
              <a:gd name="connsiteX419" fmla="*/ 245666 w 3875837"/>
              <a:gd name="connsiteY419" fmla="*/ 1717491 h 3123248"/>
              <a:gd name="connsiteX420" fmla="*/ 219596 w 3875837"/>
              <a:gd name="connsiteY420" fmla="*/ 1707421 h 3123248"/>
              <a:gd name="connsiteX421" fmla="*/ 199171 w 3875837"/>
              <a:gd name="connsiteY421" fmla="*/ 1701022 h 3123248"/>
              <a:gd name="connsiteX422" fmla="*/ 263924 w 3875837"/>
              <a:gd name="connsiteY422" fmla="*/ 1718434 h 3123248"/>
              <a:gd name="connsiteX423" fmla="*/ 261383 w 3875837"/>
              <a:gd name="connsiteY423" fmla="*/ 1722292 h 3123248"/>
              <a:gd name="connsiteX424" fmla="*/ 282654 w 3875837"/>
              <a:gd name="connsiteY424" fmla="*/ 1733680 h 3123248"/>
              <a:gd name="connsiteX425" fmla="*/ 319924 w 3875837"/>
              <a:gd name="connsiteY425" fmla="*/ 1745163 h 3123248"/>
              <a:gd name="connsiteX426" fmla="*/ 321054 w 3875837"/>
              <a:gd name="connsiteY426" fmla="*/ 1741210 h 3123248"/>
              <a:gd name="connsiteX427" fmla="*/ 286230 w 3875837"/>
              <a:gd name="connsiteY427" fmla="*/ 1727845 h 3123248"/>
              <a:gd name="connsiteX428" fmla="*/ 263924 w 3875837"/>
              <a:gd name="connsiteY428" fmla="*/ 1718434 h 3123248"/>
              <a:gd name="connsiteX429" fmla="*/ 488583 w 3875837"/>
              <a:gd name="connsiteY429" fmla="*/ 1765210 h 3123248"/>
              <a:gd name="connsiteX430" fmla="*/ 485759 w 3875837"/>
              <a:gd name="connsiteY430" fmla="*/ 1771327 h 3123248"/>
              <a:gd name="connsiteX431" fmla="*/ 567170 w 3875837"/>
              <a:gd name="connsiteY431" fmla="*/ 1797586 h 3123248"/>
              <a:gd name="connsiteX432" fmla="*/ 568770 w 3875837"/>
              <a:gd name="connsiteY432" fmla="*/ 1790622 h 3123248"/>
              <a:gd name="connsiteX433" fmla="*/ 528394 w 3875837"/>
              <a:gd name="connsiteY433" fmla="*/ 1778857 h 3123248"/>
              <a:gd name="connsiteX434" fmla="*/ 488583 w 3875837"/>
              <a:gd name="connsiteY434" fmla="*/ 1765210 h 3123248"/>
              <a:gd name="connsiteX435" fmla="*/ 1406887 w 3875837"/>
              <a:gd name="connsiteY435" fmla="*/ 2033445 h 3123248"/>
              <a:gd name="connsiteX436" fmla="*/ 1404723 w 3875837"/>
              <a:gd name="connsiteY436" fmla="*/ 2040693 h 3123248"/>
              <a:gd name="connsiteX437" fmla="*/ 1415735 w 3875837"/>
              <a:gd name="connsiteY437" fmla="*/ 2047752 h 3123248"/>
              <a:gd name="connsiteX438" fmla="*/ 1427687 w 3875837"/>
              <a:gd name="connsiteY438" fmla="*/ 2057068 h 3123248"/>
              <a:gd name="connsiteX439" fmla="*/ 1433806 w 3875837"/>
              <a:gd name="connsiteY439" fmla="*/ 2056128 h 3123248"/>
              <a:gd name="connsiteX440" fmla="*/ 1423923 w 3875837"/>
              <a:gd name="connsiteY440" fmla="*/ 2041727 h 3123248"/>
              <a:gd name="connsiteX441" fmla="*/ 1406887 w 3875837"/>
              <a:gd name="connsiteY441" fmla="*/ 2033445 h 3123248"/>
              <a:gd name="connsiteX442" fmla="*/ 473971 w 3875837"/>
              <a:gd name="connsiteY442" fmla="*/ 1743046 h 3123248"/>
              <a:gd name="connsiteX443" fmla="*/ 457618 w 3875837"/>
              <a:gd name="connsiteY443" fmla="*/ 1738293 h 3123248"/>
              <a:gd name="connsiteX444" fmla="*/ 455265 w 3875837"/>
              <a:gd name="connsiteY444" fmla="*/ 1744033 h 3123248"/>
              <a:gd name="connsiteX445" fmla="*/ 485947 w 3875837"/>
              <a:gd name="connsiteY445" fmla="*/ 1757398 h 3123248"/>
              <a:gd name="connsiteX446" fmla="*/ 489900 w 3875837"/>
              <a:gd name="connsiteY446" fmla="*/ 1749492 h 3123248"/>
              <a:gd name="connsiteX447" fmla="*/ 473971 w 3875837"/>
              <a:gd name="connsiteY447" fmla="*/ 1743046 h 3123248"/>
              <a:gd name="connsiteX448" fmla="*/ 527641 w 3875837"/>
              <a:gd name="connsiteY448" fmla="*/ 1750057 h 3123248"/>
              <a:gd name="connsiteX449" fmla="*/ 523207 w 3875837"/>
              <a:gd name="connsiteY449" fmla="*/ 1749622 h 3123248"/>
              <a:gd name="connsiteX450" fmla="*/ 522089 w 3875837"/>
              <a:gd name="connsiteY450" fmla="*/ 1753915 h 3123248"/>
              <a:gd name="connsiteX451" fmla="*/ 543076 w 3875837"/>
              <a:gd name="connsiteY451" fmla="*/ 1768128 h 3123248"/>
              <a:gd name="connsiteX452" fmla="*/ 582135 w 3875837"/>
              <a:gd name="connsiteY452" fmla="*/ 1785257 h 3123248"/>
              <a:gd name="connsiteX453" fmla="*/ 584394 w 3875837"/>
              <a:gd name="connsiteY453" fmla="*/ 1778199 h 3123248"/>
              <a:gd name="connsiteX454" fmla="*/ 556348 w 3875837"/>
              <a:gd name="connsiteY454" fmla="*/ 1763516 h 3123248"/>
              <a:gd name="connsiteX455" fmla="*/ 527641 w 3875837"/>
              <a:gd name="connsiteY455" fmla="*/ 1750057 h 3123248"/>
              <a:gd name="connsiteX456" fmla="*/ 1609804 w 3875837"/>
              <a:gd name="connsiteY456" fmla="*/ 2085399 h 3123248"/>
              <a:gd name="connsiteX457" fmla="*/ 1604086 w 3875837"/>
              <a:gd name="connsiteY457" fmla="*/ 2084164 h 3123248"/>
              <a:gd name="connsiteX458" fmla="*/ 1601897 w 3875837"/>
              <a:gd name="connsiteY458" fmla="*/ 2089634 h 3123248"/>
              <a:gd name="connsiteX459" fmla="*/ 1625051 w 3875837"/>
              <a:gd name="connsiteY459" fmla="*/ 2134151 h 3123248"/>
              <a:gd name="connsiteX460" fmla="*/ 1650933 w 3875837"/>
              <a:gd name="connsiteY460" fmla="*/ 2166622 h 3123248"/>
              <a:gd name="connsiteX461" fmla="*/ 1656392 w 3875837"/>
              <a:gd name="connsiteY461" fmla="*/ 2161352 h 3123248"/>
              <a:gd name="connsiteX462" fmla="*/ 1632768 w 3875837"/>
              <a:gd name="connsiteY462" fmla="*/ 2123234 h 3123248"/>
              <a:gd name="connsiteX463" fmla="*/ 1609804 w 3875837"/>
              <a:gd name="connsiteY463" fmla="*/ 2085399 h 3123248"/>
              <a:gd name="connsiteX464" fmla="*/ 171030 w 3875837"/>
              <a:gd name="connsiteY464" fmla="*/ 1637682 h 3123248"/>
              <a:gd name="connsiteX465" fmla="*/ 167831 w 3875837"/>
              <a:gd name="connsiteY465" fmla="*/ 1644457 h 3123248"/>
              <a:gd name="connsiteX466" fmla="*/ 287548 w 3875837"/>
              <a:gd name="connsiteY466" fmla="*/ 1703846 h 3123248"/>
              <a:gd name="connsiteX467" fmla="*/ 290560 w 3875837"/>
              <a:gd name="connsiteY467" fmla="*/ 1698011 h 3123248"/>
              <a:gd name="connsiteX468" fmla="*/ 214136 w 3875837"/>
              <a:gd name="connsiteY468" fmla="*/ 1658764 h 3123248"/>
              <a:gd name="connsiteX469" fmla="*/ 171030 w 3875837"/>
              <a:gd name="connsiteY469" fmla="*/ 1637682 h 3123248"/>
              <a:gd name="connsiteX470" fmla="*/ 259230 w 3875837"/>
              <a:gd name="connsiteY470" fmla="*/ 1655621 h 3123248"/>
              <a:gd name="connsiteX471" fmla="*/ 255925 w 3875837"/>
              <a:gd name="connsiteY471" fmla="*/ 1657539 h 3123248"/>
              <a:gd name="connsiteX472" fmla="*/ 255265 w 3875837"/>
              <a:gd name="connsiteY472" fmla="*/ 1659610 h 3123248"/>
              <a:gd name="connsiteX473" fmla="*/ 256206 w 3875837"/>
              <a:gd name="connsiteY473" fmla="*/ 1663092 h 3123248"/>
              <a:gd name="connsiteX474" fmla="*/ 276724 w 3875837"/>
              <a:gd name="connsiteY474" fmla="*/ 1673634 h 3123248"/>
              <a:gd name="connsiteX475" fmla="*/ 296301 w 3875837"/>
              <a:gd name="connsiteY475" fmla="*/ 1682763 h 3123248"/>
              <a:gd name="connsiteX476" fmla="*/ 299406 w 3875837"/>
              <a:gd name="connsiteY476" fmla="*/ 1677211 h 3123248"/>
              <a:gd name="connsiteX477" fmla="*/ 284160 w 3875837"/>
              <a:gd name="connsiteY477" fmla="*/ 1666857 h 3123248"/>
              <a:gd name="connsiteX478" fmla="*/ 262042 w 3875837"/>
              <a:gd name="connsiteY478" fmla="*/ 1658292 h 3123248"/>
              <a:gd name="connsiteX479" fmla="*/ 259230 w 3875837"/>
              <a:gd name="connsiteY479" fmla="*/ 1655621 h 3123248"/>
              <a:gd name="connsiteX480" fmla="*/ 1439169 w 3875837"/>
              <a:gd name="connsiteY480" fmla="*/ 2019516 h 3123248"/>
              <a:gd name="connsiteX481" fmla="*/ 1434463 w 3875837"/>
              <a:gd name="connsiteY481" fmla="*/ 2026103 h 3123248"/>
              <a:gd name="connsiteX482" fmla="*/ 1435310 w 3875837"/>
              <a:gd name="connsiteY482" fmla="*/ 2027139 h 3123248"/>
              <a:gd name="connsiteX483" fmla="*/ 1435122 w 3875837"/>
              <a:gd name="connsiteY483" fmla="*/ 2027139 h 3123248"/>
              <a:gd name="connsiteX484" fmla="*/ 1442839 w 3875837"/>
              <a:gd name="connsiteY484" fmla="*/ 2034951 h 3123248"/>
              <a:gd name="connsiteX485" fmla="*/ 1451405 w 3875837"/>
              <a:gd name="connsiteY485" fmla="*/ 2042104 h 3123248"/>
              <a:gd name="connsiteX486" fmla="*/ 1459310 w 3875837"/>
              <a:gd name="connsiteY486" fmla="*/ 2040786 h 3123248"/>
              <a:gd name="connsiteX487" fmla="*/ 1439169 w 3875837"/>
              <a:gd name="connsiteY487" fmla="*/ 2019516 h 3123248"/>
              <a:gd name="connsiteX488" fmla="*/ 598971 w 3875837"/>
              <a:gd name="connsiteY488" fmla="*/ 1754316 h 3123248"/>
              <a:gd name="connsiteX489" fmla="*/ 583265 w 3875837"/>
              <a:gd name="connsiteY489" fmla="*/ 1752316 h 3123248"/>
              <a:gd name="connsiteX490" fmla="*/ 583171 w 3875837"/>
              <a:gd name="connsiteY490" fmla="*/ 1752411 h 3123248"/>
              <a:gd name="connsiteX491" fmla="*/ 581288 w 3875837"/>
              <a:gd name="connsiteY491" fmla="*/ 1758622 h 3123248"/>
              <a:gd name="connsiteX492" fmla="*/ 600301 w 3875837"/>
              <a:gd name="connsiteY492" fmla="*/ 1767751 h 3123248"/>
              <a:gd name="connsiteX493" fmla="*/ 608018 w 3875837"/>
              <a:gd name="connsiteY493" fmla="*/ 1769916 h 3123248"/>
              <a:gd name="connsiteX494" fmla="*/ 609994 w 3875837"/>
              <a:gd name="connsiteY494" fmla="*/ 1768599 h 3123248"/>
              <a:gd name="connsiteX495" fmla="*/ 610936 w 3875837"/>
              <a:gd name="connsiteY495" fmla="*/ 1763799 h 3123248"/>
              <a:gd name="connsiteX496" fmla="*/ 598971 w 3875837"/>
              <a:gd name="connsiteY496" fmla="*/ 1754316 h 3123248"/>
              <a:gd name="connsiteX497" fmla="*/ 1643592 w 3875837"/>
              <a:gd name="connsiteY497" fmla="*/ 2078152 h 3123248"/>
              <a:gd name="connsiteX498" fmla="*/ 1640003 w 3875837"/>
              <a:gd name="connsiteY498" fmla="*/ 2077151 h 3123248"/>
              <a:gd name="connsiteX499" fmla="*/ 1638321 w 3875837"/>
              <a:gd name="connsiteY499" fmla="*/ 2080599 h 3123248"/>
              <a:gd name="connsiteX500" fmla="*/ 1653475 w 3875837"/>
              <a:gd name="connsiteY500" fmla="*/ 2110528 h 3123248"/>
              <a:gd name="connsiteX501" fmla="*/ 1671733 w 3875837"/>
              <a:gd name="connsiteY501" fmla="*/ 2153163 h 3123248"/>
              <a:gd name="connsiteX502" fmla="*/ 1703074 w 3875837"/>
              <a:gd name="connsiteY502" fmla="*/ 2201822 h 3123248"/>
              <a:gd name="connsiteX503" fmla="*/ 1706933 w 3875837"/>
              <a:gd name="connsiteY503" fmla="*/ 2197869 h 3123248"/>
              <a:gd name="connsiteX504" fmla="*/ 1676439 w 3875837"/>
              <a:gd name="connsiteY504" fmla="*/ 2140081 h 3123248"/>
              <a:gd name="connsiteX505" fmla="*/ 1643592 w 3875837"/>
              <a:gd name="connsiteY505" fmla="*/ 2078152 h 3123248"/>
              <a:gd name="connsiteX506" fmla="*/ 205759 w 3875837"/>
              <a:gd name="connsiteY506" fmla="*/ 1627800 h 3123248"/>
              <a:gd name="connsiteX507" fmla="*/ 203877 w 3875837"/>
              <a:gd name="connsiteY507" fmla="*/ 1633446 h 3123248"/>
              <a:gd name="connsiteX508" fmla="*/ 234277 w 3875837"/>
              <a:gd name="connsiteY508" fmla="*/ 1655846 h 3123248"/>
              <a:gd name="connsiteX509" fmla="*/ 239641 w 3875837"/>
              <a:gd name="connsiteY509" fmla="*/ 1652458 h 3123248"/>
              <a:gd name="connsiteX510" fmla="*/ 205759 w 3875837"/>
              <a:gd name="connsiteY510" fmla="*/ 1627800 h 3123248"/>
              <a:gd name="connsiteX511" fmla="*/ 530088 w 3875837"/>
              <a:gd name="connsiteY511" fmla="*/ 1721257 h 3123248"/>
              <a:gd name="connsiteX512" fmla="*/ 527265 w 3875837"/>
              <a:gd name="connsiteY512" fmla="*/ 1729539 h 3123248"/>
              <a:gd name="connsiteX513" fmla="*/ 545054 w 3875837"/>
              <a:gd name="connsiteY513" fmla="*/ 1738197 h 3123248"/>
              <a:gd name="connsiteX514" fmla="*/ 550983 w 3875837"/>
              <a:gd name="connsiteY514" fmla="*/ 1734998 h 3123248"/>
              <a:gd name="connsiteX515" fmla="*/ 530088 w 3875837"/>
              <a:gd name="connsiteY515" fmla="*/ 1721257 h 3123248"/>
              <a:gd name="connsiteX516" fmla="*/ 439170 w 3875837"/>
              <a:gd name="connsiteY516" fmla="*/ 1668740 h 3123248"/>
              <a:gd name="connsiteX517" fmla="*/ 436911 w 3875837"/>
              <a:gd name="connsiteY517" fmla="*/ 1676833 h 3123248"/>
              <a:gd name="connsiteX518" fmla="*/ 446606 w 3875837"/>
              <a:gd name="connsiteY518" fmla="*/ 1682763 h 3123248"/>
              <a:gd name="connsiteX519" fmla="*/ 451406 w 3875837"/>
              <a:gd name="connsiteY519" fmla="*/ 1679468 h 3123248"/>
              <a:gd name="connsiteX520" fmla="*/ 439170 w 3875837"/>
              <a:gd name="connsiteY520" fmla="*/ 1668740 h 3123248"/>
              <a:gd name="connsiteX521" fmla="*/ 1494628 w 3875837"/>
              <a:gd name="connsiteY521" fmla="*/ 1965728 h 3123248"/>
              <a:gd name="connsiteX522" fmla="*/ 1489898 w 3875837"/>
              <a:gd name="connsiteY522" fmla="*/ 1969822 h 3123248"/>
              <a:gd name="connsiteX523" fmla="*/ 1507121 w 3875837"/>
              <a:gd name="connsiteY523" fmla="*/ 1994857 h 3123248"/>
              <a:gd name="connsiteX524" fmla="*/ 1544957 w 3875837"/>
              <a:gd name="connsiteY524" fmla="*/ 2036927 h 3123248"/>
              <a:gd name="connsiteX525" fmla="*/ 1550510 w 3875837"/>
              <a:gd name="connsiteY525" fmla="*/ 2033258 h 3123248"/>
              <a:gd name="connsiteX526" fmla="*/ 1524063 w 3875837"/>
              <a:gd name="connsiteY526" fmla="*/ 1998716 h 3123248"/>
              <a:gd name="connsiteX527" fmla="*/ 1512769 w 3875837"/>
              <a:gd name="connsiteY527" fmla="*/ 1984504 h 3123248"/>
              <a:gd name="connsiteX528" fmla="*/ 1499216 w 3875837"/>
              <a:gd name="connsiteY528" fmla="*/ 1969539 h 3123248"/>
              <a:gd name="connsiteX529" fmla="*/ 1494628 w 3875837"/>
              <a:gd name="connsiteY529" fmla="*/ 1965728 h 3123248"/>
              <a:gd name="connsiteX530" fmla="*/ 1445004 w 3875837"/>
              <a:gd name="connsiteY530" fmla="*/ 1930292 h 3123248"/>
              <a:gd name="connsiteX531" fmla="*/ 1438981 w 3875837"/>
              <a:gd name="connsiteY531" fmla="*/ 1930198 h 3123248"/>
              <a:gd name="connsiteX532" fmla="*/ 1442180 w 3875837"/>
              <a:gd name="connsiteY532" fmla="*/ 1942716 h 3123248"/>
              <a:gd name="connsiteX533" fmla="*/ 1452910 w 3875837"/>
              <a:gd name="connsiteY533" fmla="*/ 1952033 h 3123248"/>
              <a:gd name="connsiteX534" fmla="*/ 1464675 w 3875837"/>
              <a:gd name="connsiteY534" fmla="*/ 1959375 h 3123248"/>
              <a:gd name="connsiteX535" fmla="*/ 1472110 w 3875837"/>
              <a:gd name="connsiteY535" fmla="*/ 1958998 h 3123248"/>
              <a:gd name="connsiteX536" fmla="*/ 1445004 w 3875837"/>
              <a:gd name="connsiteY536" fmla="*/ 1930292 h 3123248"/>
              <a:gd name="connsiteX537" fmla="*/ 1495923 w 3875837"/>
              <a:gd name="connsiteY537" fmla="*/ 1935280 h 3123248"/>
              <a:gd name="connsiteX538" fmla="*/ 1489993 w 3875837"/>
              <a:gd name="connsiteY538" fmla="*/ 1943280 h 3123248"/>
              <a:gd name="connsiteX539" fmla="*/ 1503734 w 3875837"/>
              <a:gd name="connsiteY539" fmla="*/ 1957021 h 3123248"/>
              <a:gd name="connsiteX540" fmla="*/ 1513334 w 3875837"/>
              <a:gd name="connsiteY540" fmla="*/ 1965492 h 3123248"/>
              <a:gd name="connsiteX541" fmla="*/ 1517663 w 3875837"/>
              <a:gd name="connsiteY541" fmla="*/ 1958905 h 3123248"/>
              <a:gd name="connsiteX542" fmla="*/ 1509005 w 3875837"/>
              <a:gd name="connsiteY542" fmla="*/ 1946386 h 3123248"/>
              <a:gd name="connsiteX543" fmla="*/ 1495923 w 3875837"/>
              <a:gd name="connsiteY543" fmla="*/ 1935280 h 3123248"/>
              <a:gd name="connsiteX544" fmla="*/ 1646427 w 3875837"/>
              <a:gd name="connsiteY544" fmla="*/ 1974445 h 3123248"/>
              <a:gd name="connsiteX545" fmla="*/ 1643780 w 3875837"/>
              <a:gd name="connsiteY545" fmla="*/ 1978763 h 3123248"/>
              <a:gd name="connsiteX546" fmla="*/ 1683309 w 3875837"/>
              <a:gd name="connsiteY546" fmla="*/ 2104315 h 3123248"/>
              <a:gd name="connsiteX547" fmla="*/ 1688580 w 3875837"/>
              <a:gd name="connsiteY547" fmla="*/ 2101680 h 3123248"/>
              <a:gd name="connsiteX548" fmla="*/ 1666556 w 3875837"/>
              <a:gd name="connsiteY548" fmla="*/ 2028268 h 3123248"/>
              <a:gd name="connsiteX549" fmla="*/ 1651403 w 3875837"/>
              <a:gd name="connsiteY549" fmla="*/ 1976410 h 3123248"/>
              <a:gd name="connsiteX550" fmla="*/ 1646427 w 3875837"/>
              <a:gd name="connsiteY550" fmla="*/ 1974445 h 3123248"/>
              <a:gd name="connsiteX551" fmla="*/ 1671521 w 3875837"/>
              <a:gd name="connsiteY551" fmla="*/ 1978610 h 3123248"/>
              <a:gd name="connsiteX552" fmla="*/ 1669193 w 3875837"/>
              <a:gd name="connsiteY552" fmla="*/ 1982340 h 3123248"/>
              <a:gd name="connsiteX553" fmla="*/ 1692063 w 3875837"/>
              <a:gd name="connsiteY553" fmla="*/ 2070997 h 3123248"/>
              <a:gd name="connsiteX554" fmla="*/ 1724534 w 3875837"/>
              <a:gd name="connsiteY554" fmla="*/ 2157774 h 3123248"/>
              <a:gd name="connsiteX555" fmla="*/ 1729238 w 3875837"/>
              <a:gd name="connsiteY555" fmla="*/ 2156457 h 3123248"/>
              <a:gd name="connsiteX556" fmla="*/ 1702133 w 3875837"/>
              <a:gd name="connsiteY556" fmla="*/ 2073728 h 3123248"/>
              <a:gd name="connsiteX557" fmla="*/ 1675403 w 3875837"/>
              <a:gd name="connsiteY557" fmla="*/ 1980174 h 3123248"/>
              <a:gd name="connsiteX558" fmla="*/ 1671521 w 3875837"/>
              <a:gd name="connsiteY558" fmla="*/ 1978610 h 3123248"/>
              <a:gd name="connsiteX559" fmla="*/ 437058 w 3875837"/>
              <a:gd name="connsiteY559" fmla="*/ 1591425 h 3123248"/>
              <a:gd name="connsiteX560" fmla="*/ 455453 w 3875837"/>
              <a:gd name="connsiteY560" fmla="*/ 1597493 h 3123248"/>
              <a:gd name="connsiteX561" fmla="*/ 574512 w 3875837"/>
              <a:gd name="connsiteY561" fmla="*/ 1707235 h 3123248"/>
              <a:gd name="connsiteX562" fmla="*/ 685383 w 3875837"/>
              <a:gd name="connsiteY562" fmla="*/ 1797492 h 3123248"/>
              <a:gd name="connsiteX563" fmla="*/ 714842 w 3875837"/>
              <a:gd name="connsiteY563" fmla="*/ 1822058 h 3123248"/>
              <a:gd name="connsiteX564" fmla="*/ 709288 w 3875837"/>
              <a:gd name="connsiteY564" fmla="*/ 1818857 h 3123248"/>
              <a:gd name="connsiteX565" fmla="*/ 635029 w 3875837"/>
              <a:gd name="connsiteY565" fmla="*/ 1780081 h 3123248"/>
              <a:gd name="connsiteX566" fmla="*/ 633054 w 3875837"/>
              <a:gd name="connsiteY566" fmla="*/ 1785540 h 3123248"/>
              <a:gd name="connsiteX567" fmla="*/ 752582 w 3875837"/>
              <a:gd name="connsiteY567" fmla="*/ 1858670 h 3123248"/>
              <a:gd name="connsiteX568" fmla="*/ 745429 w 3875837"/>
              <a:gd name="connsiteY568" fmla="*/ 1855845 h 3123248"/>
              <a:gd name="connsiteX569" fmla="*/ 601241 w 3875837"/>
              <a:gd name="connsiteY569" fmla="*/ 1787328 h 3123248"/>
              <a:gd name="connsiteX570" fmla="*/ 594935 w 3875837"/>
              <a:gd name="connsiteY570" fmla="*/ 1792222 h 3123248"/>
              <a:gd name="connsiteX571" fmla="*/ 595311 w 3875837"/>
              <a:gd name="connsiteY571" fmla="*/ 1793823 h 3123248"/>
              <a:gd name="connsiteX572" fmla="*/ 599359 w 3875837"/>
              <a:gd name="connsiteY572" fmla="*/ 1796458 h 3123248"/>
              <a:gd name="connsiteX573" fmla="*/ 634747 w 3875837"/>
              <a:gd name="connsiteY573" fmla="*/ 1811704 h 3123248"/>
              <a:gd name="connsiteX574" fmla="*/ 669852 w 3875837"/>
              <a:gd name="connsiteY574" fmla="*/ 1827516 h 3123248"/>
              <a:gd name="connsiteX575" fmla="*/ 689335 w 3875837"/>
              <a:gd name="connsiteY575" fmla="*/ 1837398 h 3123248"/>
              <a:gd name="connsiteX576" fmla="*/ 536112 w 3875837"/>
              <a:gd name="connsiteY576" fmla="*/ 1803611 h 3123248"/>
              <a:gd name="connsiteX577" fmla="*/ 534229 w 3875837"/>
              <a:gd name="connsiteY577" fmla="*/ 1811234 h 3123248"/>
              <a:gd name="connsiteX578" fmla="*/ 732159 w 3875837"/>
              <a:gd name="connsiteY578" fmla="*/ 1865916 h 3123248"/>
              <a:gd name="connsiteX579" fmla="*/ 565759 w 3875837"/>
              <a:gd name="connsiteY579" fmla="*/ 1836645 h 3123248"/>
              <a:gd name="connsiteX580" fmla="*/ 323124 w 3875837"/>
              <a:gd name="connsiteY580" fmla="*/ 1784975 h 3123248"/>
              <a:gd name="connsiteX581" fmla="*/ 217242 w 3875837"/>
              <a:gd name="connsiteY581" fmla="*/ 1735752 h 3123248"/>
              <a:gd name="connsiteX582" fmla="*/ 114089 w 3875837"/>
              <a:gd name="connsiteY582" fmla="*/ 1678340 h 3123248"/>
              <a:gd name="connsiteX583" fmla="*/ 116537 w 3875837"/>
              <a:gd name="connsiteY583" fmla="*/ 1645964 h 3123248"/>
              <a:gd name="connsiteX584" fmla="*/ 131124 w 3875837"/>
              <a:gd name="connsiteY584" fmla="*/ 1651235 h 3123248"/>
              <a:gd name="connsiteX585" fmla="*/ 143077 w 3875837"/>
              <a:gd name="connsiteY585" fmla="*/ 1657540 h 3123248"/>
              <a:gd name="connsiteX586" fmla="*/ 156913 w 3875837"/>
              <a:gd name="connsiteY586" fmla="*/ 1664411 h 3123248"/>
              <a:gd name="connsiteX587" fmla="*/ 163031 w 3875837"/>
              <a:gd name="connsiteY587" fmla="*/ 1665163 h 3123248"/>
              <a:gd name="connsiteX588" fmla="*/ 163689 w 3875837"/>
              <a:gd name="connsiteY588" fmla="*/ 1663940 h 3123248"/>
              <a:gd name="connsiteX589" fmla="*/ 162843 w 3875837"/>
              <a:gd name="connsiteY589" fmla="*/ 1659517 h 3123248"/>
              <a:gd name="connsiteX590" fmla="*/ 130654 w 3875837"/>
              <a:gd name="connsiteY590" fmla="*/ 1640034 h 3123248"/>
              <a:gd name="connsiteX591" fmla="*/ 139502 w 3875837"/>
              <a:gd name="connsiteY591" fmla="*/ 1635233 h 3123248"/>
              <a:gd name="connsiteX592" fmla="*/ 194467 w 3875837"/>
              <a:gd name="connsiteY592" fmla="*/ 1623939 h 3123248"/>
              <a:gd name="connsiteX593" fmla="*/ 199454 w 3875837"/>
              <a:gd name="connsiteY593" fmla="*/ 1615563 h 3123248"/>
              <a:gd name="connsiteX594" fmla="*/ 249336 w 3875837"/>
              <a:gd name="connsiteY594" fmla="*/ 1619234 h 3123248"/>
              <a:gd name="connsiteX595" fmla="*/ 259030 w 3875837"/>
              <a:gd name="connsiteY595" fmla="*/ 1628175 h 3123248"/>
              <a:gd name="connsiteX596" fmla="*/ 302137 w 3875837"/>
              <a:gd name="connsiteY596" fmla="*/ 1656881 h 3123248"/>
              <a:gd name="connsiteX597" fmla="*/ 306935 w 3875837"/>
              <a:gd name="connsiteY597" fmla="*/ 1652081 h 3123248"/>
              <a:gd name="connsiteX598" fmla="*/ 262889 w 3875837"/>
              <a:gd name="connsiteY598" fmla="*/ 1616976 h 3123248"/>
              <a:gd name="connsiteX599" fmla="*/ 241242 w 3875837"/>
              <a:gd name="connsiteY599" fmla="*/ 1594858 h 3123248"/>
              <a:gd name="connsiteX600" fmla="*/ 252536 w 3875837"/>
              <a:gd name="connsiteY600" fmla="*/ 1576410 h 3123248"/>
              <a:gd name="connsiteX601" fmla="*/ 275360 w 3875837"/>
              <a:gd name="connsiteY601" fmla="*/ 1574022 h 3123248"/>
              <a:gd name="connsiteX602" fmla="*/ 299312 w 3875837"/>
              <a:gd name="connsiteY602" fmla="*/ 1581022 h 3123248"/>
              <a:gd name="connsiteX603" fmla="*/ 329996 w 3875837"/>
              <a:gd name="connsiteY603" fmla="*/ 1602200 h 3123248"/>
              <a:gd name="connsiteX604" fmla="*/ 348818 w 3875837"/>
              <a:gd name="connsiteY604" fmla="*/ 1610387 h 3123248"/>
              <a:gd name="connsiteX605" fmla="*/ 351266 w 3875837"/>
              <a:gd name="connsiteY605" fmla="*/ 1611046 h 3123248"/>
              <a:gd name="connsiteX606" fmla="*/ 364348 w 3875837"/>
              <a:gd name="connsiteY606" fmla="*/ 1625445 h 3123248"/>
              <a:gd name="connsiteX607" fmla="*/ 419406 w 3875837"/>
              <a:gd name="connsiteY607" fmla="*/ 1666011 h 3123248"/>
              <a:gd name="connsiteX608" fmla="*/ 425336 w 3875837"/>
              <a:gd name="connsiteY608" fmla="*/ 1662340 h 3123248"/>
              <a:gd name="connsiteX609" fmla="*/ 388159 w 3875837"/>
              <a:gd name="connsiteY609" fmla="*/ 1629775 h 3123248"/>
              <a:gd name="connsiteX610" fmla="*/ 362465 w 3875837"/>
              <a:gd name="connsiteY610" fmla="*/ 1604552 h 3123248"/>
              <a:gd name="connsiteX611" fmla="*/ 361148 w 3875837"/>
              <a:gd name="connsiteY611" fmla="*/ 1587893 h 3123248"/>
              <a:gd name="connsiteX612" fmla="*/ 395595 w 3875837"/>
              <a:gd name="connsiteY612" fmla="*/ 1607658 h 3123248"/>
              <a:gd name="connsiteX613" fmla="*/ 413572 w 3875837"/>
              <a:gd name="connsiteY613" fmla="*/ 1621117 h 3123248"/>
              <a:gd name="connsiteX614" fmla="*/ 467407 w 3875837"/>
              <a:gd name="connsiteY614" fmla="*/ 1673070 h 3123248"/>
              <a:gd name="connsiteX615" fmla="*/ 472771 w 3875837"/>
              <a:gd name="connsiteY615" fmla="*/ 1662716 h 3123248"/>
              <a:gd name="connsiteX616" fmla="*/ 433525 w 3875837"/>
              <a:gd name="connsiteY616" fmla="*/ 1622528 h 3123248"/>
              <a:gd name="connsiteX617" fmla="*/ 437058 w 3875837"/>
              <a:gd name="connsiteY617" fmla="*/ 1591425 h 3123248"/>
              <a:gd name="connsiteX618" fmla="*/ 1471828 w 3875837"/>
              <a:gd name="connsiteY618" fmla="*/ 1886245 h 3123248"/>
              <a:gd name="connsiteX619" fmla="*/ 1466969 w 3875837"/>
              <a:gd name="connsiteY619" fmla="*/ 1885293 h 3123248"/>
              <a:gd name="connsiteX620" fmla="*/ 1465145 w 3875837"/>
              <a:gd name="connsiteY620" fmla="*/ 1890199 h 3123248"/>
              <a:gd name="connsiteX621" fmla="*/ 1482275 w 3875837"/>
              <a:gd name="connsiteY621" fmla="*/ 1914857 h 3123248"/>
              <a:gd name="connsiteX622" fmla="*/ 1487545 w 3875837"/>
              <a:gd name="connsiteY622" fmla="*/ 1912222 h 3123248"/>
              <a:gd name="connsiteX623" fmla="*/ 1471828 w 3875837"/>
              <a:gd name="connsiteY623" fmla="*/ 1886245 h 3123248"/>
              <a:gd name="connsiteX624" fmla="*/ 1659781 w 3875837"/>
              <a:gd name="connsiteY624" fmla="*/ 1899986 h 3123248"/>
              <a:gd name="connsiteX625" fmla="*/ 1654510 w 3875837"/>
              <a:gd name="connsiteY625" fmla="*/ 1904410 h 3123248"/>
              <a:gd name="connsiteX626" fmla="*/ 1659310 w 3875837"/>
              <a:gd name="connsiteY626" fmla="*/ 1926528 h 3123248"/>
              <a:gd name="connsiteX627" fmla="*/ 1667404 w 3875837"/>
              <a:gd name="connsiteY627" fmla="*/ 1956645 h 3123248"/>
              <a:gd name="connsiteX628" fmla="*/ 1676911 w 3875837"/>
              <a:gd name="connsiteY628" fmla="*/ 1955892 h 3123248"/>
              <a:gd name="connsiteX629" fmla="*/ 1669475 w 3875837"/>
              <a:gd name="connsiteY629" fmla="*/ 1919845 h 3123248"/>
              <a:gd name="connsiteX630" fmla="*/ 1659781 w 3875837"/>
              <a:gd name="connsiteY630" fmla="*/ 1899986 h 3123248"/>
              <a:gd name="connsiteX631" fmla="*/ 1736345 w 3875837"/>
              <a:gd name="connsiteY631" fmla="*/ 1909891 h 3123248"/>
              <a:gd name="connsiteX632" fmla="*/ 1736345 w 3875837"/>
              <a:gd name="connsiteY632" fmla="*/ 1909892 h 3123248"/>
              <a:gd name="connsiteX633" fmla="*/ 1736427 w 3875837"/>
              <a:gd name="connsiteY633" fmla="*/ 1911775 h 3123248"/>
              <a:gd name="connsiteX634" fmla="*/ 1730086 w 3875837"/>
              <a:gd name="connsiteY634" fmla="*/ 1963611 h 3123248"/>
              <a:gd name="connsiteX635" fmla="*/ 1729615 w 3875837"/>
              <a:gd name="connsiteY635" fmla="*/ 2007270 h 3123248"/>
              <a:gd name="connsiteX636" fmla="*/ 1729614 w 3875837"/>
              <a:gd name="connsiteY636" fmla="*/ 2007280 h 3123248"/>
              <a:gd name="connsiteX637" fmla="*/ 1730084 w 3875837"/>
              <a:gd name="connsiteY637" fmla="*/ 1963610 h 3123248"/>
              <a:gd name="connsiteX638" fmla="*/ 1736425 w 3875837"/>
              <a:gd name="connsiteY638" fmla="*/ 1911775 h 3123248"/>
              <a:gd name="connsiteX639" fmla="*/ 1686040 w 3875837"/>
              <a:gd name="connsiteY639" fmla="*/ 1887281 h 3123248"/>
              <a:gd name="connsiteX640" fmla="*/ 1682464 w 3875837"/>
              <a:gd name="connsiteY640" fmla="*/ 1890575 h 3123248"/>
              <a:gd name="connsiteX641" fmla="*/ 1689146 w 3875837"/>
              <a:gd name="connsiteY641" fmla="*/ 1945352 h 3123248"/>
              <a:gd name="connsiteX642" fmla="*/ 1696581 w 3875837"/>
              <a:gd name="connsiteY642" fmla="*/ 1944787 h 3123248"/>
              <a:gd name="connsiteX643" fmla="*/ 1689898 w 3875837"/>
              <a:gd name="connsiteY643" fmla="*/ 1889634 h 3123248"/>
              <a:gd name="connsiteX644" fmla="*/ 1686040 w 3875837"/>
              <a:gd name="connsiteY644" fmla="*/ 1887281 h 3123248"/>
              <a:gd name="connsiteX645" fmla="*/ 2375638 w 3875837"/>
              <a:gd name="connsiteY645" fmla="*/ 2098198 h 3123248"/>
              <a:gd name="connsiteX646" fmla="*/ 2575543 w 3875837"/>
              <a:gd name="connsiteY646" fmla="*/ 2216786 h 3123248"/>
              <a:gd name="connsiteX647" fmla="*/ 2657567 w 3875837"/>
              <a:gd name="connsiteY647" fmla="*/ 2271692 h 3123248"/>
              <a:gd name="connsiteX648" fmla="*/ 2742765 w 3875837"/>
              <a:gd name="connsiteY648" fmla="*/ 2320034 h 3123248"/>
              <a:gd name="connsiteX649" fmla="*/ 2764189 w 3875837"/>
              <a:gd name="connsiteY649" fmla="*/ 2353692 h 3123248"/>
              <a:gd name="connsiteX650" fmla="*/ 2643443 w 3875837"/>
              <a:gd name="connsiteY650" fmla="*/ 2374236 h 3123248"/>
              <a:gd name="connsiteX651" fmla="*/ 2203873 w 3875837"/>
              <a:gd name="connsiteY651" fmla="*/ 2395703 h 3123248"/>
              <a:gd name="connsiteX652" fmla="*/ 1979142 w 3875837"/>
              <a:gd name="connsiteY652" fmla="*/ 2380779 h 3123248"/>
              <a:gd name="connsiteX653" fmla="*/ 1888966 w 3875837"/>
              <a:gd name="connsiteY653" fmla="*/ 2365367 h 3123248"/>
              <a:gd name="connsiteX654" fmla="*/ 1888767 w 3875837"/>
              <a:gd name="connsiteY654" fmla="*/ 2365209 h 3123248"/>
              <a:gd name="connsiteX655" fmla="*/ 1806791 w 3875837"/>
              <a:gd name="connsiteY655" fmla="*/ 2256598 h 3123248"/>
              <a:gd name="connsiteX656" fmla="*/ 1756250 w 3875837"/>
              <a:gd name="connsiteY656" fmla="*/ 2133022 h 3123248"/>
              <a:gd name="connsiteX657" fmla="*/ 1742508 w 3875837"/>
              <a:gd name="connsiteY657" fmla="*/ 2009539 h 3123248"/>
              <a:gd name="connsiteX658" fmla="*/ 1755873 w 3875837"/>
              <a:gd name="connsiteY658" fmla="*/ 1948739 h 3123248"/>
              <a:gd name="connsiteX659" fmla="*/ 1756767 w 3875837"/>
              <a:gd name="connsiteY659" fmla="*/ 1924489 h 3123248"/>
              <a:gd name="connsiteX660" fmla="*/ 1757132 w 3875837"/>
              <a:gd name="connsiteY660" fmla="*/ 1920117 h 3123248"/>
              <a:gd name="connsiteX661" fmla="*/ 1805945 w 3875837"/>
              <a:gd name="connsiteY661" fmla="*/ 1944127 h 3123248"/>
              <a:gd name="connsiteX662" fmla="*/ 1990792 w 3875837"/>
              <a:gd name="connsiteY662" fmla="*/ 2015751 h 3123248"/>
              <a:gd name="connsiteX663" fmla="*/ 2142227 w 3875837"/>
              <a:gd name="connsiteY663" fmla="*/ 2052645 h 3123248"/>
              <a:gd name="connsiteX664" fmla="*/ 2375638 w 3875837"/>
              <a:gd name="connsiteY664" fmla="*/ 2098198 h 3123248"/>
              <a:gd name="connsiteX665" fmla="*/ 1172722 w 3875837"/>
              <a:gd name="connsiteY665" fmla="*/ 1721633 h 3123248"/>
              <a:gd name="connsiteX666" fmla="*/ 1167640 w 3875837"/>
              <a:gd name="connsiteY666" fmla="*/ 1726622 h 3123248"/>
              <a:gd name="connsiteX667" fmla="*/ 1167922 w 3875837"/>
              <a:gd name="connsiteY667" fmla="*/ 1742245 h 3123248"/>
              <a:gd name="connsiteX668" fmla="*/ 1168581 w 3875837"/>
              <a:gd name="connsiteY668" fmla="*/ 1760598 h 3123248"/>
              <a:gd name="connsiteX669" fmla="*/ 1176958 w 3875837"/>
              <a:gd name="connsiteY669" fmla="*/ 1762292 h 3123248"/>
              <a:gd name="connsiteX670" fmla="*/ 1179217 w 3875837"/>
              <a:gd name="connsiteY670" fmla="*/ 1734057 h 3123248"/>
              <a:gd name="connsiteX671" fmla="*/ 1172722 w 3875837"/>
              <a:gd name="connsiteY671" fmla="*/ 1721633 h 3123248"/>
              <a:gd name="connsiteX672" fmla="*/ 1113005 w 3875837"/>
              <a:gd name="connsiteY672" fmla="*/ 1685764 h 3123248"/>
              <a:gd name="connsiteX673" fmla="*/ 1110134 w 3875837"/>
              <a:gd name="connsiteY673" fmla="*/ 1688787 h 3123248"/>
              <a:gd name="connsiteX674" fmla="*/ 1123217 w 3875837"/>
              <a:gd name="connsiteY674" fmla="*/ 1724552 h 3123248"/>
              <a:gd name="connsiteX675" fmla="*/ 1130182 w 3875837"/>
              <a:gd name="connsiteY675" fmla="*/ 1721728 h 3123248"/>
              <a:gd name="connsiteX676" fmla="*/ 1117005 w 3875837"/>
              <a:gd name="connsiteY676" fmla="*/ 1687188 h 3123248"/>
              <a:gd name="connsiteX677" fmla="*/ 1113005 w 3875837"/>
              <a:gd name="connsiteY677" fmla="*/ 1685764 h 3123248"/>
              <a:gd name="connsiteX678" fmla="*/ 3299871 w 3875837"/>
              <a:gd name="connsiteY678" fmla="*/ 2361350 h 3123248"/>
              <a:gd name="connsiteX679" fmla="*/ 3294601 w 3875837"/>
              <a:gd name="connsiteY679" fmla="*/ 2364739 h 3123248"/>
              <a:gd name="connsiteX680" fmla="*/ 3289896 w 3875837"/>
              <a:gd name="connsiteY680" fmla="*/ 2419515 h 3123248"/>
              <a:gd name="connsiteX681" fmla="*/ 3278601 w 3875837"/>
              <a:gd name="connsiteY681" fmla="*/ 2494621 h 3123248"/>
              <a:gd name="connsiteX682" fmla="*/ 3280201 w 3875837"/>
              <a:gd name="connsiteY682" fmla="*/ 2589396 h 3123248"/>
              <a:gd name="connsiteX683" fmla="*/ 3288954 w 3875837"/>
              <a:gd name="connsiteY683" fmla="*/ 2587139 h 3123248"/>
              <a:gd name="connsiteX684" fmla="*/ 3296201 w 3875837"/>
              <a:gd name="connsiteY684" fmla="*/ 2480409 h 3123248"/>
              <a:gd name="connsiteX685" fmla="*/ 3304013 w 3875837"/>
              <a:gd name="connsiteY685" fmla="*/ 2365868 h 3123248"/>
              <a:gd name="connsiteX686" fmla="*/ 3299871 w 3875837"/>
              <a:gd name="connsiteY686" fmla="*/ 2361350 h 3123248"/>
              <a:gd name="connsiteX687" fmla="*/ 3243848 w 3875837"/>
              <a:gd name="connsiteY687" fmla="*/ 2339998 h 3123248"/>
              <a:gd name="connsiteX688" fmla="*/ 3235966 w 3875837"/>
              <a:gd name="connsiteY688" fmla="*/ 2345821 h 3123248"/>
              <a:gd name="connsiteX689" fmla="*/ 3229848 w 3875837"/>
              <a:gd name="connsiteY689" fmla="*/ 2427703 h 3123248"/>
              <a:gd name="connsiteX690" fmla="*/ 3237942 w 3875837"/>
              <a:gd name="connsiteY690" fmla="*/ 2495185 h 3123248"/>
              <a:gd name="connsiteX691" fmla="*/ 3250083 w 3875837"/>
              <a:gd name="connsiteY691" fmla="*/ 2492644 h 3123248"/>
              <a:gd name="connsiteX692" fmla="*/ 3250083 w 3875837"/>
              <a:gd name="connsiteY692" fmla="*/ 2419139 h 3123248"/>
              <a:gd name="connsiteX693" fmla="*/ 3250743 w 3875837"/>
              <a:gd name="connsiteY693" fmla="*/ 2346668 h 3123248"/>
              <a:gd name="connsiteX694" fmla="*/ 3243848 w 3875837"/>
              <a:gd name="connsiteY694" fmla="*/ 2339998 h 3123248"/>
              <a:gd name="connsiteX695" fmla="*/ 664488 w 3875837"/>
              <a:gd name="connsiteY695" fmla="*/ 1538670 h 3123248"/>
              <a:gd name="connsiteX696" fmla="*/ 660512 w 3875837"/>
              <a:gd name="connsiteY696" fmla="*/ 1537987 h 3123248"/>
              <a:gd name="connsiteX697" fmla="*/ 658653 w 3875837"/>
              <a:gd name="connsiteY697" fmla="*/ 1541681 h 3123248"/>
              <a:gd name="connsiteX698" fmla="*/ 657148 w 3875837"/>
              <a:gd name="connsiteY698" fmla="*/ 1571610 h 3123248"/>
              <a:gd name="connsiteX699" fmla="*/ 661665 w 3875837"/>
              <a:gd name="connsiteY699" fmla="*/ 1597869 h 3123248"/>
              <a:gd name="connsiteX700" fmla="*/ 670418 w 3875837"/>
              <a:gd name="connsiteY700" fmla="*/ 1596928 h 3123248"/>
              <a:gd name="connsiteX701" fmla="*/ 669477 w 3875837"/>
              <a:gd name="connsiteY701" fmla="*/ 1582999 h 3123248"/>
              <a:gd name="connsiteX702" fmla="*/ 670230 w 3875837"/>
              <a:gd name="connsiteY702" fmla="*/ 1563987 h 3123248"/>
              <a:gd name="connsiteX703" fmla="*/ 664488 w 3875837"/>
              <a:gd name="connsiteY703" fmla="*/ 1538670 h 3123248"/>
              <a:gd name="connsiteX704" fmla="*/ 1188734 w 3875837"/>
              <a:gd name="connsiteY704" fmla="*/ 1688669 h 3123248"/>
              <a:gd name="connsiteX705" fmla="*/ 1186088 w 3875837"/>
              <a:gd name="connsiteY705" fmla="*/ 1691234 h 3123248"/>
              <a:gd name="connsiteX706" fmla="*/ 1188064 w 3875837"/>
              <a:gd name="connsiteY706" fmla="*/ 1727093 h 3123248"/>
              <a:gd name="connsiteX707" fmla="*/ 1188628 w 3875837"/>
              <a:gd name="connsiteY707" fmla="*/ 1762293 h 3123248"/>
              <a:gd name="connsiteX708" fmla="*/ 1195876 w 3875837"/>
              <a:gd name="connsiteY708" fmla="*/ 1762857 h 3123248"/>
              <a:gd name="connsiteX709" fmla="*/ 1198040 w 3875837"/>
              <a:gd name="connsiteY709" fmla="*/ 1721634 h 3123248"/>
              <a:gd name="connsiteX710" fmla="*/ 1192016 w 3875837"/>
              <a:gd name="connsiteY710" fmla="*/ 1690481 h 3123248"/>
              <a:gd name="connsiteX711" fmla="*/ 1188734 w 3875837"/>
              <a:gd name="connsiteY711" fmla="*/ 1688669 h 3123248"/>
              <a:gd name="connsiteX712" fmla="*/ 698606 w 3875837"/>
              <a:gd name="connsiteY712" fmla="*/ 1500834 h 3123248"/>
              <a:gd name="connsiteX713" fmla="*/ 694041 w 3875837"/>
              <a:gd name="connsiteY713" fmla="*/ 1502433 h 3123248"/>
              <a:gd name="connsiteX714" fmla="*/ 690276 w 3875837"/>
              <a:gd name="connsiteY714" fmla="*/ 1536128 h 3123248"/>
              <a:gd name="connsiteX715" fmla="*/ 697147 w 3875837"/>
              <a:gd name="connsiteY715" fmla="*/ 1537634 h 3123248"/>
              <a:gd name="connsiteX716" fmla="*/ 699782 w 3875837"/>
              <a:gd name="connsiteY716" fmla="*/ 1528882 h 3123248"/>
              <a:gd name="connsiteX717" fmla="*/ 701476 w 3875837"/>
              <a:gd name="connsiteY717" fmla="*/ 1504881 h 3123248"/>
              <a:gd name="connsiteX718" fmla="*/ 698606 w 3875837"/>
              <a:gd name="connsiteY718" fmla="*/ 1500834 h 3123248"/>
              <a:gd name="connsiteX719" fmla="*/ 1218934 w 3875837"/>
              <a:gd name="connsiteY719" fmla="*/ 1657257 h 3123248"/>
              <a:gd name="connsiteX720" fmla="*/ 1214475 w 3875837"/>
              <a:gd name="connsiteY720" fmla="*/ 1656045 h 3123248"/>
              <a:gd name="connsiteX721" fmla="*/ 1212063 w 3875837"/>
              <a:gd name="connsiteY721" fmla="*/ 1659987 h 3123248"/>
              <a:gd name="connsiteX722" fmla="*/ 1211498 w 3875837"/>
              <a:gd name="connsiteY722" fmla="*/ 1700551 h 3123248"/>
              <a:gd name="connsiteX723" fmla="*/ 1219499 w 3875837"/>
              <a:gd name="connsiteY723" fmla="*/ 1702622 h 3123248"/>
              <a:gd name="connsiteX724" fmla="*/ 1222980 w 3875837"/>
              <a:gd name="connsiteY724" fmla="*/ 1676363 h 3123248"/>
              <a:gd name="connsiteX725" fmla="*/ 1218934 w 3875837"/>
              <a:gd name="connsiteY725" fmla="*/ 1657257 h 3123248"/>
              <a:gd name="connsiteX726" fmla="*/ 1489759 w 3875837"/>
              <a:gd name="connsiteY726" fmla="*/ 1725488 h 3123248"/>
              <a:gd name="connsiteX727" fmla="*/ 1529169 w 3875837"/>
              <a:gd name="connsiteY727" fmla="*/ 1765869 h 3123248"/>
              <a:gd name="connsiteX728" fmla="*/ 1651875 w 3875837"/>
              <a:gd name="connsiteY728" fmla="*/ 1855186 h 3123248"/>
              <a:gd name="connsiteX729" fmla="*/ 1722301 w 3875837"/>
              <a:gd name="connsiteY729" fmla="*/ 1902312 h 3123248"/>
              <a:gd name="connsiteX730" fmla="*/ 1715968 w 3875837"/>
              <a:gd name="connsiteY730" fmla="*/ 1977822 h 3123248"/>
              <a:gd name="connsiteX731" fmla="*/ 1723967 w 3875837"/>
              <a:gd name="connsiteY731" fmla="*/ 2061869 h 3123248"/>
              <a:gd name="connsiteX732" fmla="*/ 1725285 w 3875837"/>
              <a:gd name="connsiteY732" fmla="*/ 2064034 h 3123248"/>
              <a:gd name="connsiteX733" fmla="*/ 1727166 w 3875837"/>
              <a:gd name="connsiteY733" fmla="*/ 2086527 h 3123248"/>
              <a:gd name="connsiteX734" fmla="*/ 1700061 w 3875837"/>
              <a:gd name="connsiteY734" fmla="*/ 1986292 h 3123248"/>
              <a:gd name="connsiteX735" fmla="*/ 1692908 w 3875837"/>
              <a:gd name="connsiteY735" fmla="*/ 1987516 h 3123248"/>
              <a:gd name="connsiteX736" fmla="*/ 1739026 w 3875837"/>
              <a:gd name="connsiteY736" fmla="*/ 2171233 h 3123248"/>
              <a:gd name="connsiteX737" fmla="*/ 1740814 w 3875837"/>
              <a:gd name="connsiteY737" fmla="*/ 2176128 h 3123248"/>
              <a:gd name="connsiteX738" fmla="*/ 1734509 w 3875837"/>
              <a:gd name="connsiteY738" fmla="*/ 2167092 h 3123248"/>
              <a:gd name="connsiteX739" fmla="*/ 1727732 w 3875837"/>
              <a:gd name="connsiteY739" fmla="*/ 2169445 h 3123248"/>
              <a:gd name="connsiteX740" fmla="*/ 1757944 w 3875837"/>
              <a:gd name="connsiteY740" fmla="*/ 2238056 h 3123248"/>
              <a:gd name="connsiteX741" fmla="*/ 1762744 w 3875837"/>
              <a:gd name="connsiteY741" fmla="*/ 2248033 h 3123248"/>
              <a:gd name="connsiteX742" fmla="*/ 1697615 w 3875837"/>
              <a:gd name="connsiteY742" fmla="*/ 2133963 h 3123248"/>
              <a:gd name="connsiteX743" fmla="*/ 1691120 w 3875837"/>
              <a:gd name="connsiteY743" fmla="*/ 2136881 h 3123248"/>
              <a:gd name="connsiteX744" fmla="*/ 1756814 w 3875837"/>
              <a:gd name="connsiteY744" fmla="*/ 2262810 h 3123248"/>
              <a:gd name="connsiteX745" fmla="*/ 1792861 w 3875837"/>
              <a:gd name="connsiteY745" fmla="*/ 2309398 h 3123248"/>
              <a:gd name="connsiteX746" fmla="*/ 1733473 w 3875837"/>
              <a:gd name="connsiteY746" fmla="*/ 2256315 h 3123248"/>
              <a:gd name="connsiteX747" fmla="*/ 1665521 w 3875837"/>
              <a:gd name="connsiteY747" fmla="*/ 2182998 h 3123248"/>
              <a:gd name="connsiteX748" fmla="*/ 1660250 w 3875837"/>
              <a:gd name="connsiteY748" fmla="*/ 2189115 h 3123248"/>
              <a:gd name="connsiteX749" fmla="*/ 1759638 w 3875837"/>
              <a:gd name="connsiteY749" fmla="*/ 2302809 h 3123248"/>
              <a:gd name="connsiteX750" fmla="*/ 1691309 w 3875837"/>
              <a:gd name="connsiteY750" fmla="*/ 2250669 h 3123248"/>
              <a:gd name="connsiteX751" fmla="*/ 1599167 w 3875837"/>
              <a:gd name="connsiteY751" fmla="*/ 2170197 h 3123248"/>
              <a:gd name="connsiteX752" fmla="*/ 1595026 w 3875837"/>
              <a:gd name="connsiteY752" fmla="*/ 2177163 h 3123248"/>
              <a:gd name="connsiteX753" fmla="*/ 1690085 w 3875837"/>
              <a:gd name="connsiteY753" fmla="*/ 2265257 h 3123248"/>
              <a:gd name="connsiteX754" fmla="*/ 1727920 w 3875837"/>
              <a:gd name="connsiteY754" fmla="*/ 2293962 h 3123248"/>
              <a:gd name="connsiteX755" fmla="*/ 1673427 w 3875837"/>
              <a:gd name="connsiteY755" fmla="*/ 2264880 h 3123248"/>
              <a:gd name="connsiteX756" fmla="*/ 1592203 w 3875837"/>
              <a:gd name="connsiteY756" fmla="*/ 2207938 h 3123248"/>
              <a:gd name="connsiteX757" fmla="*/ 1426368 w 3875837"/>
              <a:gd name="connsiteY757" fmla="*/ 2155516 h 3123248"/>
              <a:gd name="connsiteX758" fmla="*/ 1387121 w 3875837"/>
              <a:gd name="connsiteY758" fmla="*/ 2039280 h 3123248"/>
              <a:gd name="connsiteX759" fmla="*/ 1423921 w 3875837"/>
              <a:gd name="connsiteY759" fmla="*/ 2015845 h 3123248"/>
              <a:gd name="connsiteX760" fmla="*/ 1431074 w 3875837"/>
              <a:gd name="connsiteY760" fmla="*/ 2007469 h 3123248"/>
              <a:gd name="connsiteX761" fmla="*/ 1427309 w 3875837"/>
              <a:gd name="connsiteY761" fmla="*/ 1970387 h 3123248"/>
              <a:gd name="connsiteX762" fmla="*/ 1427685 w 3875837"/>
              <a:gd name="connsiteY762" fmla="*/ 1970387 h 3123248"/>
              <a:gd name="connsiteX763" fmla="*/ 1447356 w 3875837"/>
              <a:gd name="connsiteY763" fmla="*/ 1983845 h 3123248"/>
              <a:gd name="connsiteX764" fmla="*/ 1476344 w 3875837"/>
              <a:gd name="connsiteY764" fmla="*/ 2006340 h 3123248"/>
              <a:gd name="connsiteX765" fmla="*/ 1505802 w 3875837"/>
              <a:gd name="connsiteY765" fmla="*/ 2031280 h 3123248"/>
              <a:gd name="connsiteX766" fmla="*/ 1511639 w 3875837"/>
              <a:gd name="connsiteY766" fmla="*/ 2028081 h 3123248"/>
              <a:gd name="connsiteX767" fmla="*/ 1396721 w 3875837"/>
              <a:gd name="connsiteY767" fmla="*/ 1916457 h 3123248"/>
              <a:gd name="connsiteX768" fmla="*/ 1421003 w 3875837"/>
              <a:gd name="connsiteY768" fmla="*/ 1932551 h 3123248"/>
              <a:gd name="connsiteX769" fmla="*/ 1427873 w 3875837"/>
              <a:gd name="connsiteY769" fmla="*/ 1923516 h 3123248"/>
              <a:gd name="connsiteX770" fmla="*/ 1413662 w 3875837"/>
              <a:gd name="connsiteY770" fmla="*/ 1901963 h 3123248"/>
              <a:gd name="connsiteX771" fmla="*/ 1396062 w 3875837"/>
              <a:gd name="connsiteY771" fmla="*/ 1892175 h 3123248"/>
              <a:gd name="connsiteX772" fmla="*/ 1400391 w 3875837"/>
              <a:gd name="connsiteY772" fmla="*/ 1865445 h 3123248"/>
              <a:gd name="connsiteX773" fmla="*/ 1424109 w 3875837"/>
              <a:gd name="connsiteY773" fmla="*/ 1856598 h 3123248"/>
              <a:gd name="connsiteX774" fmla="*/ 1426556 w 3875837"/>
              <a:gd name="connsiteY774" fmla="*/ 1855375 h 3123248"/>
              <a:gd name="connsiteX775" fmla="*/ 1435498 w 3875837"/>
              <a:gd name="connsiteY775" fmla="*/ 1862151 h 3123248"/>
              <a:gd name="connsiteX776" fmla="*/ 1455544 w 3875837"/>
              <a:gd name="connsiteY776" fmla="*/ 1882762 h 3123248"/>
              <a:gd name="connsiteX777" fmla="*/ 1460815 w 3875837"/>
              <a:gd name="connsiteY777" fmla="*/ 1880128 h 3123248"/>
              <a:gd name="connsiteX778" fmla="*/ 1453097 w 3875837"/>
              <a:gd name="connsiteY778" fmla="*/ 1861681 h 3123248"/>
              <a:gd name="connsiteX779" fmla="*/ 1437003 w 3875837"/>
              <a:gd name="connsiteY779" fmla="*/ 1849633 h 3123248"/>
              <a:gd name="connsiteX780" fmla="*/ 1424014 w 3875837"/>
              <a:gd name="connsiteY780" fmla="*/ 1820363 h 3123248"/>
              <a:gd name="connsiteX781" fmla="*/ 1448391 w 3875837"/>
              <a:gd name="connsiteY781" fmla="*/ 1820551 h 3123248"/>
              <a:gd name="connsiteX782" fmla="*/ 1488674 w 3875837"/>
              <a:gd name="connsiteY782" fmla="*/ 1864787 h 3123248"/>
              <a:gd name="connsiteX783" fmla="*/ 1496580 w 3875837"/>
              <a:gd name="connsiteY783" fmla="*/ 1859704 h 3123248"/>
              <a:gd name="connsiteX784" fmla="*/ 1461379 w 3875837"/>
              <a:gd name="connsiteY784" fmla="*/ 1815093 h 3123248"/>
              <a:gd name="connsiteX785" fmla="*/ 1486132 w 3875837"/>
              <a:gd name="connsiteY785" fmla="*/ 1783093 h 3123248"/>
              <a:gd name="connsiteX786" fmla="*/ 1492626 w 3875837"/>
              <a:gd name="connsiteY786" fmla="*/ 1774998 h 3123248"/>
              <a:gd name="connsiteX787" fmla="*/ 1483942 w 3875837"/>
              <a:gd name="connsiteY787" fmla="*/ 1748066 h 3123248"/>
              <a:gd name="connsiteX788" fmla="*/ 1631733 w 3875837"/>
              <a:gd name="connsiteY788" fmla="*/ 1768223 h 3123248"/>
              <a:gd name="connsiteX789" fmla="*/ 1626274 w 3875837"/>
              <a:gd name="connsiteY789" fmla="*/ 1777163 h 3123248"/>
              <a:gd name="connsiteX790" fmla="*/ 1810463 w 3875837"/>
              <a:gd name="connsiteY790" fmla="*/ 1900363 h 3123248"/>
              <a:gd name="connsiteX791" fmla="*/ 1817051 w 3875837"/>
              <a:gd name="connsiteY791" fmla="*/ 1889351 h 3123248"/>
              <a:gd name="connsiteX792" fmla="*/ 1631733 w 3875837"/>
              <a:gd name="connsiteY792" fmla="*/ 1768223 h 3123248"/>
              <a:gd name="connsiteX793" fmla="*/ 1242087 w 3875837"/>
              <a:gd name="connsiteY793" fmla="*/ 1610293 h 3123248"/>
              <a:gd name="connsiteX794" fmla="*/ 1236063 w 3875837"/>
              <a:gd name="connsiteY794" fmla="*/ 1612175 h 3123248"/>
              <a:gd name="connsiteX795" fmla="*/ 1238981 w 3875837"/>
              <a:gd name="connsiteY795" fmla="*/ 1632223 h 3123248"/>
              <a:gd name="connsiteX796" fmla="*/ 1251498 w 3875837"/>
              <a:gd name="connsiteY796" fmla="*/ 1627329 h 3123248"/>
              <a:gd name="connsiteX797" fmla="*/ 1242087 w 3875837"/>
              <a:gd name="connsiteY797" fmla="*/ 1610293 h 3123248"/>
              <a:gd name="connsiteX798" fmla="*/ 2312835 w 3875837"/>
              <a:gd name="connsiteY798" fmla="*/ 1938553 h 3123248"/>
              <a:gd name="connsiteX799" fmla="*/ 2307568 w 3875837"/>
              <a:gd name="connsiteY799" fmla="*/ 1940634 h 3123248"/>
              <a:gd name="connsiteX800" fmla="*/ 2306933 w 3875837"/>
              <a:gd name="connsiteY800" fmla="*/ 1951564 h 3123248"/>
              <a:gd name="connsiteX801" fmla="*/ 2380250 w 3875837"/>
              <a:gd name="connsiteY801" fmla="*/ 2028363 h 3123248"/>
              <a:gd name="connsiteX802" fmla="*/ 2390039 w 3875837"/>
              <a:gd name="connsiteY802" fmla="*/ 2019799 h 3123248"/>
              <a:gd name="connsiteX803" fmla="*/ 2318792 w 3875837"/>
              <a:gd name="connsiteY803" fmla="*/ 1940928 h 3123248"/>
              <a:gd name="connsiteX804" fmla="*/ 2312835 w 3875837"/>
              <a:gd name="connsiteY804" fmla="*/ 1938553 h 3123248"/>
              <a:gd name="connsiteX805" fmla="*/ 106371 w 3875837"/>
              <a:gd name="connsiteY805" fmla="*/ 1239752 h 3123248"/>
              <a:gd name="connsiteX806" fmla="*/ 102606 w 3875837"/>
              <a:gd name="connsiteY806" fmla="*/ 1249352 h 3123248"/>
              <a:gd name="connsiteX807" fmla="*/ 117006 w 3875837"/>
              <a:gd name="connsiteY807" fmla="*/ 1263282 h 3123248"/>
              <a:gd name="connsiteX808" fmla="*/ 132065 w 3875837"/>
              <a:gd name="connsiteY808" fmla="*/ 1278246 h 3123248"/>
              <a:gd name="connsiteX809" fmla="*/ 138936 w 3875837"/>
              <a:gd name="connsiteY809" fmla="*/ 1277023 h 3123248"/>
              <a:gd name="connsiteX810" fmla="*/ 126513 w 3875837"/>
              <a:gd name="connsiteY810" fmla="*/ 1254059 h 3123248"/>
              <a:gd name="connsiteX811" fmla="*/ 106371 w 3875837"/>
              <a:gd name="connsiteY811" fmla="*/ 1239752 h 3123248"/>
              <a:gd name="connsiteX812" fmla="*/ 469383 w 3875837"/>
              <a:gd name="connsiteY812" fmla="*/ 1342435 h 3123248"/>
              <a:gd name="connsiteX813" fmla="*/ 467689 w 3875837"/>
              <a:gd name="connsiteY813" fmla="*/ 1342246 h 3123248"/>
              <a:gd name="connsiteX814" fmla="*/ 463641 w 3875837"/>
              <a:gd name="connsiteY814" fmla="*/ 1347235 h 3123248"/>
              <a:gd name="connsiteX815" fmla="*/ 470417 w 3875837"/>
              <a:gd name="connsiteY815" fmla="*/ 1381870 h 3123248"/>
              <a:gd name="connsiteX816" fmla="*/ 476347 w 3875837"/>
              <a:gd name="connsiteY816" fmla="*/ 1375752 h 3123248"/>
              <a:gd name="connsiteX817" fmla="*/ 472395 w 3875837"/>
              <a:gd name="connsiteY817" fmla="*/ 1345447 h 3123248"/>
              <a:gd name="connsiteX818" fmla="*/ 469383 w 3875837"/>
              <a:gd name="connsiteY818" fmla="*/ 1342435 h 3123248"/>
              <a:gd name="connsiteX819" fmla="*/ 386088 w 3875837"/>
              <a:gd name="connsiteY819" fmla="*/ 1316553 h 3123248"/>
              <a:gd name="connsiteX820" fmla="*/ 379783 w 3875837"/>
              <a:gd name="connsiteY820" fmla="*/ 1320222 h 3123248"/>
              <a:gd name="connsiteX821" fmla="*/ 386370 w 3875837"/>
              <a:gd name="connsiteY821" fmla="*/ 1339894 h 3123248"/>
              <a:gd name="connsiteX822" fmla="*/ 403971 w 3875837"/>
              <a:gd name="connsiteY822" fmla="*/ 1369446 h 3123248"/>
              <a:gd name="connsiteX823" fmla="*/ 411311 w 3875837"/>
              <a:gd name="connsiteY823" fmla="*/ 1365588 h 3123248"/>
              <a:gd name="connsiteX824" fmla="*/ 389948 w 3875837"/>
              <a:gd name="connsiteY824" fmla="*/ 1321728 h 3123248"/>
              <a:gd name="connsiteX825" fmla="*/ 387594 w 3875837"/>
              <a:gd name="connsiteY825" fmla="*/ 1317117 h 3123248"/>
              <a:gd name="connsiteX826" fmla="*/ 386088 w 3875837"/>
              <a:gd name="connsiteY826" fmla="*/ 1316553 h 3123248"/>
              <a:gd name="connsiteX827" fmla="*/ 346465 w 3875837"/>
              <a:gd name="connsiteY827" fmla="*/ 1294999 h 3123248"/>
              <a:gd name="connsiteX828" fmla="*/ 340724 w 3875837"/>
              <a:gd name="connsiteY828" fmla="*/ 1296317 h 3123248"/>
              <a:gd name="connsiteX829" fmla="*/ 340254 w 3875837"/>
              <a:gd name="connsiteY829" fmla="*/ 1297352 h 3123248"/>
              <a:gd name="connsiteX830" fmla="*/ 341948 w 3875837"/>
              <a:gd name="connsiteY830" fmla="*/ 1302058 h 3123248"/>
              <a:gd name="connsiteX831" fmla="*/ 358513 w 3875837"/>
              <a:gd name="connsiteY831" fmla="*/ 1328882 h 3123248"/>
              <a:gd name="connsiteX832" fmla="*/ 364630 w 3875837"/>
              <a:gd name="connsiteY832" fmla="*/ 1325682 h 3123248"/>
              <a:gd name="connsiteX833" fmla="*/ 346465 w 3875837"/>
              <a:gd name="connsiteY833" fmla="*/ 1294999 h 3123248"/>
              <a:gd name="connsiteX834" fmla="*/ 3428648 w 3875837"/>
              <a:gd name="connsiteY834" fmla="*/ 2251292 h 3123248"/>
              <a:gd name="connsiteX835" fmla="*/ 3422225 w 3875837"/>
              <a:gd name="connsiteY835" fmla="*/ 2254433 h 3123248"/>
              <a:gd name="connsiteX836" fmla="*/ 3377612 w 3875837"/>
              <a:gd name="connsiteY836" fmla="*/ 2397492 h 3123248"/>
              <a:gd name="connsiteX837" fmla="*/ 3347965 w 3875837"/>
              <a:gd name="connsiteY837" fmla="*/ 2546291 h 3123248"/>
              <a:gd name="connsiteX838" fmla="*/ 3355589 w 3875837"/>
              <a:gd name="connsiteY838" fmla="*/ 2548550 h 3123248"/>
              <a:gd name="connsiteX839" fmla="*/ 3389188 w 3875837"/>
              <a:gd name="connsiteY839" fmla="*/ 2410103 h 3123248"/>
              <a:gd name="connsiteX840" fmla="*/ 3432671 w 3875837"/>
              <a:gd name="connsiteY840" fmla="*/ 2256975 h 3123248"/>
              <a:gd name="connsiteX841" fmla="*/ 3428648 w 3875837"/>
              <a:gd name="connsiteY841" fmla="*/ 2251292 h 3123248"/>
              <a:gd name="connsiteX842" fmla="*/ 174595 w 3875837"/>
              <a:gd name="connsiteY842" fmla="*/ 1230082 h 3123248"/>
              <a:gd name="connsiteX843" fmla="*/ 171218 w 3875837"/>
              <a:gd name="connsiteY843" fmla="*/ 1235424 h 3123248"/>
              <a:gd name="connsiteX844" fmla="*/ 199360 w 3875837"/>
              <a:gd name="connsiteY844" fmla="*/ 1268553 h 3123248"/>
              <a:gd name="connsiteX845" fmla="*/ 242842 w 3875837"/>
              <a:gd name="connsiteY845" fmla="*/ 1304035 h 3123248"/>
              <a:gd name="connsiteX846" fmla="*/ 246230 w 3875837"/>
              <a:gd name="connsiteY846" fmla="*/ 1298294 h 3123248"/>
              <a:gd name="connsiteX847" fmla="*/ 213383 w 3875837"/>
              <a:gd name="connsiteY847" fmla="*/ 1266576 h 3123248"/>
              <a:gd name="connsiteX848" fmla="*/ 180160 w 3875837"/>
              <a:gd name="connsiteY848" fmla="*/ 1232506 h 3123248"/>
              <a:gd name="connsiteX849" fmla="*/ 174595 w 3875837"/>
              <a:gd name="connsiteY849" fmla="*/ 1230082 h 3123248"/>
              <a:gd name="connsiteX850" fmla="*/ 295452 w 3875837"/>
              <a:gd name="connsiteY850" fmla="*/ 1263000 h 3123248"/>
              <a:gd name="connsiteX851" fmla="*/ 289524 w 3875837"/>
              <a:gd name="connsiteY851" fmla="*/ 1267894 h 3123248"/>
              <a:gd name="connsiteX852" fmla="*/ 300253 w 3875837"/>
              <a:gd name="connsiteY852" fmla="*/ 1281635 h 3123248"/>
              <a:gd name="connsiteX853" fmla="*/ 312206 w 3875837"/>
              <a:gd name="connsiteY853" fmla="*/ 1296976 h 3123248"/>
              <a:gd name="connsiteX854" fmla="*/ 318041 w 3875837"/>
              <a:gd name="connsiteY854" fmla="*/ 1293494 h 3123248"/>
              <a:gd name="connsiteX855" fmla="*/ 295452 w 3875837"/>
              <a:gd name="connsiteY855" fmla="*/ 1263000 h 3123248"/>
              <a:gd name="connsiteX856" fmla="*/ 3397154 w 3875837"/>
              <a:gd name="connsiteY856" fmla="*/ 2223950 h 3123248"/>
              <a:gd name="connsiteX857" fmla="*/ 3389753 w 3875837"/>
              <a:gd name="connsiteY857" fmla="*/ 2227704 h 3123248"/>
              <a:gd name="connsiteX858" fmla="*/ 3336578 w 3875837"/>
              <a:gd name="connsiteY858" fmla="*/ 2436455 h 3123248"/>
              <a:gd name="connsiteX859" fmla="*/ 3346270 w 3875837"/>
              <a:gd name="connsiteY859" fmla="*/ 2437302 h 3123248"/>
              <a:gd name="connsiteX860" fmla="*/ 3378836 w 3875837"/>
              <a:gd name="connsiteY860" fmla="*/ 2316174 h 3123248"/>
              <a:gd name="connsiteX861" fmla="*/ 3402366 w 3875837"/>
              <a:gd name="connsiteY861" fmla="*/ 2230997 h 3123248"/>
              <a:gd name="connsiteX862" fmla="*/ 3397154 w 3875837"/>
              <a:gd name="connsiteY862" fmla="*/ 2223950 h 3123248"/>
              <a:gd name="connsiteX863" fmla="*/ 455842 w 3875837"/>
              <a:gd name="connsiteY863" fmla="*/ 1307234 h 3123248"/>
              <a:gd name="connsiteX864" fmla="*/ 453100 w 3875837"/>
              <a:gd name="connsiteY864" fmla="*/ 1309964 h 3123248"/>
              <a:gd name="connsiteX865" fmla="*/ 453760 w 3875837"/>
              <a:gd name="connsiteY865" fmla="*/ 1320222 h 3123248"/>
              <a:gd name="connsiteX866" fmla="*/ 461760 w 3875837"/>
              <a:gd name="connsiteY866" fmla="*/ 1318529 h 3123248"/>
              <a:gd name="connsiteX867" fmla="*/ 459218 w 3875837"/>
              <a:gd name="connsiteY867" fmla="*/ 1309022 h 3123248"/>
              <a:gd name="connsiteX868" fmla="*/ 455842 w 3875837"/>
              <a:gd name="connsiteY868" fmla="*/ 1307234 h 3123248"/>
              <a:gd name="connsiteX869" fmla="*/ 3013095 w 3875837"/>
              <a:gd name="connsiteY869" fmla="*/ 2099422 h 3123248"/>
              <a:gd name="connsiteX870" fmla="*/ 3003872 w 3875837"/>
              <a:gd name="connsiteY870" fmla="*/ 2107610 h 3123248"/>
              <a:gd name="connsiteX871" fmla="*/ 3013001 w 3875837"/>
              <a:gd name="connsiteY871" fmla="*/ 2126903 h 3123248"/>
              <a:gd name="connsiteX872" fmla="*/ 3021566 w 3875837"/>
              <a:gd name="connsiteY872" fmla="*/ 2150244 h 3123248"/>
              <a:gd name="connsiteX873" fmla="*/ 3031071 w 3875837"/>
              <a:gd name="connsiteY873" fmla="*/ 2154198 h 3123248"/>
              <a:gd name="connsiteX874" fmla="*/ 3029660 w 3875837"/>
              <a:gd name="connsiteY874" fmla="*/ 2125680 h 3123248"/>
              <a:gd name="connsiteX875" fmla="*/ 3013095 w 3875837"/>
              <a:gd name="connsiteY875" fmla="*/ 2099422 h 3123248"/>
              <a:gd name="connsiteX876" fmla="*/ 3070131 w 3875837"/>
              <a:gd name="connsiteY876" fmla="*/ 2107987 h 3123248"/>
              <a:gd name="connsiteX877" fmla="*/ 3062637 w 3875837"/>
              <a:gd name="connsiteY877" fmla="*/ 2107080 h 3123248"/>
              <a:gd name="connsiteX878" fmla="*/ 3057895 w 3875837"/>
              <a:gd name="connsiteY878" fmla="*/ 2113163 h 3123248"/>
              <a:gd name="connsiteX879" fmla="*/ 3058178 w 3875837"/>
              <a:gd name="connsiteY879" fmla="*/ 2115327 h 3123248"/>
              <a:gd name="connsiteX880" fmla="*/ 3057895 w 3875837"/>
              <a:gd name="connsiteY880" fmla="*/ 2115139 h 3123248"/>
              <a:gd name="connsiteX881" fmla="*/ 3061849 w 3875837"/>
              <a:gd name="connsiteY881" fmla="*/ 2132645 h 3123248"/>
              <a:gd name="connsiteX882" fmla="*/ 3067683 w 3875837"/>
              <a:gd name="connsiteY882" fmla="*/ 2149962 h 3123248"/>
              <a:gd name="connsiteX883" fmla="*/ 3079824 w 3875837"/>
              <a:gd name="connsiteY883" fmla="*/ 2154951 h 3123248"/>
              <a:gd name="connsiteX884" fmla="*/ 3070131 w 3875837"/>
              <a:gd name="connsiteY884" fmla="*/ 2107987 h 3123248"/>
              <a:gd name="connsiteX885" fmla="*/ 1822792 w 3875837"/>
              <a:gd name="connsiteY885" fmla="*/ 1697164 h 3123248"/>
              <a:gd name="connsiteX886" fmla="*/ 1811216 w 3875837"/>
              <a:gd name="connsiteY886" fmla="*/ 1706951 h 3123248"/>
              <a:gd name="connsiteX887" fmla="*/ 1858180 w 3875837"/>
              <a:gd name="connsiteY887" fmla="*/ 1760128 h 3123248"/>
              <a:gd name="connsiteX888" fmla="*/ 1868157 w 3875837"/>
              <a:gd name="connsiteY888" fmla="*/ 1752317 h 3123248"/>
              <a:gd name="connsiteX889" fmla="*/ 1822792 w 3875837"/>
              <a:gd name="connsiteY889" fmla="*/ 1697164 h 3123248"/>
              <a:gd name="connsiteX890" fmla="*/ 1901003 w 3875837"/>
              <a:gd name="connsiteY890" fmla="*/ 1711187 h 3123248"/>
              <a:gd name="connsiteX891" fmla="*/ 1890180 w 3875837"/>
              <a:gd name="connsiteY891" fmla="*/ 1721541 h 3123248"/>
              <a:gd name="connsiteX892" fmla="*/ 1930274 w 3875837"/>
              <a:gd name="connsiteY892" fmla="*/ 1765022 h 3123248"/>
              <a:gd name="connsiteX893" fmla="*/ 1938463 w 3875837"/>
              <a:gd name="connsiteY893" fmla="*/ 1758341 h 3123248"/>
              <a:gd name="connsiteX894" fmla="*/ 1901003 w 3875837"/>
              <a:gd name="connsiteY894" fmla="*/ 1711187 h 3123248"/>
              <a:gd name="connsiteX895" fmla="*/ 316911 w 3875837"/>
              <a:gd name="connsiteY895" fmla="*/ 1205117 h 3123248"/>
              <a:gd name="connsiteX896" fmla="*/ 312959 w 3875837"/>
              <a:gd name="connsiteY896" fmla="*/ 1211516 h 3123248"/>
              <a:gd name="connsiteX897" fmla="*/ 324630 w 3875837"/>
              <a:gd name="connsiteY897" fmla="*/ 1229305 h 3123248"/>
              <a:gd name="connsiteX898" fmla="*/ 341382 w 3875837"/>
              <a:gd name="connsiteY898" fmla="*/ 1253023 h 3123248"/>
              <a:gd name="connsiteX899" fmla="*/ 372912 w 3875837"/>
              <a:gd name="connsiteY899" fmla="*/ 1302434 h 3123248"/>
              <a:gd name="connsiteX900" fmla="*/ 378371 w 3875837"/>
              <a:gd name="connsiteY900" fmla="*/ 1298952 h 3123248"/>
              <a:gd name="connsiteX901" fmla="*/ 343547 w 3875837"/>
              <a:gd name="connsiteY901" fmla="*/ 1238246 h 3123248"/>
              <a:gd name="connsiteX902" fmla="*/ 316911 w 3875837"/>
              <a:gd name="connsiteY902" fmla="*/ 1205117 h 3123248"/>
              <a:gd name="connsiteX903" fmla="*/ 1206888 w 3875837"/>
              <a:gd name="connsiteY903" fmla="*/ 1479186 h 3123248"/>
              <a:gd name="connsiteX904" fmla="*/ 1201617 w 3875837"/>
              <a:gd name="connsiteY904" fmla="*/ 1483610 h 3123248"/>
              <a:gd name="connsiteX905" fmla="*/ 1213569 w 3875837"/>
              <a:gd name="connsiteY905" fmla="*/ 1509869 h 3123248"/>
              <a:gd name="connsiteX906" fmla="*/ 1221100 w 3875837"/>
              <a:gd name="connsiteY906" fmla="*/ 1508834 h 3123248"/>
              <a:gd name="connsiteX907" fmla="*/ 1206888 w 3875837"/>
              <a:gd name="connsiteY907" fmla="*/ 1479186 h 3123248"/>
              <a:gd name="connsiteX908" fmla="*/ 1192900 w 3875837"/>
              <a:gd name="connsiteY908" fmla="*/ 1472646 h 3123248"/>
              <a:gd name="connsiteX909" fmla="*/ 1181288 w 3875837"/>
              <a:gd name="connsiteY909" fmla="*/ 1469493 h 3123248"/>
              <a:gd name="connsiteX910" fmla="*/ 1178653 w 3875837"/>
              <a:gd name="connsiteY910" fmla="*/ 1475611 h 3123248"/>
              <a:gd name="connsiteX911" fmla="*/ 1186088 w 3875837"/>
              <a:gd name="connsiteY911" fmla="*/ 1487657 h 3123248"/>
              <a:gd name="connsiteX912" fmla="*/ 1197664 w 3875837"/>
              <a:gd name="connsiteY912" fmla="*/ 1484552 h 3123248"/>
              <a:gd name="connsiteX913" fmla="*/ 1192900 w 3875837"/>
              <a:gd name="connsiteY913" fmla="*/ 1472646 h 3123248"/>
              <a:gd name="connsiteX914" fmla="*/ 249524 w 3875837"/>
              <a:gd name="connsiteY914" fmla="*/ 1178387 h 3123248"/>
              <a:gd name="connsiteX915" fmla="*/ 241713 w 3875837"/>
              <a:gd name="connsiteY915" fmla="*/ 1187046 h 3123248"/>
              <a:gd name="connsiteX916" fmla="*/ 301382 w 3875837"/>
              <a:gd name="connsiteY916" fmla="*/ 1254905 h 3123248"/>
              <a:gd name="connsiteX917" fmla="*/ 307312 w 3875837"/>
              <a:gd name="connsiteY917" fmla="*/ 1251517 h 3123248"/>
              <a:gd name="connsiteX918" fmla="*/ 284158 w 3875837"/>
              <a:gd name="connsiteY918" fmla="*/ 1218858 h 3123248"/>
              <a:gd name="connsiteX919" fmla="*/ 249524 w 3875837"/>
              <a:gd name="connsiteY919" fmla="*/ 1178387 h 3123248"/>
              <a:gd name="connsiteX920" fmla="*/ 515124 w 3875837"/>
              <a:gd name="connsiteY920" fmla="*/ 1259989 h 3123248"/>
              <a:gd name="connsiteX921" fmla="*/ 496865 w 3875837"/>
              <a:gd name="connsiteY921" fmla="*/ 1297918 h 3123248"/>
              <a:gd name="connsiteX922" fmla="*/ 504394 w 3875837"/>
              <a:gd name="connsiteY922" fmla="*/ 1300364 h 3123248"/>
              <a:gd name="connsiteX923" fmla="*/ 519171 w 3875837"/>
              <a:gd name="connsiteY923" fmla="*/ 1266200 h 3123248"/>
              <a:gd name="connsiteX924" fmla="*/ 515124 w 3875837"/>
              <a:gd name="connsiteY924" fmla="*/ 1259989 h 3123248"/>
              <a:gd name="connsiteX925" fmla="*/ 288394 w 3875837"/>
              <a:gd name="connsiteY925" fmla="*/ 1188081 h 3123248"/>
              <a:gd name="connsiteX926" fmla="*/ 280065 w 3875837"/>
              <a:gd name="connsiteY926" fmla="*/ 1187540 h 3123248"/>
              <a:gd name="connsiteX927" fmla="*/ 279076 w 3875837"/>
              <a:gd name="connsiteY927" fmla="*/ 1196458 h 3123248"/>
              <a:gd name="connsiteX928" fmla="*/ 339783 w 3875837"/>
              <a:gd name="connsiteY928" fmla="*/ 1277305 h 3123248"/>
              <a:gd name="connsiteX929" fmla="*/ 345242 w 3875837"/>
              <a:gd name="connsiteY929" fmla="*/ 1273352 h 3123248"/>
              <a:gd name="connsiteX930" fmla="*/ 288394 w 3875837"/>
              <a:gd name="connsiteY930" fmla="*/ 1188081 h 3123248"/>
              <a:gd name="connsiteX931" fmla="*/ 1237852 w 3875837"/>
              <a:gd name="connsiteY931" fmla="*/ 1480976 h 3123248"/>
              <a:gd name="connsiteX932" fmla="*/ 1234088 w 3875837"/>
              <a:gd name="connsiteY932" fmla="*/ 1486999 h 3123248"/>
              <a:gd name="connsiteX933" fmla="*/ 1233710 w 3875837"/>
              <a:gd name="connsiteY933" fmla="*/ 1510341 h 3123248"/>
              <a:gd name="connsiteX934" fmla="*/ 1244816 w 3875837"/>
              <a:gd name="connsiteY934" fmla="*/ 1514012 h 3123248"/>
              <a:gd name="connsiteX935" fmla="*/ 1237852 w 3875837"/>
              <a:gd name="connsiteY935" fmla="*/ 1480976 h 3123248"/>
              <a:gd name="connsiteX936" fmla="*/ 198042 w 3875837"/>
              <a:gd name="connsiteY936" fmla="*/ 1157682 h 3123248"/>
              <a:gd name="connsiteX937" fmla="*/ 192324 w 3875837"/>
              <a:gd name="connsiteY937" fmla="*/ 1156423 h 3123248"/>
              <a:gd name="connsiteX938" fmla="*/ 190136 w 3875837"/>
              <a:gd name="connsiteY938" fmla="*/ 1162011 h 3123248"/>
              <a:gd name="connsiteX939" fmla="*/ 227312 w 3875837"/>
              <a:gd name="connsiteY939" fmla="*/ 1211424 h 3123248"/>
              <a:gd name="connsiteX940" fmla="*/ 259406 w 3875837"/>
              <a:gd name="connsiteY940" fmla="*/ 1248318 h 3123248"/>
              <a:gd name="connsiteX941" fmla="*/ 262701 w 3875837"/>
              <a:gd name="connsiteY941" fmla="*/ 1243235 h 3123248"/>
              <a:gd name="connsiteX942" fmla="*/ 252724 w 3875837"/>
              <a:gd name="connsiteY942" fmla="*/ 1227612 h 3123248"/>
              <a:gd name="connsiteX943" fmla="*/ 235689 w 3875837"/>
              <a:gd name="connsiteY943" fmla="*/ 1204458 h 3123248"/>
              <a:gd name="connsiteX944" fmla="*/ 198042 w 3875837"/>
              <a:gd name="connsiteY944" fmla="*/ 1157682 h 3123248"/>
              <a:gd name="connsiteX945" fmla="*/ 3193531 w 3875837"/>
              <a:gd name="connsiteY945" fmla="*/ 2080916 h 3123248"/>
              <a:gd name="connsiteX946" fmla="*/ 3183448 w 3875837"/>
              <a:gd name="connsiteY946" fmla="*/ 2082574 h 3123248"/>
              <a:gd name="connsiteX947" fmla="*/ 3185802 w 3875837"/>
              <a:gd name="connsiteY947" fmla="*/ 2132268 h 3123248"/>
              <a:gd name="connsiteX948" fmla="*/ 3202178 w 3875837"/>
              <a:gd name="connsiteY948" fmla="*/ 2223374 h 3123248"/>
              <a:gd name="connsiteX949" fmla="*/ 3213096 w 3875837"/>
              <a:gd name="connsiteY949" fmla="*/ 2223091 h 3123248"/>
              <a:gd name="connsiteX950" fmla="*/ 3206037 w 3875837"/>
              <a:gd name="connsiteY950" fmla="*/ 2152221 h 3123248"/>
              <a:gd name="connsiteX951" fmla="*/ 3202555 w 3875837"/>
              <a:gd name="connsiteY951" fmla="*/ 2122669 h 3123248"/>
              <a:gd name="connsiteX952" fmla="*/ 3196625 w 3875837"/>
              <a:gd name="connsiteY952" fmla="*/ 2090198 h 3123248"/>
              <a:gd name="connsiteX953" fmla="*/ 3193531 w 3875837"/>
              <a:gd name="connsiteY953" fmla="*/ 2080916 h 3123248"/>
              <a:gd name="connsiteX954" fmla="*/ 456865 w 3875837"/>
              <a:gd name="connsiteY954" fmla="*/ 1229023 h 3123248"/>
              <a:gd name="connsiteX955" fmla="*/ 450747 w 3875837"/>
              <a:gd name="connsiteY955" fmla="*/ 1231658 h 3123248"/>
              <a:gd name="connsiteX956" fmla="*/ 445289 w 3875837"/>
              <a:gd name="connsiteY956" fmla="*/ 1276834 h 3123248"/>
              <a:gd name="connsiteX957" fmla="*/ 452536 w 3875837"/>
              <a:gd name="connsiteY957" fmla="*/ 1279376 h 3123248"/>
              <a:gd name="connsiteX958" fmla="*/ 459689 w 3875837"/>
              <a:gd name="connsiteY958" fmla="*/ 1251423 h 3123248"/>
              <a:gd name="connsiteX959" fmla="*/ 456865 w 3875837"/>
              <a:gd name="connsiteY959" fmla="*/ 1229023 h 3123248"/>
              <a:gd name="connsiteX960" fmla="*/ 491030 w 3875837"/>
              <a:gd name="connsiteY960" fmla="*/ 1234669 h 3123248"/>
              <a:gd name="connsiteX961" fmla="*/ 480206 w 3875837"/>
              <a:gd name="connsiteY961" fmla="*/ 1254623 h 3123248"/>
              <a:gd name="connsiteX962" fmla="*/ 480488 w 3875837"/>
              <a:gd name="connsiteY962" fmla="*/ 1236552 h 3123248"/>
              <a:gd name="connsiteX963" fmla="*/ 473523 w 3875837"/>
              <a:gd name="connsiteY963" fmla="*/ 1235140 h 3123248"/>
              <a:gd name="connsiteX964" fmla="*/ 466935 w 3875837"/>
              <a:gd name="connsiteY964" fmla="*/ 1273164 h 3123248"/>
              <a:gd name="connsiteX965" fmla="*/ 465147 w 3875837"/>
              <a:gd name="connsiteY965" fmla="*/ 1328600 h 3123248"/>
              <a:gd name="connsiteX966" fmla="*/ 469853 w 3875837"/>
              <a:gd name="connsiteY966" fmla="*/ 1330199 h 3123248"/>
              <a:gd name="connsiteX967" fmla="*/ 478417 w 3875837"/>
              <a:gd name="connsiteY967" fmla="*/ 1286623 h 3123248"/>
              <a:gd name="connsiteX968" fmla="*/ 479830 w 3875837"/>
              <a:gd name="connsiteY968" fmla="*/ 1286059 h 3123248"/>
              <a:gd name="connsiteX969" fmla="*/ 491217 w 3875837"/>
              <a:gd name="connsiteY969" fmla="*/ 1257447 h 3123248"/>
              <a:gd name="connsiteX970" fmla="*/ 497712 w 3875837"/>
              <a:gd name="connsiteY970" fmla="*/ 1236928 h 3123248"/>
              <a:gd name="connsiteX971" fmla="*/ 491030 w 3875837"/>
              <a:gd name="connsiteY971" fmla="*/ 1234669 h 3123248"/>
              <a:gd name="connsiteX972" fmla="*/ 300630 w 3875837"/>
              <a:gd name="connsiteY972" fmla="*/ 1168129 h 3123248"/>
              <a:gd name="connsiteX973" fmla="*/ 295359 w 3875837"/>
              <a:gd name="connsiteY973" fmla="*/ 1171046 h 3123248"/>
              <a:gd name="connsiteX974" fmla="*/ 306841 w 3875837"/>
              <a:gd name="connsiteY974" fmla="*/ 1186294 h 3123248"/>
              <a:gd name="connsiteX975" fmla="*/ 310512 w 3875837"/>
              <a:gd name="connsiteY975" fmla="*/ 1179424 h 3123248"/>
              <a:gd name="connsiteX976" fmla="*/ 300630 w 3875837"/>
              <a:gd name="connsiteY976" fmla="*/ 1168129 h 3123248"/>
              <a:gd name="connsiteX977" fmla="*/ 449841 w 3875837"/>
              <a:gd name="connsiteY977" fmla="*/ 1212082 h 3123248"/>
              <a:gd name="connsiteX978" fmla="*/ 445853 w 3875837"/>
              <a:gd name="connsiteY978" fmla="*/ 1213587 h 3123248"/>
              <a:gd name="connsiteX979" fmla="*/ 441335 w 3875837"/>
              <a:gd name="connsiteY979" fmla="*/ 1228835 h 3123248"/>
              <a:gd name="connsiteX980" fmla="*/ 447359 w 3875837"/>
              <a:gd name="connsiteY980" fmla="*/ 1230906 h 3123248"/>
              <a:gd name="connsiteX981" fmla="*/ 452347 w 3875837"/>
              <a:gd name="connsiteY981" fmla="*/ 1215376 h 3123248"/>
              <a:gd name="connsiteX982" fmla="*/ 449841 w 3875837"/>
              <a:gd name="connsiteY982" fmla="*/ 1212082 h 3123248"/>
              <a:gd name="connsiteX983" fmla="*/ 265147 w 3875837"/>
              <a:gd name="connsiteY983" fmla="*/ 1152975 h 3123248"/>
              <a:gd name="connsiteX984" fmla="*/ 259030 w 3875837"/>
              <a:gd name="connsiteY984" fmla="*/ 1155988 h 3123248"/>
              <a:gd name="connsiteX985" fmla="*/ 272771 w 3875837"/>
              <a:gd name="connsiteY985" fmla="*/ 1176317 h 3123248"/>
              <a:gd name="connsiteX986" fmla="*/ 277760 w 3875837"/>
              <a:gd name="connsiteY986" fmla="*/ 1169164 h 3123248"/>
              <a:gd name="connsiteX987" fmla="*/ 265147 w 3875837"/>
              <a:gd name="connsiteY987" fmla="*/ 1152975 h 3123248"/>
              <a:gd name="connsiteX988" fmla="*/ 465335 w 3875837"/>
              <a:gd name="connsiteY988" fmla="*/ 1199469 h 3123248"/>
              <a:gd name="connsiteX989" fmla="*/ 461006 w 3875837"/>
              <a:gd name="connsiteY989" fmla="*/ 1208504 h 3123248"/>
              <a:gd name="connsiteX990" fmla="*/ 470041 w 3875837"/>
              <a:gd name="connsiteY990" fmla="*/ 1212176 h 3123248"/>
              <a:gd name="connsiteX991" fmla="*/ 471923 w 3875837"/>
              <a:gd name="connsiteY991" fmla="*/ 1201540 h 3123248"/>
              <a:gd name="connsiteX992" fmla="*/ 465335 w 3875837"/>
              <a:gd name="connsiteY992" fmla="*/ 1199469 h 3123248"/>
              <a:gd name="connsiteX993" fmla="*/ 3474013 w 3875837"/>
              <a:gd name="connsiteY993" fmla="*/ 2129457 h 3123248"/>
              <a:gd name="connsiteX994" fmla="*/ 3468906 w 3875837"/>
              <a:gd name="connsiteY994" fmla="*/ 2133398 h 3123248"/>
              <a:gd name="connsiteX995" fmla="*/ 3456577 w 3875837"/>
              <a:gd name="connsiteY995" fmla="*/ 2168316 h 3123248"/>
              <a:gd name="connsiteX996" fmla="*/ 3441895 w 3875837"/>
              <a:gd name="connsiteY996" fmla="*/ 2217162 h 3123248"/>
              <a:gd name="connsiteX997" fmla="*/ 3455823 w 3875837"/>
              <a:gd name="connsiteY997" fmla="*/ 2224315 h 3123248"/>
              <a:gd name="connsiteX998" fmla="*/ 3476529 w 3875837"/>
              <a:gd name="connsiteY998" fmla="*/ 2167751 h 3123248"/>
              <a:gd name="connsiteX999" fmla="*/ 3480106 w 3875837"/>
              <a:gd name="connsiteY999" fmla="*/ 2131799 h 3123248"/>
              <a:gd name="connsiteX1000" fmla="*/ 3474013 w 3875837"/>
              <a:gd name="connsiteY1000" fmla="*/ 2129457 h 3123248"/>
              <a:gd name="connsiteX1001" fmla="*/ 3527636 w 3875837"/>
              <a:gd name="connsiteY1001" fmla="*/ 2136739 h 3123248"/>
              <a:gd name="connsiteX1002" fmla="*/ 3519825 w 3875837"/>
              <a:gd name="connsiteY1002" fmla="*/ 2138103 h 3123248"/>
              <a:gd name="connsiteX1003" fmla="*/ 3481895 w 3875837"/>
              <a:gd name="connsiteY1003" fmla="*/ 2219986 h 3123248"/>
              <a:gd name="connsiteX1004" fmla="*/ 3492719 w 3875837"/>
              <a:gd name="connsiteY1004" fmla="*/ 2225727 h 3123248"/>
              <a:gd name="connsiteX1005" fmla="*/ 3530930 w 3875837"/>
              <a:gd name="connsiteY1005" fmla="*/ 2143280 h 3123248"/>
              <a:gd name="connsiteX1006" fmla="*/ 3527636 w 3875837"/>
              <a:gd name="connsiteY1006" fmla="*/ 2136739 h 3123248"/>
              <a:gd name="connsiteX1007" fmla="*/ 606229 w 3875837"/>
              <a:gd name="connsiteY1007" fmla="*/ 1227799 h 3123248"/>
              <a:gd name="connsiteX1008" fmla="*/ 583358 w 3875837"/>
              <a:gd name="connsiteY1008" fmla="*/ 1233540 h 3123248"/>
              <a:gd name="connsiteX1009" fmla="*/ 561617 w 3875837"/>
              <a:gd name="connsiteY1009" fmla="*/ 1252270 h 3123248"/>
              <a:gd name="connsiteX1010" fmla="*/ 569429 w 3875837"/>
              <a:gd name="connsiteY1010" fmla="*/ 1257258 h 3123248"/>
              <a:gd name="connsiteX1011" fmla="*/ 581006 w 3875837"/>
              <a:gd name="connsiteY1011" fmla="*/ 1252270 h 3123248"/>
              <a:gd name="connsiteX1012" fmla="*/ 590700 w 3875837"/>
              <a:gd name="connsiteY1012" fmla="*/ 1245305 h 3123248"/>
              <a:gd name="connsiteX1013" fmla="*/ 607547 w 3875837"/>
              <a:gd name="connsiteY1013" fmla="*/ 1234481 h 3123248"/>
              <a:gd name="connsiteX1014" fmla="*/ 606229 w 3875837"/>
              <a:gd name="connsiteY1014" fmla="*/ 1227799 h 3123248"/>
              <a:gd name="connsiteX1015" fmla="*/ 3211331 w 3875837"/>
              <a:gd name="connsiteY1015" fmla="*/ 2036445 h 3123248"/>
              <a:gd name="connsiteX1016" fmla="*/ 3206508 w 3875837"/>
              <a:gd name="connsiteY1016" fmla="*/ 2045773 h 3123248"/>
              <a:gd name="connsiteX1017" fmla="*/ 3213755 w 3875837"/>
              <a:gd name="connsiteY1017" fmla="*/ 2076833 h 3123248"/>
              <a:gd name="connsiteX1018" fmla="*/ 3219871 w 3875837"/>
              <a:gd name="connsiteY1018" fmla="*/ 2096692 h 3123248"/>
              <a:gd name="connsiteX1019" fmla="*/ 3231542 w 3875837"/>
              <a:gd name="connsiteY1019" fmla="*/ 2091327 h 3123248"/>
              <a:gd name="connsiteX1020" fmla="*/ 3230225 w 3875837"/>
              <a:gd name="connsiteY1020" fmla="*/ 2066479 h 3123248"/>
              <a:gd name="connsiteX1021" fmla="*/ 3221661 w 3875837"/>
              <a:gd name="connsiteY1021" fmla="*/ 2039750 h 3123248"/>
              <a:gd name="connsiteX1022" fmla="*/ 3211331 w 3875837"/>
              <a:gd name="connsiteY1022" fmla="*/ 2036445 h 3123248"/>
              <a:gd name="connsiteX1023" fmla="*/ 276755 w 3875837"/>
              <a:gd name="connsiteY1023" fmla="*/ 1124043 h 3123248"/>
              <a:gd name="connsiteX1024" fmla="*/ 292159 w 3875837"/>
              <a:gd name="connsiteY1024" fmla="*/ 1133305 h 3123248"/>
              <a:gd name="connsiteX1025" fmla="*/ 349383 w 3875837"/>
              <a:gd name="connsiteY1025" fmla="*/ 1219423 h 3123248"/>
              <a:gd name="connsiteX1026" fmla="*/ 417712 w 3875837"/>
              <a:gd name="connsiteY1026" fmla="*/ 1353352 h 3123248"/>
              <a:gd name="connsiteX1027" fmla="*/ 442654 w 3875837"/>
              <a:gd name="connsiteY1027" fmla="*/ 1403423 h 3123248"/>
              <a:gd name="connsiteX1028" fmla="*/ 458276 w 3875837"/>
              <a:gd name="connsiteY1028" fmla="*/ 1452270 h 3123248"/>
              <a:gd name="connsiteX1029" fmla="*/ 426559 w 3875837"/>
              <a:gd name="connsiteY1029" fmla="*/ 1384882 h 3123248"/>
              <a:gd name="connsiteX1030" fmla="*/ 421383 w 3875837"/>
              <a:gd name="connsiteY1030" fmla="*/ 1387235 h 3123248"/>
              <a:gd name="connsiteX1031" fmla="*/ 470794 w 3875837"/>
              <a:gd name="connsiteY1031" fmla="*/ 1503940 h 3123248"/>
              <a:gd name="connsiteX1032" fmla="*/ 466841 w 3875837"/>
              <a:gd name="connsiteY1032" fmla="*/ 1498858 h 3123248"/>
              <a:gd name="connsiteX1033" fmla="*/ 434935 w 3875837"/>
              <a:gd name="connsiteY1033" fmla="*/ 1437870 h 3123248"/>
              <a:gd name="connsiteX1034" fmla="*/ 405571 w 3875837"/>
              <a:gd name="connsiteY1034" fmla="*/ 1385164 h 3123248"/>
              <a:gd name="connsiteX1035" fmla="*/ 372724 w 3875837"/>
              <a:gd name="connsiteY1035" fmla="*/ 1354670 h 3123248"/>
              <a:gd name="connsiteX1036" fmla="*/ 367924 w 3875837"/>
              <a:gd name="connsiteY1036" fmla="*/ 1357964 h 3123248"/>
              <a:gd name="connsiteX1037" fmla="*/ 399171 w 3875837"/>
              <a:gd name="connsiteY1037" fmla="*/ 1396834 h 3123248"/>
              <a:gd name="connsiteX1038" fmla="*/ 426370 w 3875837"/>
              <a:gd name="connsiteY1038" fmla="*/ 1443329 h 3123248"/>
              <a:gd name="connsiteX1039" fmla="*/ 437760 w 3875837"/>
              <a:gd name="connsiteY1039" fmla="*/ 1464882 h 3123248"/>
              <a:gd name="connsiteX1040" fmla="*/ 416112 w 3875837"/>
              <a:gd name="connsiteY1040" fmla="*/ 1437305 h 3123248"/>
              <a:gd name="connsiteX1041" fmla="*/ 375736 w 3875837"/>
              <a:gd name="connsiteY1041" fmla="*/ 1393729 h 3123248"/>
              <a:gd name="connsiteX1042" fmla="*/ 331218 w 3875837"/>
              <a:gd name="connsiteY1042" fmla="*/ 1346859 h 3123248"/>
              <a:gd name="connsiteX1043" fmla="*/ 325006 w 3875837"/>
              <a:gd name="connsiteY1043" fmla="*/ 1348835 h 3123248"/>
              <a:gd name="connsiteX1044" fmla="*/ 354183 w 3875837"/>
              <a:gd name="connsiteY1044" fmla="*/ 1383564 h 3123248"/>
              <a:gd name="connsiteX1045" fmla="*/ 414042 w 3875837"/>
              <a:gd name="connsiteY1045" fmla="*/ 1453399 h 3123248"/>
              <a:gd name="connsiteX1046" fmla="*/ 417148 w 3875837"/>
              <a:gd name="connsiteY1046" fmla="*/ 1458106 h 3123248"/>
              <a:gd name="connsiteX1047" fmla="*/ 413383 w 3875837"/>
              <a:gd name="connsiteY1047" fmla="*/ 1454717 h 3123248"/>
              <a:gd name="connsiteX1048" fmla="*/ 383641 w 3875837"/>
              <a:gd name="connsiteY1048" fmla="*/ 1427987 h 3123248"/>
              <a:gd name="connsiteX1049" fmla="*/ 352865 w 3875837"/>
              <a:gd name="connsiteY1049" fmla="*/ 1405682 h 3123248"/>
              <a:gd name="connsiteX1050" fmla="*/ 345618 w 3875837"/>
              <a:gd name="connsiteY1050" fmla="*/ 1404177 h 3123248"/>
              <a:gd name="connsiteX1051" fmla="*/ 344489 w 3875837"/>
              <a:gd name="connsiteY1051" fmla="*/ 1406434 h 3123248"/>
              <a:gd name="connsiteX1052" fmla="*/ 345994 w 3875837"/>
              <a:gd name="connsiteY1052" fmla="*/ 1411799 h 3123248"/>
              <a:gd name="connsiteX1053" fmla="*/ 404441 w 3875837"/>
              <a:gd name="connsiteY1053" fmla="*/ 1464035 h 3123248"/>
              <a:gd name="connsiteX1054" fmla="*/ 448864 w 3875837"/>
              <a:gd name="connsiteY1054" fmla="*/ 1507423 h 3123248"/>
              <a:gd name="connsiteX1055" fmla="*/ 271171 w 3875837"/>
              <a:gd name="connsiteY1055" fmla="*/ 1402670 h 3123248"/>
              <a:gd name="connsiteX1056" fmla="*/ 124724 w 3875837"/>
              <a:gd name="connsiteY1056" fmla="*/ 1318152 h 3123248"/>
              <a:gd name="connsiteX1057" fmla="*/ 68819 w 3875837"/>
              <a:gd name="connsiteY1057" fmla="*/ 1271565 h 3123248"/>
              <a:gd name="connsiteX1058" fmla="*/ 21948 w 3875837"/>
              <a:gd name="connsiteY1058" fmla="*/ 1211611 h 3123248"/>
              <a:gd name="connsiteX1059" fmla="*/ 27030 w 3875837"/>
              <a:gd name="connsiteY1059" fmla="*/ 1206246 h 3123248"/>
              <a:gd name="connsiteX1060" fmla="*/ 83595 w 3875837"/>
              <a:gd name="connsiteY1060" fmla="*/ 1232317 h 3123248"/>
              <a:gd name="connsiteX1061" fmla="*/ 90183 w 3875837"/>
              <a:gd name="connsiteY1061" fmla="*/ 1230530 h 3123248"/>
              <a:gd name="connsiteX1062" fmla="*/ 68912 w 3875837"/>
              <a:gd name="connsiteY1062" fmla="*/ 1202012 h 3123248"/>
              <a:gd name="connsiteX1063" fmla="*/ 68913 w 3875837"/>
              <a:gd name="connsiteY1063" fmla="*/ 1201918 h 3123248"/>
              <a:gd name="connsiteX1064" fmla="*/ 63077 w 3875837"/>
              <a:gd name="connsiteY1064" fmla="*/ 1167283 h 3123248"/>
              <a:gd name="connsiteX1065" fmla="*/ 96395 w 3875837"/>
              <a:gd name="connsiteY1065" fmla="*/ 1156741 h 3123248"/>
              <a:gd name="connsiteX1066" fmla="*/ 129430 w 3875837"/>
              <a:gd name="connsiteY1066" fmla="*/ 1188553 h 3123248"/>
              <a:gd name="connsiteX1067" fmla="*/ 159453 w 3875837"/>
              <a:gd name="connsiteY1067" fmla="*/ 1215752 h 3123248"/>
              <a:gd name="connsiteX1068" fmla="*/ 163595 w 3875837"/>
              <a:gd name="connsiteY1068" fmla="*/ 1209917 h 3123248"/>
              <a:gd name="connsiteX1069" fmla="*/ 151170 w 3875837"/>
              <a:gd name="connsiteY1069" fmla="*/ 1196741 h 3123248"/>
              <a:gd name="connsiteX1070" fmla="*/ 149571 w 3875837"/>
              <a:gd name="connsiteY1070" fmla="*/ 1190718 h 3123248"/>
              <a:gd name="connsiteX1071" fmla="*/ 139595 w 3875837"/>
              <a:gd name="connsiteY1071" fmla="*/ 1170952 h 3123248"/>
              <a:gd name="connsiteX1072" fmla="*/ 132348 w 3875837"/>
              <a:gd name="connsiteY1072" fmla="*/ 1147517 h 3123248"/>
              <a:gd name="connsiteX1073" fmla="*/ 132819 w 3875837"/>
              <a:gd name="connsiteY1073" fmla="*/ 1133212 h 3123248"/>
              <a:gd name="connsiteX1074" fmla="*/ 152206 w 3875837"/>
              <a:gd name="connsiteY1074" fmla="*/ 1119094 h 3123248"/>
              <a:gd name="connsiteX1075" fmla="*/ 158324 w 3875837"/>
              <a:gd name="connsiteY1075" fmla="*/ 1119752 h 3123248"/>
              <a:gd name="connsiteX1076" fmla="*/ 172167 w 3875837"/>
              <a:gd name="connsiteY1076" fmla="*/ 1117128 h 3123248"/>
              <a:gd name="connsiteX1077" fmla="*/ 210748 w 3875837"/>
              <a:gd name="connsiteY1077" fmla="*/ 1129636 h 3123248"/>
              <a:gd name="connsiteX1078" fmla="*/ 231265 w 3875837"/>
              <a:gd name="connsiteY1078" fmla="*/ 1125776 h 3123248"/>
              <a:gd name="connsiteX1079" fmla="*/ 276755 w 3875837"/>
              <a:gd name="connsiteY1079" fmla="*/ 1124043 h 3123248"/>
              <a:gd name="connsiteX1080" fmla="*/ 1646097 w 3875837"/>
              <a:gd name="connsiteY1080" fmla="*/ 1542529 h 3123248"/>
              <a:gd name="connsiteX1081" fmla="*/ 1655357 w 3875837"/>
              <a:gd name="connsiteY1081" fmla="*/ 1551376 h 3123248"/>
              <a:gd name="connsiteX1082" fmla="*/ 1661256 w 3875837"/>
              <a:gd name="connsiteY1082" fmla="*/ 1576958 h 3123248"/>
              <a:gd name="connsiteX1083" fmla="*/ 1654802 w 3875837"/>
              <a:gd name="connsiteY1083" fmla="*/ 1576915 h 3123248"/>
              <a:gd name="connsiteX1084" fmla="*/ 1650086 w 3875837"/>
              <a:gd name="connsiteY1084" fmla="*/ 1566905 h 3123248"/>
              <a:gd name="connsiteX1085" fmla="*/ 1637946 w 3875837"/>
              <a:gd name="connsiteY1085" fmla="*/ 1547140 h 3123248"/>
              <a:gd name="connsiteX1086" fmla="*/ 1630604 w 3875837"/>
              <a:gd name="connsiteY1086" fmla="*/ 1549775 h 3123248"/>
              <a:gd name="connsiteX1087" fmla="*/ 1635310 w 3875837"/>
              <a:gd name="connsiteY1087" fmla="*/ 1564929 h 3123248"/>
              <a:gd name="connsiteX1088" fmla="*/ 1639262 w 3875837"/>
              <a:gd name="connsiteY1088" fmla="*/ 1574341 h 3123248"/>
              <a:gd name="connsiteX1089" fmla="*/ 1640679 w 3875837"/>
              <a:gd name="connsiteY1089" fmla="*/ 1577514 h 3123248"/>
              <a:gd name="connsiteX1090" fmla="*/ 1631224 w 3875837"/>
              <a:gd name="connsiteY1090" fmla="*/ 1578200 h 3123248"/>
              <a:gd name="connsiteX1091" fmla="*/ 1631262 w 3875837"/>
              <a:gd name="connsiteY1091" fmla="*/ 1577823 h 3123248"/>
              <a:gd name="connsiteX1092" fmla="*/ 1623827 w 3875837"/>
              <a:gd name="connsiteY1092" fmla="*/ 1561070 h 3123248"/>
              <a:gd name="connsiteX1093" fmla="*/ 1609522 w 3875837"/>
              <a:gd name="connsiteY1093" fmla="*/ 1547705 h 3123248"/>
              <a:gd name="connsiteX1094" fmla="*/ 1603498 w 3875837"/>
              <a:gd name="connsiteY1094" fmla="*/ 1550434 h 3123248"/>
              <a:gd name="connsiteX1095" fmla="*/ 1612157 w 3875837"/>
              <a:gd name="connsiteY1095" fmla="*/ 1566341 h 3123248"/>
              <a:gd name="connsiteX1096" fmla="*/ 1621059 w 3875837"/>
              <a:gd name="connsiteY1096" fmla="*/ 1578936 h 3123248"/>
              <a:gd name="connsiteX1097" fmla="*/ 1620521 w 3875837"/>
              <a:gd name="connsiteY1097" fmla="*/ 1578975 h 3123248"/>
              <a:gd name="connsiteX1098" fmla="*/ 1608029 w 3875837"/>
              <a:gd name="connsiteY1098" fmla="*/ 1582752 h 3123248"/>
              <a:gd name="connsiteX1099" fmla="*/ 1608016 w 3875837"/>
              <a:gd name="connsiteY1099" fmla="*/ 1581964 h 3123248"/>
              <a:gd name="connsiteX1100" fmla="*/ 1604251 w 3875837"/>
              <a:gd name="connsiteY1100" fmla="*/ 1574998 h 3123248"/>
              <a:gd name="connsiteX1101" fmla="*/ 1596722 w 3875837"/>
              <a:gd name="connsiteY1101" fmla="*/ 1563517 h 3123248"/>
              <a:gd name="connsiteX1102" fmla="*/ 1590133 w 3875837"/>
              <a:gd name="connsiteY1102" fmla="*/ 1564552 h 3123248"/>
              <a:gd name="connsiteX1103" fmla="*/ 1593110 w 3875837"/>
              <a:gd name="connsiteY1103" fmla="*/ 1578728 h 3123248"/>
              <a:gd name="connsiteX1104" fmla="*/ 1600744 w 3875837"/>
              <a:gd name="connsiteY1104" fmla="*/ 1584956 h 3123248"/>
              <a:gd name="connsiteX1105" fmla="*/ 1593521 w 3875837"/>
              <a:gd name="connsiteY1105" fmla="*/ 1587140 h 3123248"/>
              <a:gd name="connsiteX1106" fmla="*/ 1589569 w 3875837"/>
              <a:gd name="connsiteY1106" fmla="*/ 1597304 h 3123248"/>
              <a:gd name="connsiteX1107" fmla="*/ 1574973 w 3875837"/>
              <a:gd name="connsiteY1107" fmla="*/ 1591298 h 3123248"/>
              <a:gd name="connsiteX1108" fmla="*/ 1572412 w 3875837"/>
              <a:gd name="connsiteY1108" fmla="*/ 1567209 h 3123248"/>
              <a:gd name="connsiteX1109" fmla="*/ 1590509 w 3875837"/>
              <a:gd name="connsiteY1109" fmla="*/ 1540929 h 3123248"/>
              <a:gd name="connsiteX1110" fmla="*/ 1623638 w 3875837"/>
              <a:gd name="connsiteY1110" fmla="*/ 1537635 h 3123248"/>
              <a:gd name="connsiteX1111" fmla="*/ 1646097 w 3875837"/>
              <a:gd name="connsiteY1111" fmla="*/ 1542529 h 3123248"/>
              <a:gd name="connsiteX1112" fmla="*/ 1240770 w 3875837"/>
              <a:gd name="connsiteY1112" fmla="*/ 1414341 h 3123248"/>
              <a:gd name="connsiteX1113" fmla="*/ 1234464 w 3875837"/>
              <a:gd name="connsiteY1113" fmla="*/ 1418764 h 3123248"/>
              <a:gd name="connsiteX1114" fmla="*/ 1239545 w 3875837"/>
              <a:gd name="connsiteY1114" fmla="*/ 1446246 h 3123248"/>
              <a:gd name="connsiteX1115" fmla="*/ 1251970 w 3875837"/>
              <a:gd name="connsiteY1115" fmla="*/ 1442388 h 3123248"/>
              <a:gd name="connsiteX1116" fmla="*/ 1240770 w 3875837"/>
              <a:gd name="connsiteY1116" fmla="*/ 1414341 h 3123248"/>
              <a:gd name="connsiteX1117" fmla="*/ 3152495 w 3875837"/>
              <a:gd name="connsiteY1117" fmla="*/ 1983692 h 3123248"/>
              <a:gd name="connsiteX1118" fmla="*/ 3146837 w 3875837"/>
              <a:gd name="connsiteY1118" fmla="*/ 1983374 h 3123248"/>
              <a:gd name="connsiteX1119" fmla="*/ 3140531 w 3875837"/>
              <a:gd name="connsiteY1119" fmla="*/ 2003516 h 3123248"/>
              <a:gd name="connsiteX1120" fmla="*/ 3147495 w 3875837"/>
              <a:gd name="connsiteY1120" fmla="*/ 2025821 h 3123248"/>
              <a:gd name="connsiteX1121" fmla="*/ 3157567 w 3875837"/>
              <a:gd name="connsiteY1121" fmla="*/ 2046057 h 3123248"/>
              <a:gd name="connsiteX1122" fmla="*/ 3168107 w 3875837"/>
              <a:gd name="connsiteY1122" fmla="*/ 2052080 h 3123248"/>
              <a:gd name="connsiteX1123" fmla="*/ 3155119 w 3875837"/>
              <a:gd name="connsiteY1123" fmla="*/ 1988739 h 3123248"/>
              <a:gd name="connsiteX1124" fmla="*/ 3152495 w 3875837"/>
              <a:gd name="connsiteY1124" fmla="*/ 1983692 h 3123248"/>
              <a:gd name="connsiteX1125" fmla="*/ 675953 w 3875837"/>
              <a:gd name="connsiteY1125" fmla="*/ 1188457 h 3123248"/>
              <a:gd name="connsiteX1126" fmla="*/ 687264 w 3875837"/>
              <a:gd name="connsiteY1126" fmla="*/ 1194576 h 3123248"/>
              <a:gd name="connsiteX1127" fmla="*/ 626935 w 3875837"/>
              <a:gd name="connsiteY1127" fmla="*/ 1215282 h 3123248"/>
              <a:gd name="connsiteX1128" fmla="*/ 628348 w 3875837"/>
              <a:gd name="connsiteY1128" fmla="*/ 1222906 h 3123248"/>
              <a:gd name="connsiteX1129" fmla="*/ 690558 w 3875837"/>
              <a:gd name="connsiteY1129" fmla="*/ 1211518 h 3123248"/>
              <a:gd name="connsiteX1130" fmla="*/ 735076 w 3875837"/>
              <a:gd name="connsiteY1130" fmla="*/ 1231000 h 3123248"/>
              <a:gd name="connsiteX1131" fmla="*/ 738277 w 3875837"/>
              <a:gd name="connsiteY1131" fmla="*/ 1236082 h 3123248"/>
              <a:gd name="connsiteX1132" fmla="*/ 688865 w 3875837"/>
              <a:gd name="connsiteY1132" fmla="*/ 1231846 h 3123248"/>
              <a:gd name="connsiteX1133" fmla="*/ 657053 w 3875837"/>
              <a:gd name="connsiteY1133" fmla="*/ 1231659 h 3123248"/>
              <a:gd name="connsiteX1134" fmla="*/ 593335 w 3875837"/>
              <a:gd name="connsiteY1134" fmla="*/ 1279188 h 3123248"/>
              <a:gd name="connsiteX1135" fmla="*/ 555406 w 3875837"/>
              <a:gd name="connsiteY1135" fmla="*/ 1341870 h 3123248"/>
              <a:gd name="connsiteX1136" fmla="*/ 520488 w 3875837"/>
              <a:gd name="connsiteY1136" fmla="*/ 1422811 h 3123248"/>
              <a:gd name="connsiteX1137" fmla="*/ 512676 w 3875837"/>
              <a:gd name="connsiteY1137" fmla="*/ 1503375 h 3123248"/>
              <a:gd name="connsiteX1138" fmla="*/ 512675 w 3875837"/>
              <a:gd name="connsiteY1138" fmla="*/ 1503282 h 3123248"/>
              <a:gd name="connsiteX1139" fmla="*/ 505147 w 3875837"/>
              <a:gd name="connsiteY1139" fmla="*/ 1439375 h 3123248"/>
              <a:gd name="connsiteX1140" fmla="*/ 497429 w 3875837"/>
              <a:gd name="connsiteY1140" fmla="*/ 1439376 h 3123248"/>
              <a:gd name="connsiteX1141" fmla="*/ 495360 w 3875837"/>
              <a:gd name="connsiteY1141" fmla="*/ 1467047 h 3123248"/>
              <a:gd name="connsiteX1142" fmla="*/ 490935 w 3875837"/>
              <a:gd name="connsiteY1142" fmla="*/ 1446717 h 3123248"/>
              <a:gd name="connsiteX1143" fmla="*/ 474747 w 3875837"/>
              <a:gd name="connsiteY1143" fmla="*/ 1395047 h 3123248"/>
              <a:gd name="connsiteX1144" fmla="*/ 471264 w 3875837"/>
              <a:gd name="connsiteY1144" fmla="*/ 1396458 h 3123248"/>
              <a:gd name="connsiteX1145" fmla="*/ 492065 w 3875837"/>
              <a:gd name="connsiteY1145" fmla="*/ 1506670 h 3123248"/>
              <a:gd name="connsiteX1146" fmla="*/ 456959 w 3875837"/>
              <a:gd name="connsiteY1146" fmla="*/ 1389117 h 3123248"/>
              <a:gd name="connsiteX1147" fmla="*/ 452536 w 3875837"/>
              <a:gd name="connsiteY1147" fmla="*/ 1190529 h 3123248"/>
              <a:gd name="connsiteX1148" fmla="*/ 460347 w 3875837"/>
              <a:gd name="connsiteY1148" fmla="*/ 1185635 h 3123248"/>
              <a:gd name="connsiteX1149" fmla="*/ 489336 w 3875837"/>
              <a:gd name="connsiteY1149" fmla="*/ 1166058 h 3123248"/>
              <a:gd name="connsiteX1150" fmla="*/ 478041 w 3875837"/>
              <a:gd name="connsiteY1150" fmla="*/ 1184318 h 3123248"/>
              <a:gd name="connsiteX1151" fmla="*/ 483876 w 3875837"/>
              <a:gd name="connsiteY1151" fmla="*/ 1188176 h 3123248"/>
              <a:gd name="connsiteX1152" fmla="*/ 503829 w 3875837"/>
              <a:gd name="connsiteY1152" fmla="*/ 1167377 h 3123248"/>
              <a:gd name="connsiteX1153" fmla="*/ 535359 w 3875837"/>
              <a:gd name="connsiteY1153" fmla="*/ 1162765 h 3123248"/>
              <a:gd name="connsiteX1154" fmla="*/ 515217 w 3875837"/>
              <a:gd name="connsiteY1154" fmla="*/ 1183189 h 3123248"/>
              <a:gd name="connsiteX1155" fmla="*/ 485665 w 3875837"/>
              <a:gd name="connsiteY1155" fmla="*/ 1222812 h 3123248"/>
              <a:gd name="connsiteX1156" fmla="*/ 492441 w 3875837"/>
              <a:gd name="connsiteY1156" fmla="*/ 1225729 h 3123248"/>
              <a:gd name="connsiteX1157" fmla="*/ 518700 w 3875837"/>
              <a:gd name="connsiteY1157" fmla="*/ 1199470 h 3123248"/>
              <a:gd name="connsiteX1158" fmla="*/ 550324 w 3875837"/>
              <a:gd name="connsiteY1158" fmla="*/ 1168788 h 3123248"/>
              <a:gd name="connsiteX1159" fmla="*/ 570559 w 3875837"/>
              <a:gd name="connsiteY1159" fmla="*/ 1162294 h 3123248"/>
              <a:gd name="connsiteX1160" fmla="*/ 593806 w 3875837"/>
              <a:gd name="connsiteY1160" fmla="*/ 1177541 h 3123248"/>
              <a:gd name="connsiteX1161" fmla="*/ 611500 w 3875837"/>
              <a:gd name="connsiteY1161" fmla="*/ 1179330 h 3123248"/>
              <a:gd name="connsiteX1162" fmla="*/ 523123 w 3875837"/>
              <a:gd name="connsiteY1162" fmla="*/ 1246058 h 3123248"/>
              <a:gd name="connsiteX1163" fmla="*/ 529523 w 3875837"/>
              <a:gd name="connsiteY1163" fmla="*/ 1251612 h 3123248"/>
              <a:gd name="connsiteX1164" fmla="*/ 548253 w 3875837"/>
              <a:gd name="connsiteY1164" fmla="*/ 1232882 h 3123248"/>
              <a:gd name="connsiteX1165" fmla="*/ 595782 w 3875837"/>
              <a:gd name="connsiteY1165" fmla="*/ 1201259 h 3123248"/>
              <a:gd name="connsiteX1166" fmla="*/ 635029 w 3875837"/>
              <a:gd name="connsiteY1166" fmla="*/ 1184129 h 3123248"/>
              <a:gd name="connsiteX1167" fmla="*/ 660088 w 3875837"/>
              <a:gd name="connsiteY1167" fmla="*/ 1184941 h 3123248"/>
              <a:gd name="connsiteX1168" fmla="*/ 675953 w 3875837"/>
              <a:gd name="connsiteY1168" fmla="*/ 1188457 h 3123248"/>
              <a:gd name="connsiteX1169" fmla="*/ 3224496 w 3875837"/>
              <a:gd name="connsiteY1169" fmla="*/ 1945034 h 3123248"/>
              <a:gd name="connsiteX1170" fmla="*/ 3217706 w 3875837"/>
              <a:gd name="connsiteY1170" fmla="*/ 1950340 h 3123248"/>
              <a:gd name="connsiteX1171" fmla="*/ 3220248 w 3875837"/>
              <a:gd name="connsiteY1171" fmla="*/ 1999375 h 3123248"/>
              <a:gd name="connsiteX1172" fmla="*/ 3229942 w 3875837"/>
              <a:gd name="connsiteY1172" fmla="*/ 2000222 h 3123248"/>
              <a:gd name="connsiteX1173" fmla="*/ 3230507 w 3875837"/>
              <a:gd name="connsiteY1173" fmla="*/ 1950528 h 3123248"/>
              <a:gd name="connsiteX1174" fmla="*/ 3224496 w 3875837"/>
              <a:gd name="connsiteY1174" fmla="*/ 1945034 h 3123248"/>
              <a:gd name="connsiteX1175" fmla="*/ 3576388 w 3875837"/>
              <a:gd name="connsiteY1175" fmla="*/ 2048034 h 3123248"/>
              <a:gd name="connsiteX1176" fmla="*/ 3569495 w 3875837"/>
              <a:gd name="connsiteY1176" fmla="*/ 2047293 h 3123248"/>
              <a:gd name="connsiteX1177" fmla="*/ 3566130 w 3875837"/>
              <a:gd name="connsiteY1177" fmla="*/ 2053116 h 3123248"/>
              <a:gd name="connsiteX1178" fmla="*/ 3556718 w 3875837"/>
              <a:gd name="connsiteY1178" fmla="*/ 2062527 h 3123248"/>
              <a:gd name="connsiteX1179" fmla="*/ 3545424 w 3875837"/>
              <a:gd name="connsiteY1179" fmla="*/ 2080410 h 3123248"/>
              <a:gd name="connsiteX1180" fmla="*/ 3538459 w 3875837"/>
              <a:gd name="connsiteY1180" fmla="*/ 2105444 h 3123248"/>
              <a:gd name="connsiteX1181" fmla="*/ 3554931 w 3875837"/>
              <a:gd name="connsiteY1181" fmla="*/ 2105728 h 3123248"/>
              <a:gd name="connsiteX1182" fmla="*/ 3580060 w 3875837"/>
              <a:gd name="connsiteY1182" fmla="*/ 2058481 h 3123248"/>
              <a:gd name="connsiteX1183" fmla="*/ 3578554 w 3875837"/>
              <a:gd name="connsiteY1183" fmla="*/ 2049822 h 3123248"/>
              <a:gd name="connsiteX1184" fmla="*/ 3576388 w 3875837"/>
              <a:gd name="connsiteY1184" fmla="*/ 2048034 h 3123248"/>
              <a:gd name="connsiteX1185" fmla="*/ 2244511 w 3875837"/>
              <a:gd name="connsiteY1185" fmla="*/ 1630068 h 3123248"/>
              <a:gd name="connsiteX1186" fmla="*/ 2261002 w 3875837"/>
              <a:gd name="connsiteY1186" fmla="*/ 1636927 h 3123248"/>
              <a:gd name="connsiteX1187" fmla="*/ 2318132 w 3875837"/>
              <a:gd name="connsiteY1187" fmla="*/ 1725022 h 3123248"/>
              <a:gd name="connsiteX1188" fmla="*/ 2337991 w 3875837"/>
              <a:gd name="connsiteY1188" fmla="*/ 1718245 h 3123248"/>
              <a:gd name="connsiteX1189" fmla="*/ 2385332 w 3875837"/>
              <a:gd name="connsiteY1189" fmla="*/ 1741210 h 3123248"/>
              <a:gd name="connsiteX1190" fmla="*/ 2415732 w 3875837"/>
              <a:gd name="connsiteY1190" fmla="*/ 1797962 h 3123248"/>
              <a:gd name="connsiteX1191" fmla="*/ 2449708 w 3875837"/>
              <a:gd name="connsiteY1191" fmla="*/ 1881633 h 3123248"/>
              <a:gd name="connsiteX1192" fmla="*/ 2454226 w 3875837"/>
              <a:gd name="connsiteY1192" fmla="*/ 1893868 h 3123248"/>
              <a:gd name="connsiteX1193" fmla="*/ 2372437 w 3875837"/>
              <a:gd name="connsiteY1193" fmla="*/ 1754668 h 3123248"/>
              <a:gd name="connsiteX1194" fmla="*/ 2360203 w 3875837"/>
              <a:gd name="connsiteY1194" fmla="*/ 1761539 h 3123248"/>
              <a:gd name="connsiteX1195" fmla="*/ 2442743 w 3875837"/>
              <a:gd name="connsiteY1195" fmla="*/ 1938480 h 3123248"/>
              <a:gd name="connsiteX1196" fmla="*/ 2363402 w 3875837"/>
              <a:gd name="connsiteY1196" fmla="*/ 1815751 h 3123248"/>
              <a:gd name="connsiteX1197" fmla="*/ 2352580 w 3875837"/>
              <a:gd name="connsiteY1197" fmla="*/ 1820269 h 3123248"/>
              <a:gd name="connsiteX1198" fmla="*/ 2468626 w 3875837"/>
              <a:gd name="connsiteY1198" fmla="*/ 2031750 h 3123248"/>
              <a:gd name="connsiteX1199" fmla="*/ 2398696 w 3875837"/>
              <a:gd name="connsiteY1199" fmla="*/ 1955892 h 3123248"/>
              <a:gd name="connsiteX1200" fmla="*/ 2387591 w 3875837"/>
              <a:gd name="connsiteY1200" fmla="*/ 1964175 h 3123248"/>
              <a:gd name="connsiteX1201" fmla="*/ 2494320 w 3875837"/>
              <a:gd name="connsiteY1201" fmla="*/ 2100268 h 3123248"/>
              <a:gd name="connsiteX1202" fmla="*/ 2411214 w 3875837"/>
              <a:gd name="connsiteY1202" fmla="*/ 2042104 h 3123248"/>
              <a:gd name="connsiteX1203" fmla="*/ 2403120 w 3875837"/>
              <a:gd name="connsiteY1203" fmla="*/ 2051892 h 3123248"/>
              <a:gd name="connsiteX1204" fmla="*/ 2490556 w 3875837"/>
              <a:gd name="connsiteY1204" fmla="*/ 2131515 h 3123248"/>
              <a:gd name="connsiteX1205" fmla="*/ 2397474 w 3875837"/>
              <a:gd name="connsiteY1205" fmla="*/ 2083704 h 3123248"/>
              <a:gd name="connsiteX1206" fmla="*/ 2187120 w 3875837"/>
              <a:gd name="connsiteY1206" fmla="*/ 2038716 h 3123248"/>
              <a:gd name="connsiteX1207" fmla="*/ 2071827 w 3875837"/>
              <a:gd name="connsiteY1207" fmla="*/ 2009351 h 3123248"/>
              <a:gd name="connsiteX1208" fmla="*/ 1949662 w 3875837"/>
              <a:gd name="connsiteY1208" fmla="*/ 1979986 h 3123248"/>
              <a:gd name="connsiteX1209" fmla="*/ 1558605 w 3875837"/>
              <a:gd name="connsiteY1209" fmla="*/ 1773210 h 3123248"/>
              <a:gd name="connsiteX1210" fmla="*/ 1497026 w 3875837"/>
              <a:gd name="connsiteY1210" fmla="*/ 1710673 h 3123248"/>
              <a:gd name="connsiteX1211" fmla="*/ 1494446 w 3875837"/>
              <a:gd name="connsiteY1211" fmla="*/ 1698681 h 3123248"/>
              <a:gd name="connsiteX1212" fmla="*/ 1490920 w 3875837"/>
              <a:gd name="connsiteY1212" fmla="*/ 1703968 h 3123248"/>
              <a:gd name="connsiteX1213" fmla="*/ 1477992 w 3875837"/>
              <a:gd name="connsiteY1213" fmla="*/ 1685563 h 3123248"/>
              <a:gd name="connsiteX1214" fmla="*/ 1468063 w 3875837"/>
              <a:gd name="connsiteY1214" fmla="*/ 1664128 h 3123248"/>
              <a:gd name="connsiteX1215" fmla="*/ 1469758 w 3875837"/>
              <a:gd name="connsiteY1215" fmla="*/ 1654717 h 3123248"/>
              <a:gd name="connsiteX1216" fmla="*/ 1539405 w 3875837"/>
              <a:gd name="connsiteY1216" fmla="*/ 1714480 h 3123248"/>
              <a:gd name="connsiteX1217" fmla="*/ 1591074 w 3875837"/>
              <a:gd name="connsiteY1217" fmla="*/ 1749680 h 3123248"/>
              <a:gd name="connsiteX1218" fmla="*/ 1599074 w 3875837"/>
              <a:gd name="connsiteY1218" fmla="*/ 1740928 h 3123248"/>
              <a:gd name="connsiteX1219" fmla="*/ 1542322 w 3875837"/>
              <a:gd name="connsiteY1219" fmla="*/ 1683704 h 3123248"/>
              <a:gd name="connsiteX1220" fmla="*/ 1512957 w 3875837"/>
              <a:gd name="connsiteY1220" fmla="*/ 1644928 h 3123248"/>
              <a:gd name="connsiteX1221" fmla="*/ 1494322 w 3875837"/>
              <a:gd name="connsiteY1221" fmla="*/ 1634951 h 3123248"/>
              <a:gd name="connsiteX1222" fmla="*/ 1509851 w 3875837"/>
              <a:gd name="connsiteY1222" fmla="*/ 1629116 h 3123248"/>
              <a:gd name="connsiteX1223" fmla="*/ 1631074 w 3875837"/>
              <a:gd name="connsiteY1223" fmla="*/ 1645209 h 3123248"/>
              <a:gd name="connsiteX1224" fmla="*/ 1631451 w 3875837"/>
              <a:gd name="connsiteY1224" fmla="*/ 1645305 h 3123248"/>
              <a:gd name="connsiteX1225" fmla="*/ 1651122 w 3875837"/>
              <a:gd name="connsiteY1225" fmla="*/ 1662151 h 3123248"/>
              <a:gd name="connsiteX1226" fmla="*/ 1727450 w 3875837"/>
              <a:gd name="connsiteY1226" fmla="*/ 1737821 h 3123248"/>
              <a:gd name="connsiteX1227" fmla="*/ 1737427 w 3875837"/>
              <a:gd name="connsiteY1227" fmla="*/ 1727657 h 3123248"/>
              <a:gd name="connsiteX1228" fmla="*/ 1688391 w 3875837"/>
              <a:gd name="connsiteY1228" fmla="*/ 1673728 h 3123248"/>
              <a:gd name="connsiteX1229" fmla="*/ 1612157 w 3875837"/>
              <a:gd name="connsiteY1229" fmla="*/ 1599093 h 3123248"/>
              <a:gd name="connsiteX1230" fmla="*/ 1651476 w 3875837"/>
              <a:gd name="connsiteY1230" fmla="*/ 1595322 h 3123248"/>
              <a:gd name="connsiteX1231" fmla="*/ 1652451 w 3875837"/>
              <a:gd name="connsiteY1231" fmla="*/ 1596092 h 3123248"/>
              <a:gd name="connsiteX1232" fmla="*/ 1653503 w 3875837"/>
              <a:gd name="connsiteY1232" fmla="*/ 1595127 h 3123248"/>
              <a:gd name="connsiteX1233" fmla="*/ 1659146 w 3875837"/>
              <a:gd name="connsiteY1233" fmla="*/ 1594587 h 3123248"/>
              <a:gd name="connsiteX1234" fmla="*/ 1666029 w 3875837"/>
              <a:gd name="connsiteY1234" fmla="*/ 1596253 h 3123248"/>
              <a:gd name="connsiteX1235" fmla="*/ 1666118 w 3875837"/>
              <a:gd name="connsiteY1235" fmla="*/ 1596525 h 3123248"/>
              <a:gd name="connsiteX1236" fmla="*/ 1667028 w 3875837"/>
              <a:gd name="connsiteY1236" fmla="*/ 1596495 h 3123248"/>
              <a:gd name="connsiteX1237" fmla="*/ 1701474 w 3875837"/>
              <a:gd name="connsiteY1237" fmla="*/ 1604833 h 3123248"/>
              <a:gd name="connsiteX1238" fmla="*/ 1754651 w 3875837"/>
              <a:gd name="connsiteY1238" fmla="*/ 1646715 h 3123248"/>
              <a:gd name="connsiteX1239" fmla="*/ 1784109 w 3875837"/>
              <a:gd name="connsiteY1239" fmla="*/ 1677399 h 3123248"/>
              <a:gd name="connsiteX1240" fmla="*/ 1798039 w 3875837"/>
              <a:gd name="connsiteY1240" fmla="*/ 1665822 h 3123248"/>
              <a:gd name="connsiteX1241" fmla="*/ 1774321 w 3875837"/>
              <a:gd name="connsiteY1241" fmla="*/ 1641257 h 3123248"/>
              <a:gd name="connsiteX1242" fmla="*/ 1750415 w 3875837"/>
              <a:gd name="connsiteY1242" fmla="*/ 1615092 h 3123248"/>
              <a:gd name="connsiteX1243" fmla="*/ 1743545 w 3875837"/>
              <a:gd name="connsiteY1243" fmla="*/ 1576410 h 3123248"/>
              <a:gd name="connsiteX1244" fmla="*/ 1794839 w 3875837"/>
              <a:gd name="connsiteY1244" fmla="*/ 1623187 h 3123248"/>
              <a:gd name="connsiteX1245" fmla="*/ 1832863 w 3875837"/>
              <a:gd name="connsiteY1245" fmla="*/ 1660081 h 3123248"/>
              <a:gd name="connsiteX1246" fmla="*/ 1833239 w 3875837"/>
              <a:gd name="connsiteY1246" fmla="*/ 1660269 h 3123248"/>
              <a:gd name="connsiteX1247" fmla="*/ 1864298 w 3875837"/>
              <a:gd name="connsiteY1247" fmla="*/ 1703563 h 3123248"/>
              <a:gd name="connsiteX1248" fmla="*/ 1878320 w 3875837"/>
              <a:gd name="connsiteY1248" fmla="*/ 1692740 h 3123248"/>
              <a:gd name="connsiteX1249" fmla="*/ 1805756 w 3875837"/>
              <a:gd name="connsiteY1249" fmla="*/ 1589492 h 3123248"/>
              <a:gd name="connsiteX1250" fmla="*/ 1796626 w 3875837"/>
              <a:gd name="connsiteY1250" fmla="*/ 1549775 h 3123248"/>
              <a:gd name="connsiteX1251" fmla="*/ 1812463 w 3875837"/>
              <a:gd name="connsiteY1251" fmla="*/ 1540026 h 3123248"/>
              <a:gd name="connsiteX1252" fmla="*/ 1858933 w 3875837"/>
              <a:gd name="connsiteY1252" fmla="*/ 1561163 h 3123248"/>
              <a:gd name="connsiteX1253" fmla="*/ 1873145 w 3875837"/>
              <a:gd name="connsiteY1253" fmla="*/ 1554293 h 3123248"/>
              <a:gd name="connsiteX1254" fmla="*/ 1882194 w 3875837"/>
              <a:gd name="connsiteY1254" fmla="*/ 1546589 h 3123248"/>
              <a:gd name="connsiteX1255" fmla="*/ 1886996 w 3875837"/>
              <a:gd name="connsiteY1255" fmla="*/ 1548489 h 3123248"/>
              <a:gd name="connsiteX1256" fmla="*/ 1883121 w 3875837"/>
              <a:gd name="connsiteY1256" fmla="*/ 1553259 h 3123248"/>
              <a:gd name="connsiteX1257" fmla="*/ 1881873 w 3875837"/>
              <a:gd name="connsiteY1257" fmla="*/ 1554199 h 3123248"/>
              <a:gd name="connsiteX1258" fmla="*/ 1892981 w 3875837"/>
              <a:gd name="connsiteY1258" fmla="*/ 1560839 h 3123248"/>
              <a:gd name="connsiteX1259" fmla="*/ 1899878 w 3875837"/>
              <a:gd name="connsiteY1259" fmla="*/ 1553590 h 3123248"/>
              <a:gd name="connsiteX1260" fmla="*/ 1903403 w 3875837"/>
              <a:gd name="connsiteY1260" fmla="*/ 1554987 h 3123248"/>
              <a:gd name="connsiteX1261" fmla="*/ 1948344 w 3875837"/>
              <a:gd name="connsiteY1261" fmla="*/ 1577068 h 3123248"/>
              <a:gd name="connsiteX1262" fmla="*/ 1958980 w 3875837"/>
              <a:gd name="connsiteY1262" fmla="*/ 1571516 h 3123248"/>
              <a:gd name="connsiteX1263" fmla="*/ 2035120 w 3875837"/>
              <a:gd name="connsiteY1263" fmla="*/ 1638152 h 3123248"/>
              <a:gd name="connsiteX1264" fmla="*/ 2069191 w 3875837"/>
              <a:gd name="connsiteY1264" fmla="*/ 1658857 h 3123248"/>
              <a:gd name="connsiteX1265" fmla="*/ 2111073 w 3875837"/>
              <a:gd name="connsiteY1265" fmla="*/ 1716175 h 3123248"/>
              <a:gd name="connsiteX1266" fmla="*/ 2172814 w 3875837"/>
              <a:gd name="connsiteY1266" fmla="*/ 1809257 h 3123248"/>
              <a:gd name="connsiteX1267" fmla="*/ 2185803 w 3875837"/>
              <a:gd name="connsiteY1267" fmla="*/ 1799469 h 3123248"/>
              <a:gd name="connsiteX1268" fmla="*/ 2099686 w 3875837"/>
              <a:gd name="connsiteY1268" fmla="*/ 1666951 h 3123248"/>
              <a:gd name="connsiteX1269" fmla="*/ 2053003 w 3875837"/>
              <a:gd name="connsiteY1269" fmla="*/ 1613682 h 3123248"/>
              <a:gd name="connsiteX1270" fmla="*/ 2086885 w 3875837"/>
              <a:gd name="connsiteY1270" fmla="*/ 1623657 h 3123248"/>
              <a:gd name="connsiteX1271" fmla="*/ 2098086 w 3875837"/>
              <a:gd name="connsiteY1271" fmla="*/ 1616504 h 3123248"/>
              <a:gd name="connsiteX1272" fmla="*/ 2151168 w 3875837"/>
              <a:gd name="connsiteY1272" fmla="*/ 1641540 h 3123248"/>
              <a:gd name="connsiteX1273" fmla="*/ 2163403 w 3875837"/>
              <a:gd name="connsiteY1273" fmla="*/ 1634668 h 3123248"/>
              <a:gd name="connsiteX1274" fmla="*/ 2231732 w 3875837"/>
              <a:gd name="connsiteY1274" fmla="*/ 1703845 h 3123248"/>
              <a:gd name="connsiteX1275" fmla="*/ 2249144 w 3875837"/>
              <a:gd name="connsiteY1275" fmla="*/ 1696505 h 3123248"/>
              <a:gd name="connsiteX1276" fmla="*/ 2244511 w 3875837"/>
              <a:gd name="connsiteY1276" fmla="*/ 1630068 h 3123248"/>
              <a:gd name="connsiteX1277" fmla="*/ 3695694 w 3875837"/>
              <a:gd name="connsiteY1277" fmla="*/ 2061386 h 3123248"/>
              <a:gd name="connsiteX1278" fmla="*/ 3688482 w 3875837"/>
              <a:gd name="connsiteY1278" fmla="*/ 2059798 h 3123248"/>
              <a:gd name="connsiteX1279" fmla="*/ 3675307 w 3875837"/>
              <a:gd name="connsiteY1279" fmla="*/ 2070151 h 3123248"/>
              <a:gd name="connsiteX1280" fmla="*/ 3648295 w 3875837"/>
              <a:gd name="connsiteY1280" fmla="*/ 2103186 h 3123248"/>
              <a:gd name="connsiteX1281" fmla="*/ 3657330 w 3875837"/>
              <a:gd name="connsiteY1281" fmla="*/ 2112974 h 3123248"/>
              <a:gd name="connsiteX1282" fmla="*/ 3697894 w 3875837"/>
              <a:gd name="connsiteY1282" fmla="*/ 2068269 h 3123248"/>
              <a:gd name="connsiteX1283" fmla="*/ 3695694 w 3875837"/>
              <a:gd name="connsiteY1283" fmla="*/ 2061386 h 3123248"/>
              <a:gd name="connsiteX1284" fmla="*/ 3655154 w 3875837"/>
              <a:gd name="connsiteY1284" fmla="*/ 2043904 h 3123248"/>
              <a:gd name="connsiteX1285" fmla="*/ 3648765 w 3875837"/>
              <a:gd name="connsiteY1285" fmla="*/ 2046527 h 3123248"/>
              <a:gd name="connsiteX1286" fmla="*/ 3630695 w 3875837"/>
              <a:gd name="connsiteY1286" fmla="*/ 2080786 h 3123248"/>
              <a:gd name="connsiteX1287" fmla="*/ 3620153 w 3875837"/>
              <a:gd name="connsiteY1287" fmla="*/ 2104410 h 3123248"/>
              <a:gd name="connsiteX1288" fmla="*/ 3628812 w 3875837"/>
              <a:gd name="connsiteY1288" fmla="*/ 2115516 h 3123248"/>
              <a:gd name="connsiteX1289" fmla="*/ 3645471 w 3875837"/>
              <a:gd name="connsiteY1289" fmla="*/ 2093304 h 3123248"/>
              <a:gd name="connsiteX1290" fmla="*/ 3659776 w 3875837"/>
              <a:gd name="connsiteY1290" fmla="*/ 2049538 h 3123248"/>
              <a:gd name="connsiteX1291" fmla="*/ 3655154 w 3875837"/>
              <a:gd name="connsiteY1291" fmla="*/ 2043904 h 3123248"/>
              <a:gd name="connsiteX1292" fmla="*/ 1034935 w 3875837"/>
              <a:gd name="connsiteY1292" fmla="*/ 1206152 h 3123248"/>
              <a:gd name="connsiteX1293" fmla="*/ 1009993 w 3875837"/>
              <a:gd name="connsiteY1293" fmla="*/ 1282011 h 3123248"/>
              <a:gd name="connsiteX1294" fmla="*/ 948818 w 3875837"/>
              <a:gd name="connsiteY1294" fmla="*/ 1361729 h 3123248"/>
              <a:gd name="connsiteX1295" fmla="*/ 947970 w 3875837"/>
              <a:gd name="connsiteY1295" fmla="*/ 1362576 h 3123248"/>
              <a:gd name="connsiteX1296" fmla="*/ 947217 w 3875837"/>
              <a:gd name="connsiteY1296" fmla="*/ 1337352 h 3123248"/>
              <a:gd name="connsiteX1297" fmla="*/ 941288 w 3875837"/>
              <a:gd name="connsiteY1297" fmla="*/ 1339517 h 3123248"/>
              <a:gd name="connsiteX1298" fmla="*/ 931594 w 3875837"/>
              <a:gd name="connsiteY1298" fmla="*/ 1372647 h 3123248"/>
              <a:gd name="connsiteX1299" fmla="*/ 925288 w 3875837"/>
              <a:gd name="connsiteY1299" fmla="*/ 1387140 h 3123248"/>
              <a:gd name="connsiteX1300" fmla="*/ 895924 w 3875837"/>
              <a:gd name="connsiteY1300" fmla="*/ 1418104 h 3123248"/>
              <a:gd name="connsiteX1301" fmla="*/ 897147 w 3875837"/>
              <a:gd name="connsiteY1301" fmla="*/ 1392504 h 3123248"/>
              <a:gd name="connsiteX1302" fmla="*/ 893758 w 3875837"/>
              <a:gd name="connsiteY1302" fmla="*/ 1388458 h 3123248"/>
              <a:gd name="connsiteX1303" fmla="*/ 892065 w 3875837"/>
              <a:gd name="connsiteY1303" fmla="*/ 1388175 h 3123248"/>
              <a:gd name="connsiteX1304" fmla="*/ 888300 w 3875837"/>
              <a:gd name="connsiteY1304" fmla="*/ 1393917 h 3123248"/>
              <a:gd name="connsiteX1305" fmla="*/ 883500 w 3875837"/>
              <a:gd name="connsiteY1305" fmla="*/ 1415093 h 3123248"/>
              <a:gd name="connsiteX1306" fmla="*/ 878136 w 3875837"/>
              <a:gd name="connsiteY1306" fmla="*/ 1438246 h 3123248"/>
              <a:gd name="connsiteX1307" fmla="*/ 877476 w 3875837"/>
              <a:gd name="connsiteY1307" fmla="*/ 1439093 h 3123248"/>
              <a:gd name="connsiteX1308" fmla="*/ 876535 w 3875837"/>
              <a:gd name="connsiteY1308" fmla="*/ 1440316 h 3123248"/>
              <a:gd name="connsiteX1309" fmla="*/ 863170 w 3875837"/>
              <a:gd name="connsiteY1309" fmla="*/ 1456787 h 3123248"/>
              <a:gd name="connsiteX1310" fmla="*/ 864112 w 3875837"/>
              <a:gd name="connsiteY1310" fmla="*/ 1449728 h 3123248"/>
              <a:gd name="connsiteX1311" fmla="*/ 859688 w 3875837"/>
              <a:gd name="connsiteY1311" fmla="*/ 1411423 h 3123248"/>
              <a:gd name="connsiteX1312" fmla="*/ 853382 w 3875837"/>
              <a:gd name="connsiteY1312" fmla="*/ 1416317 h 3123248"/>
              <a:gd name="connsiteX1313" fmla="*/ 847642 w 3875837"/>
              <a:gd name="connsiteY1313" fmla="*/ 1465445 h 3123248"/>
              <a:gd name="connsiteX1314" fmla="*/ 844347 w 3875837"/>
              <a:gd name="connsiteY1314" fmla="*/ 1482199 h 3123248"/>
              <a:gd name="connsiteX1315" fmla="*/ 842654 w 3875837"/>
              <a:gd name="connsiteY1315" fmla="*/ 1488881 h 3123248"/>
              <a:gd name="connsiteX1316" fmla="*/ 816488 w 3875837"/>
              <a:gd name="connsiteY1316" fmla="*/ 1536034 h 3123248"/>
              <a:gd name="connsiteX1317" fmla="*/ 826371 w 3875837"/>
              <a:gd name="connsiteY1317" fmla="*/ 1492081 h 3123248"/>
              <a:gd name="connsiteX1318" fmla="*/ 829665 w 3875837"/>
              <a:gd name="connsiteY1318" fmla="*/ 1412834 h 3123248"/>
              <a:gd name="connsiteX1319" fmla="*/ 822324 w 3875837"/>
              <a:gd name="connsiteY1319" fmla="*/ 1414529 h 3123248"/>
              <a:gd name="connsiteX1320" fmla="*/ 798794 w 3875837"/>
              <a:gd name="connsiteY1320" fmla="*/ 1558811 h 3123248"/>
              <a:gd name="connsiteX1321" fmla="*/ 796818 w 3875837"/>
              <a:gd name="connsiteY1321" fmla="*/ 1561163 h 3123248"/>
              <a:gd name="connsiteX1322" fmla="*/ 783735 w 3875837"/>
              <a:gd name="connsiteY1322" fmla="*/ 1573587 h 3123248"/>
              <a:gd name="connsiteX1323" fmla="*/ 797477 w 3875837"/>
              <a:gd name="connsiteY1323" fmla="*/ 1528976 h 3123248"/>
              <a:gd name="connsiteX1324" fmla="*/ 803217 w 3875837"/>
              <a:gd name="connsiteY1324" fmla="*/ 1470433 h 3123248"/>
              <a:gd name="connsiteX1325" fmla="*/ 794183 w 3875837"/>
              <a:gd name="connsiteY1325" fmla="*/ 1472128 h 3123248"/>
              <a:gd name="connsiteX1326" fmla="*/ 766230 w 3875837"/>
              <a:gd name="connsiteY1326" fmla="*/ 1591376 h 3123248"/>
              <a:gd name="connsiteX1327" fmla="*/ 757383 w 3875837"/>
              <a:gd name="connsiteY1327" fmla="*/ 1601164 h 3123248"/>
              <a:gd name="connsiteX1328" fmla="*/ 770746 w 3875837"/>
              <a:gd name="connsiteY1328" fmla="*/ 1481540 h 3123248"/>
              <a:gd name="connsiteX1329" fmla="*/ 761711 w 3875837"/>
              <a:gd name="connsiteY1329" fmla="*/ 1478811 h 3123248"/>
              <a:gd name="connsiteX1330" fmla="*/ 748347 w 3875837"/>
              <a:gd name="connsiteY1330" fmla="*/ 1563799 h 3123248"/>
              <a:gd name="connsiteX1331" fmla="*/ 740441 w 3875837"/>
              <a:gd name="connsiteY1331" fmla="*/ 1625728 h 3123248"/>
              <a:gd name="connsiteX1332" fmla="*/ 738465 w 3875837"/>
              <a:gd name="connsiteY1332" fmla="*/ 1629210 h 3123248"/>
              <a:gd name="connsiteX1333" fmla="*/ 737899 w 3875837"/>
              <a:gd name="connsiteY1333" fmla="*/ 1589775 h 3123248"/>
              <a:gd name="connsiteX1334" fmla="*/ 743736 w 3875837"/>
              <a:gd name="connsiteY1334" fmla="*/ 1506293 h 3123248"/>
              <a:gd name="connsiteX1335" fmla="*/ 736300 w 3875837"/>
              <a:gd name="connsiteY1335" fmla="*/ 1507234 h 3123248"/>
              <a:gd name="connsiteX1336" fmla="*/ 724818 w 3875837"/>
              <a:gd name="connsiteY1336" fmla="*/ 1591376 h 3123248"/>
              <a:gd name="connsiteX1337" fmla="*/ 726041 w 3875837"/>
              <a:gd name="connsiteY1337" fmla="*/ 1618951 h 3123248"/>
              <a:gd name="connsiteX1338" fmla="*/ 721807 w 3875837"/>
              <a:gd name="connsiteY1338" fmla="*/ 1582622 h 3123248"/>
              <a:gd name="connsiteX1339" fmla="*/ 720959 w 3875837"/>
              <a:gd name="connsiteY1339" fmla="*/ 1518810 h 3123248"/>
              <a:gd name="connsiteX1340" fmla="*/ 712677 w 3875837"/>
              <a:gd name="connsiteY1340" fmla="*/ 1519752 h 3123248"/>
              <a:gd name="connsiteX1341" fmla="*/ 720394 w 3875837"/>
              <a:gd name="connsiteY1341" fmla="*/ 1649634 h 3123248"/>
              <a:gd name="connsiteX1342" fmla="*/ 732911 w 3875837"/>
              <a:gd name="connsiteY1342" fmla="*/ 1717304 h 3123248"/>
              <a:gd name="connsiteX1343" fmla="*/ 719924 w 3875837"/>
              <a:gd name="connsiteY1343" fmla="*/ 1683610 h 3123248"/>
              <a:gd name="connsiteX1344" fmla="*/ 702041 w 3875837"/>
              <a:gd name="connsiteY1344" fmla="*/ 1564551 h 3123248"/>
              <a:gd name="connsiteX1345" fmla="*/ 693665 w 3875837"/>
              <a:gd name="connsiteY1345" fmla="*/ 1565681 h 3123248"/>
              <a:gd name="connsiteX1346" fmla="*/ 723217 w 3875837"/>
              <a:gd name="connsiteY1346" fmla="*/ 1730574 h 3123248"/>
              <a:gd name="connsiteX1347" fmla="*/ 706841 w 3875837"/>
              <a:gd name="connsiteY1347" fmla="*/ 1702904 h 3123248"/>
              <a:gd name="connsiteX1348" fmla="*/ 685665 w 3875837"/>
              <a:gd name="connsiteY1348" fmla="*/ 1655469 h 3123248"/>
              <a:gd name="connsiteX1349" fmla="*/ 674465 w 3875837"/>
              <a:gd name="connsiteY1349" fmla="*/ 1626387 h 3123248"/>
              <a:gd name="connsiteX1350" fmla="*/ 667877 w 3875837"/>
              <a:gd name="connsiteY1350" fmla="*/ 1629493 h 3123248"/>
              <a:gd name="connsiteX1351" fmla="*/ 702701 w 3875837"/>
              <a:gd name="connsiteY1351" fmla="*/ 1714198 h 3123248"/>
              <a:gd name="connsiteX1352" fmla="*/ 721147 w 3875837"/>
              <a:gd name="connsiteY1352" fmla="*/ 1742151 h 3123248"/>
              <a:gd name="connsiteX1353" fmla="*/ 695359 w 3875837"/>
              <a:gd name="connsiteY1353" fmla="*/ 1709775 h 3123248"/>
              <a:gd name="connsiteX1354" fmla="*/ 640583 w 3875837"/>
              <a:gd name="connsiteY1354" fmla="*/ 1591940 h 3123248"/>
              <a:gd name="connsiteX1355" fmla="*/ 638794 w 3875837"/>
              <a:gd name="connsiteY1355" fmla="*/ 1537541 h 3123248"/>
              <a:gd name="connsiteX1356" fmla="*/ 644253 w 3875837"/>
              <a:gd name="connsiteY1356" fmla="*/ 1526246 h 3123248"/>
              <a:gd name="connsiteX1357" fmla="*/ 641995 w 3875837"/>
              <a:gd name="connsiteY1357" fmla="*/ 1476175 h 3123248"/>
              <a:gd name="connsiteX1358" fmla="*/ 691407 w 3875837"/>
              <a:gd name="connsiteY1358" fmla="*/ 1441069 h 3123248"/>
              <a:gd name="connsiteX1359" fmla="*/ 698371 w 3875837"/>
              <a:gd name="connsiteY1359" fmla="*/ 1435893 h 3123248"/>
              <a:gd name="connsiteX1360" fmla="*/ 724912 w 3875837"/>
              <a:gd name="connsiteY1360" fmla="*/ 1366811 h 3123248"/>
              <a:gd name="connsiteX1361" fmla="*/ 753241 w 3875837"/>
              <a:gd name="connsiteY1361" fmla="*/ 1359846 h 3123248"/>
              <a:gd name="connsiteX1362" fmla="*/ 732348 w 3875837"/>
              <a:gd name="connsiteY1362" fmla="*/ 1444269 h 3123248"/>
              <a:gd name="connsiteX1363" fmla="*/ 739782 w 3875837"/>
              <a:gd name="connsiteY1363" fmla="*/ 1445305 h 3123248"/>
              <a:gd name="connsiteX1364" fmla="*/ 748347 w 3875837"/>
              <a:gd name="connsiteY1364" fmla="*/ 1400505 h 3123248"/>
              <a:gd name="connsiteX1365" fmla="*/ 767453 w 3875837"/>
              <a:gd name="connsiteY1365" fmla="*/ 1361446 h 3123248"/>
              <a:gd name="connsiteX1366" fmla="*/ 809712 w 3875837"/>
              <a:gd name="connsiteY1366" fmla="*/ 1293964 h 3123248"/>
              <a:gd name="connsiteX1367" fmla="*/ 813383 w 3875837"/>
              <a:gd name="connsiteY1367" fmla="*/ 1307235 h 3123248"/>
              <a:gd name="connsiteX1368" fmla="*/ 817241 w 3875837"/>
              <a:gd name="connsiteY1368" fmla="*/ 1322764 h 3123248"/>
              <a:gd name="connsiteX1369" fmla="*/ 798042 w 3875837"/>
              <a:gd name="connsiteY1369" fmla="*/ 1406340 h 3123248"/>
              <a:gd name="connsiteX1370" fmla="*/ 805664 w 3875837"/>
              <a:gd name="connsiteY1370" fmla="*/ 1408693 h 3123248"/>
              <a:gd name="connsiteX1371" fmla="*/ 822512 w 3875837"/>
              <a:gd name="connsiteY1371" fmla="*/ 1354670 h 3123248"/>
              <a:gd name="connsiteX1372" fmla="*/ 828818 w 3875837"/>
              <a:gd name="connsiteY1372" fmla="*/ 1334810 h 3123248"/>
              <a:gd name="connsiteX1373" fmla="*/ 869477 w 3875837"/>
              <a:gd name="connsiteY1373" fmla="*/ 1266763 h 3123248"/>
              <a:gd name="connsiteX1374" fmla="*/ 888394 w 3875837"/>
              <a:gd name="connsiteY1374" fmla="*/ 1295282 h 3123248"/>
              <a:gd name="connsiteX1375" fmla="*/ 873805 w 3875837"/>
              <a:gd name="connsiteY1375" fmla="*/ 1335470 h 3123248"/>
              <a:gd name="connsiteX1376" fmla="*/ 881806 w 3875837"/>
              <a:gd name="connsiteY1376" fmla="*/ 1341399 h 3123248"/>
              <a:gd name="connsiteX1377" fmla="*/ 893005 w 3875837"/>
              <a:gd name="connsiteY1377" fmla="*/ 1323329 h 3123248"/>
              <a:gd name="connsiteX1378" fmla="*/ 928583 w 3875837"/>
              <a:gd name="connsiteY1378" fmla="*/ 1261869 h 3123248"/>
              <a:gd name="connsiteX1379" fmla="*/ 1034935 w 3875837"/>
              <a:gd name="connsiteY1379" fmla="*/ 1206152 h 3123248"/>
              <a:gd name="connsiteX1380" fmla="*/ 1320919 w 3875837"/>
              <a:gd name="connsiteY1380" fmla="*/ 1293229 h 3123248"/>
              <a:gd name="connsiteX1381" fmla="*/ 1332158 w 3875837"/>
              <a:gd name="connsiteY1381" fmla="*/ 1306765 h 3123248"/>
              <a:gd name="connsiteX1382" fmla="*/ 1346746 w 3875837"/>
              <a:gd name="connsiteY1382" fmla="*/ 1351376 h 3123248"/>
              <a:gd name="connsiteX1383" fmla="*/ 1341099 w 3875837"/>
              <a:gd name="connsiteY1383" fmla="*/ 1461023 h 3123248"/>
              <a:gd name="connsiteX1384" fmla="*/ 1331875 w 3875837"/>
              <a:gd name="connsiteY1384" fmla="*/ 1438623 h 3123248"/>
              <a:gd name="connsiteX1385" fmla="*/ 1323781 w 3875837"/>
              <a:gd name="connsiteY1385" fmla="*/ 1441258 h 3123248"/>
              <a:gd name="connsiteX1386" fmla="*/ 1327263 w 3875837"/>
              <a:gd name="connsiteY1386" fmla="*/ 1461776 h 3123248"/>
              <a:gd name="connsiteX1387" fmla="*/ 1333287 w 3875837"/>
              <a:gd name="connsiteY1387" fmla="*/ 1493964 h 3123248"/>
              <a:gd name="connsiteX1388" fmla="*/ 1322747 w 3875837"/>
              <a:gd name="connsiteY1388" fmla="*/ 1538764 h 3123248"/>
              <a:gd name="connsiteX1389" fmla="*/ 1307875 w 3875837"/>
              <a:gd name="connsiteY1389" fmla="*/ 1501588 h 3123248"/>
              <a:gd name="connsiteX1390" fmla="*/ 1300911 w 3875837"/>
              <a:gd name="connsiteY1390" fmla="*/ 1503564 h 3123248"/>
              <a:gd name="connsiteX1391" fmla="*/ 1308534 w 3875837"/>
              <a:gd name="connsiteY1391" fmla="*/ 1546765 h 3123248"/>
              <a:gd name="connsiteX1392" fmla="*/ 1312299 w 3875837"/>
              <a:gd name="connsiteY1392" fmla="*/ 1576787 h 3123248"/>
              <a:gd name="connsiteX1393" fmla="*/ 1304770 w 3875837"/>
              <a:gd name="connsiteY1393" fmla="*/ 1600505 h 3123248"/>
              <a:gd name="connsiteX1394" fmla="*/ 1291970 w 3875837"/>
              <a:gd name="connsiteY1394" fmla="*/ 1559470 h 3123248"/>
              <a:gd name="connsiteX1395" fmla="*/ 1284158 w 3875837"/>
              <a:gd name="connsiteY1395" fmla="*/ 1562764 h 3123248"/>
              <a:gd name="connsiteX1396" fmla="*/ 1292253 w 3875837"/>
              <a:gd name="connsiteY1396" fmla="*/ 1612269 h 3123248"/>
              <a:gd name="connsiteX1397" fmla="*/ 1287829 w 3875837"/>
              <a:gd name="connsiteY1397" fmla="*/ 1600129 h 3123248"/>
              <a:gd name="connsiteX1398" fmla="*/ 1281805 w 3875837"/>
              <a:gd name="connsiteY1398" fmla="*/ 1600788 h 3123248"/>
              <a:gd name="connsiteX1399" fmla="*/ 1287735 w 3875837"/>
              <a:gd name="connsiteY1399" fmla="*/ 1642858 h 3123248"/>
              <a:gd name="connsiteX1400" fmla="*/ 1282088 w 3875837"/>
              <a:gd name="connsiteY1400" fmla="*/ 1655375 h 3123248"/>
              <a:gd name="connsiteX1401" fmla="*/ 1281239 w 3875837"/>
              <a:gd name="connsiteY1401" fmla="*/ 1645681 h 3123248"/>
              <a:gd name="connsiteX1402" fmla="*/ 1274935 w 3875837"/>
              <a:gd name="connsiteY1402" fmla="*/ 1611611 h 3123248"/>
              <a:gd name="connsiteX1403" fmla="*/ 1266840 w 3875837"/>
              <a:gd name="connsiteY1403" fmla="*/ 1581398 h 3123248"/>
              <a:gd name="connsiteX1404" fmla="*/ 1259781 w 3875837"/>
              <a:gd name="connsiteY1404" fmla="*/ 1584882 h 3123248"/>
              <a:gd name="connsiteX1405" fmla="*/ 1266369 w 3875837"/>
              <a:gd name="connsiteY1405" fmla="*/ 1635516 h 3123248"/>
              <a:gd name="connsiteX1406" fmla="*/ 1269946 w 3875837"/>
              <a:gd name="connsiteY1406" fmla="*/ 1680316 h 3123248"/>
              <a:gd name="connsiteX1407" fmla="*/ 1268346 w 3875837"/>
              <a:gd name="connsiteY1407" fmla="*/ 1683610 h 3123248"/>
              <a:gd name="connsiteX1408" fmla="*/ 1262511 w 3875837"/>
              <a:gd name="connsiteY1408" fmla="*/ 1668082 h 3123248"/>
              <a:gd name="connsiteX1409" fmla="*/ 1256016 w 3875837"/>
              <a:gd name="connsiteY1409" fmla="*/ 1669681 h 3123248"/>
              <a:gd name="connsiteX1410" fmla="*/ 1258746 w 3875837"/>
              <a:gd name="connsiteY1410" fmla="*/ 1687469 h 3123248"/>
              <a:gd name="connsiteX1411" fmla="*/ 1260911 w 3875837"/>
              <a:gd name="connsiteY1411" fmla="*/ 1698952 h 3123248"/>
              <a:gd name="connsiteX1412" fmla="*/ 1247453 w 3875837"/>
              <a:gd name="connsiteY1412" fmla="*/ 1728505 h 3123248"/>
              <a:gd name="connsiteX1413" fmla="*/ 1250746 w 3875837"/>
              <a:gd name="connsiteY1413" fmla="*/ 1654435 h 3123248"/>
              <a:gd name="connsiteX1414" fmla="*/ 1242746 w 3875837"/>
              <a:gd name="connsiteY1414" fmla="*/ 1656881 h 3123248"/>
              <a:gd name="connsiteX1415" fmla="*/ 1233052 w 3875837"/>
              <a:gd name="connsiteY1415" fmla="*/ 1761823 h 3123248"/>
              <a:gd name="connsiteX1416" fmla="*/ 1228346 w 3875837"/>
              <a:gd name="connsiteY1416" fmla="*/ 1706575 h 3123248"/>
              <a:gd name="connsiteX1417" fmla="*/ 1221099 w 3875837"/>
              <a:gd name="connsiteY1417" fmla="*/ 1707045 h 3123248"/>
              <a:gd name="connsiteX1418" fmla="*/ 1220628 w 3875837"/>
              <a:gd name="connsiteY1418" fmla="*/ 1754670 h 3123248"/>
              <a:gd name="connsiteX1419" fmla="*/ 1221664 w 3875837"/>
              <a:gd name="connsiteY1419" fmla="*/ 1804269 h 3123248"/>
              <a:gd name="connsiteX1420" fmla="*/ 1221664 w 3875837"/>
              <a:gd name="connsiteY1420" fmla="*/ 1809069 h 3123248"/>
              <a:gd name="connsiteX1421" fmla="*/ 1218746 w 3875837"/>
              <a:gd name="connsiteY1421" fmla="*/ 1820457 h 3123248"/>
              <a:gd name="connsiteX1422" fmla="*/ 1212346 w 3875837"/>
              <a:gd name="connsiteY1422" fmla="*/ 1729351 h 3123248"/>
              <a:gd name="connsiteX1423" fmla="*/ 1203782 w 3875837"/>
              <a:gd name="connsiteY1423" fmla="*/ 1729822 h 3123248"/>
              <a:gd name="connsiteX1424" fmla="*/ 1200017 w 3875837"/>
              <a:gd name="connsiteY1424" fmla="*/ 1862904 h 3123248"/>
              <a:gd name="connsiteX1425" fmla="*/ 1189476 w 3875837"/>
              <a:gd name="connsiteY1425" fmla="*/ 1778951 h 3123248"/>
              <a:gd name="connsiteX1426" fmla="*/ 1183829 w 3875837"/>
              <a:gd name="connsiteY1426" fmla="*/ 1779799 h 3123248"/>
              <a:gd name="connsiteX1427" fmla="*/ 1193522 w 3875837"/>
              <a:gd name="connsiteY1427" fmla="*/ 1893398 h 3123248"/>
              <a:gd name="connsiteX1428" fmla="*/ 1206135 w 3875837"/>
              <a:gd name="connsiteY1428" fmla="*/ 1968505 h 3123248"/>
              <a:gd name="connsiteX1429" fmla="*/ 1213476 w 3875837"/>
              <a:gd name="connsiteY1429" fmla="*/ 2000316 h 3123248"/>
              <a:gd name="connsiteX1430" fmla="*/ 1214887 w 3875837"/>
              <a:gd name="connsiteY1430" fmla="*/ 2013587 h 3123248"/>
              <a:gd name="connsiteX1431" fmla="*/ 1195404 w 3875837"/>
              <a:gd name="connsiteY1431" fmla="*/ 1932740 h 3123248"/>
              <a:gd name="connsiteX1432" fmla="*/ 1172158 w 3875837"/>
              <a:gd name="connsiteY1432" fmla="*/ 1786858 h 3123248"/>
              <a:gd name="connsiteX1433" fmla="*/ 1164629 w 3875837"/>
              <a:gd name="connsiteY1433" fmla="*/ 1786575 h 3123248"/>
              <a:gd name="connsiteX1434" fmla="*/ 1185711 w 3875837"/>
              <a:gd name="connsiteY1434" fmla="*/ 1935752 h 3123248"/>
              <a:gd name="connsiteX1435" fmla="*/ 1211405 w 3875837"/>
              <a:gd name="connsiteY1435" fmla="*/ 2032504 h 3123248"/>
              <a:gd name="connsiteX1436" fmla="*/ 1149099 w 3875837"/>
              <a:gd name="connsiteY1436" fmla="*/ 1850387 h 3123248"/>
              <a:gd name="connsiteX1437" fmla="*/ 1142228 w 3875837"/>
              <a:gd name="connsiteY1437" fmla="*/ 1851046 h 3123248"/>
              <a:gd name="connsiteX1438" fmla="*/ 1189569 w 3875837"/>
              <a:gd name="connsiteY1438" fmla="*/ 2011798 h 3123248"/>
              <a:gd name="connsiteX1439" fmla="*/ 1214040 w 3875837"/>
              <a:gd name="connsiteY1439" fmla="*/ 2075233 h 3123248"/>
              <a:gd name="connsiteX1440" fmla="*/ 1136298 w 3875837"/>
              <a:gd name="connsiteY1440" fmla="*/ 1919281 h 3123248"/>
              <a:gd name="connsiteX1441" fmla="*/ 1128017 w 3875837"/>
              <a:gd name="connsiteY1441" fmla="*/ 1920222 h 3123248"/>
              <a:gd name="connsiteX1442" fmla="*/ 1177146 w 3875837"/>
              <a:gd name="connsiteY1442" fmla="*/ 2036834 h 3123248"/>
              <a:gd name="connsiteX1443" fmla="*/ 1199641 w 3875837"/>
              <a:gd name="connsiteY1443" fmla="*/ 2073163 h 3123248"/>
              <a:gd name="connsiteX1444" fmla="*/ 1132252 w 3875837"/>
              <a:gd name="connsiteY1444" fmla="*/ 1993258 h 3123248"/>
              <a:gd name="connsiteX1445" fmla="*/ 1127922 w 3875837"/>
              <a:gd name="connsiteY1445" fmla="*/ 1996270 h 3123248"/>
              <a:gd name="connsiteX1446" fmla="*/ 1164817 w 3875837"/>
              <a:gd name="connsiteY1446" fmla="*/ 2054151 h 3123248"/>
              <a:gd name="connsiteX1447" fmla="*/ 1110135 w 3875837"/>
              <a:gd name="connsiteY1447" fmla="*/ 1995987 h 3123248"/>
              <a:gd name="connsiteX1448" fmla="*/ 1000111 w 3875837"/>
              <a:gd name="connsiteY1448" fmla="*/ 1738105 h 3123248"/>
              <a:gd name="connsiteX1449" fmla="*/ 1003124 w 3875837"/>
              <a:gd name="connsiteY1449" fmla="*/ 1749117 h 3123248"/>
              <a:gd name="connsiteX1450" fmla="*/ 1021005 w 3875837"/>
              <a:gd name="connsiteY1450" fmla="*/ 1793823 h 3123248"/>
              <a:gd name="connsiteX1451" fmla="*/ 1033711 w 3875837"/>
              <a:gd name="connsiteY1451" fmla="*/ 1806152 h 3123248"/>
              <a:gd name="connsiteX1452" fmla="*/ 1037287 w 3875837"/>
              <a:gd name="connsiteY1452" fmla="*/ 1802669 h 3123248"/>
              <a:gd name="connsiteX1453" fmla="*/ 1023170 w 3875837"/>
              <a:gd name="connsiteY1453" fmla="*/ 1772081 h 3123248"/>
              <a:gd name="connsiteX1454" fmla="*/ 1014322 w 3875837"/>
              <a:gd name="connsiteY1454" fmla="*/ 1744505 h 3123248"/>
              <a:gd name="connsiteX1455" fmla="*/ 1009711 w 3875837"/>
              <a:gd name="connsiteY1455" fmla="*/ 1733305 h 3123248"/>
              <a:gd name="connsiteX1456" fmla="*/ 1008393 w 3875837"/>
              <a:gd name="connsiteY1456" fmla="*/ 1728410 h 3123248"/>
              <a:gd name="connsiteX1457" fmla="*/ 1008112 w 3875837"/>
              <a:gd name="connsiteY1457" fmla="*/ 1726435 h 3123248"/>
              <a:gd name="connsiteX1458" fmla="*/ 1018840 w 3875837"/>
              <a:gd name="connsiteY1458" fmla="*/ 1710905 h 3123248"/>
              <a:gd name="connsiteX1459" fmla="*/ 1056582 w 3875837"/>
              <a:gd name="connsiteY1459" fmla="*/ 1787610 h 3123248"/>
              <a:gd name="connsiteX1460" fmla="*/ 1065805 w 3875837"/>
              <a:gd name="connsiteY1460" fmla="*/ 1785445 h 3123248"/>
              <a:gd name="connsiteX1461" fmla="*/ 1032205 w 3875837"/>
              <a:gd name="connsiteY1461" fmla="*/ 1710999 h 3123248"/>
              <a:gd name="connsiteX1462" fmla="*/ 1039641 w 3875837"/>
              <a:gd name="connsiteY1462" fmla="*/ 1672693 h 3123248"/>
              <a:gd name="connsiteX1463" fmla="*/ 1043311 w 3875837"/>
              <a:gd name="connsiteY1463" fmla="*/ 1671657 h 3123248"/>
              <a:gd name="connsiteX1464" fmla="*/ 1058464 w 3875837"/>
              <a:gd name="connsiteY1464" fmla="*/ 1699892 h 3123248"/>
              <a:gd name="connsiteX1465" fmla="*/ 1064393 w 3875837"/>
              <a:gd name="connsiteY1465" fmla="*/ 1695657 h 3123248"/>
              <a:gd name="connsiteX1466" fmla="*/ 1055641 w 3875837"/>
              <a:gd name="connsiteY1466" fmla="*/ 1674669 h 3123248"/>
              <a:gd name="connsiteX1467" fmla="*/ 1050840 w 3875837"/>
              <a:gd name="connsiteY1467" fmla="*/ 1665729 h 3123248"/>
              <a:gd name="connsiteX1468" fmla="*/ 1049806 w 3875837"/>
              <a:gd name="connsiteY1468" fmla="*/ 1665447 h 3123248"/>
              <a:gd name="connsiteX1469" fmla="*/ 1065335 w 3875837"/>
              <a:gd name="connsiteY1469" fmla="*/ 1644928 h 3123248"/>
              <a:gd name="connsiteX1470" fmla="*/ 1076159 w 3875837"/>
              <a:gd name="connsiteY1470" fmla="*/ 1662340 h 3123248"/>
              <a:gd name="connsiteX1471" fmla="*/ 1094323 w 3875837"/>
              <a:gd name="connsiteY1471" fmla="*/ 1703658 h 3123248"/>
              <a:gd name="connsiteX1472" fmla="*/ 1124723 w 3875837"/>
              <a:gd name="connsiteY1472" fmla="*/ 1780834 h 3123248"/>
              <a:gd name="connsiteX1473" fmla="*/ 1131404 w 3875837"/>
              <a:gd name="connsiteY1473" fmla="*/ 1777069 h 3123248"/>
              <a:gd name="connsiteX1474" fmla="*/ 1097617 w 3875837"/>
              <a:gd name="connsiteY1474" fmla="*/ 1683800 h 3123248"/>
              <a:gd name="connsiteX1475" fmla="*/ 1079264 w 3875837"/>
              <a:gd name="connsiteY1475" fmla="*/ 1645117 h 3123248"/>
              <a:gd name="connsiteX1476" fmla="*/ 1069006 w 3875837"/>
              <a:gd name="connsiteY1476" fmla="*/ 1628082 h 3123248"/>
              <a:gd name="connsiteX1477" fmla="*/ 1074464 w 3875837"/>
              <a:gd name="connsiteY1477" fmla="*/ 1612458 h 3123248"/>
              <a:gd name="connsiteX1478" fmla="*/ 1103452 w 3875837"/>
              <a:gd name="connsiteY1478" fmla="*/ 1675799 h 3123248"/>
              <a:gd name="connsiteX1479" fmla="*/ 1110699 w 3875837"/>
              <a:gd name="connsiteY1479" fmla="*/ 1675235 h 3123248"/>
              <a:gd name="connsiteX1480" fmla="*/ 1086981 w 3875837"/>
              <a:gd name="connsiteY1480" fmla="*/ 1608505 h 3123248"/>
              <a:gd name="connsiteX1481" fmla="*/ 1079547 w 3875837"/>
              <a:gd name="connsiteY1481" fmla="*/ 1593258 h 3123248"/>
              <a:gd name="connsiteX1482" fmla="*/ 1076629 w 3875837"/>
              <a:gd name="connsiteY1482" fmla="*/ 1571799 h 3123248"/>
              <a:gd name="connsiteX1483" fmla="*/ 1080676 w 3875837"/>
              <a:gd name="connsiteY1483" fmla="*/ 1566622 h 3123248"/>
              <a:gd name="connsiteX1484" fmla="*/ 1084064 w 3875837"/>
              <a:gd name="connsiteY1484" fmla="*/ 1557023 h 3123248"/>
              <a:gd name="connsiteX1485" fmla="*/ 1087077 w 3875837"/>
              <a:gd name="connsiteY1485" fmla="*/ 1548270 h 3123248"/>
              <a:gd name="connsiteX1486" fmla="*/ 1113429 w 3875837"/>
              <a:gd name="connsiteY1486" fmla="*/ 1557117 h 3123248"/>
              <a:gd name="connsiteX1487" fmla="*/ 1114935 w 3875837"/>
              <a:gd name="connsiteY1487" fmla="*/ 1559187 h 3123248"/>
              <a:gd name="connsiteX1488" fmla="*/ 1115687 w 3875837"/>
              <a:gd name="connsiteY1488" fmla="*/ 1563140 h 3123248"/>
              <a:gd name="connsiteX1489" fmla="*/ 1114276 w 3875837"/>
              <a:gd name="connsiteY1489" fmla="*/ 1597965 h 3123248"/>
              <a:gd name="connsiteX1490" fmla="*/ 1121899 w 3875837"/>
              <a:gd name="connsiteY1490" fmla="*/ 1600317 h 3123248"/>
              <a:gd name="connsiteX1491" fmla="*/ 1121994 w 3875837"/>
              <a:gd name="connsiteY1491" fmla="*/ 1521446 h 3123248"/>
              <a:gd name="connsiteX1492" fmla="*/ 1133663 w 3875837"/>
              <a:gd name="connsiteY1492" fmla="*/ 1517023 h 3123248"/>
              <a:gd name="connsiteX1493" fmla="*/ 1150134 w 3875837"/>
              <a:gd name="connsiteY1493" fmla="*/ 1526529 h 3123248"/>
              <a:gd name="connsiteX1494" fmla="*/ 1158040 w 3875837"/>
              <a:gd name="connsiteY1494" fmla="*/ 1533399 h 3123248"/>
              <a:gd name="connsiteX1495" fmla="*/ 1188347 w 3875837"/>
              <a:gd name="connsiteY1495" fmla="*/ 1628646 h 3123248"/>
              <a:gd name="connsiteX1496" fmla="*/ 1199358 w 3875837"/>
              <a:gd name="connsiteY1496" fmla="*/ 1630339 h 3123248"/>
              <a:gd name="connsiteX1497" fmla="*/ 1185805 w 3875837"/>
              <a:gd name="connsiteY1497" fmla="*/ 1556081 h 3123248"/>
              <a:gd name="connsiteX1498" fmla="*/ 1175546 w 3875837"/>
              <a:gd name="connsiteY1498" fmla="*/ 1539329 h 3123248"/>
              <a:gd name="connsiteX1499" fmla="*/ 1175171 w 3875837"/>
              <a:gd name="connsiteY1499" fmla="*/ 1538670 h 3123248"/>
              <a:gd name="connsiteX1500" fmla="*/ 1165947 w 3875837"/>
              <a:gd name="connsiteY1500" fmla="*/ 1457728 h 3123248"/>
              <a:gd name="connsiteX1501" fmla="*/ 1221381 w 3875837"/>
              <a:gd name="connsiteY1501" fmla="*/ 1483800 h 3123248"/>
              <a:gd name="connsiteX1502" fmla="*/ 1232111 w 3875837"/>
              <a:gd name="connsiteY1502" fmla="*/ 1473164 h 3123248"/>
              <a:gd name="connsiteX1503" fmla="*/ 1214605 w 3875837"/>
              <a:gd name="connsiteY1503" fmla="*/ 1423094 h 3123248"/>
              <a:gd name="connsiteX1504" fmla="*/ 1230323 w 3875837"/>
              <a:gd name="connsiteY1504" fmla="*/ 1408223 h 3123248"/>
              <a:gd name="connsiteX1505" fmla="*/ 1229852 w 3875837"/>
              <a:gd name="connsiteY1505" fmla="*/ 1400318 h 3123248"/>
              <a:gd name="connsiteX1506" fmla="*/ 1238604 w 3875837"/>
              <a:gd name="connsiteY1506" fmla="*/ 1367376 h 3123248"/>
              <a:gd name="connsiteX1507" fmla="*/ 1290558 w 3875837"/>
              <a:gd name="connsiteY1507" fmla="*/ 1340459 h 3123248"/>
              <a:gd name="connsiteX1508" fmla="*/ 1299781 w 3875837"/>
              <a:gd name="connsiteY1508" fmla="*/ 1333305 h 3123248"/>
              <a:gd name="connsiteX1509" fmla="*/ 1320919 w 3875837"/>
              <a:gd name="connsiteY1509" fmla="*/ 1293229 h 3123248"/>
              <a:gd name="connsiteX1510" fmla="*/ 3736848 w 3875837"/>
              <a:gd name="connsiteY1510" fmla="*/ 1980869 h 3123248"/>
              <a:gd name="connsiteX1511" fmla="*/ 3728670 w 3875837"/>
              <a:gd name="connsiteY1511" fmla="*/ 1981492 h 3123248"/>
              <a:gd name="connsiteX1512" fmla="*/ 3698742 w 3875837"/>
              <a:gd name="connsiteY1512" fmla="*/ 2034575 h 3123248"/>
              <a:gd name="connsiteX1513" fmla="*/ 3707871 w 3875837"/>
              <a:gd name="connsiteY1513" fmla="*/ 2039187 h 3123248"/>
              <a:gd name="connsiteX1514" fmla="*/ 3739870 w 3875837"/>
              <a:gd name="connsiteY1514" fmla="*/ 1988645 h 3123248"/>
              <a:gd name="connsiteX1515" fmla="*/ 3736848 w 3875837"/>
              <a:gd name="connsiteY1515" fmla="*/ 1980869 h 3123248"/>
              <a:gd name="connsiteX1516" fmla="*/ 1921145 w 3875837"/>
              <a:gd name="connsiteY1516" fmla="*/ 1403987 h 3123248"/>
              <a:gd name="connsiteX1517" fmla="*/ 1914086 w 3875837"/>
              <a:gd name="connsiteY1517" fmla="*/ 1402011 h 3123248"/>
              <a:gd name="connsiteX1518" fmla="*/ 1909568 w 3875837"/>
              <a:gd name="connsiteY1518" fmla="*/ 1412365 h 3123248"/>
              <a:gd name="connsiteX1519" fmla="*/ 1906933 w 3875837"/>
              <a:gd name="connsiteY1519" fmla="*/ 1437870 h 3123248"/>
              <a:gd name="connsiteX1520" fmla="*/ 1907121 w 3875837"/>
              <a:gd name="connsiteY1520" fmla="*/ 1437776 h 3123248"/>
              <a:gd name="connsiteX1521" fmla="*/ 1906556 w 3875837"/>
              <a:gd name="connsiteY1521" fmla="*/ 1439282 h 3123248"/>
              <a:gd name="connsiteX1522" fmla="*/ 1915968 w 3875837"/>
              <a:gd name="connsiteY1522" fmla="*/ 1443235 h 3123248"/>
              <a:gd name="connsiteX1523" fmla="*/ 1921145 w 3875837"/>
              <a:gd name="connsiteY1523" fmla="*/ 1403987 h 3123248"/>
              <a:gd name="connsiteX1524" fmla="*/ 1955121 w 3875837"/>
              <a:gd name="connsiteY1524" fmla="*/ 1412741 h 3123248"/>
              <a:gd name="connsiteX1525" fmla="*/ 1948061 w 3875837"/>
              <a:gd name="connsiteY1525" fmla="*/ 1410764 h 3123248"/>
              <a:gd name="connsiteX1526" fmla="*/ 1935168 w 3875837"/>
              <a:gd name="connsiteY1526" fmla="*/ 1434858 h 3123248"/>
              <a:gd name="connsiteX1527" fmla="*/ 1931497 w 3875837"/>
              <a:gd name="connsiteY1527" fmla="*/ 1445399 h 3123248"/>
              <a:gd name="connsiteX1528" fmla="*/ 1936768 w 3875837"/>
              <a:gd name="connsiteY1528" fmla="*/ 1447188 h 3123248"/>
              <a:gd name="connsiteX1529" fmla="*/ 1955121 w 3875837"/>
              <a:gd name="connsiteY1529" fmla="*/ 1412741 h 3123248"/>
              <a:gd name="connsiteX1530" fmla="*/ 1985615 w 3875837"/>
              <a:gd name="connsiteY1530" fmla="*/ 1415376 h 3123248"/>
              <a:gd name="connsiteX1531" fmla="*/ 1965944 w 3875837"/>
              <a:gd name="connsiteY1531" fmla="*/ 1434764 h 3123248"/>
              <a:gd name="connsiteX1532" fmla="*/ 1970556 w 3875837"/>
              <a:gd name="connsiteY1532" fmla="*/ 1440976 h 3123248"/>
              <a:gd name="connsiteX1533" fmla="*/ 1992392 w 3875837"/>
              <a:gd name="connsiteY1533" fmla="*/ 1417540 h 3123248"/>
              <a:gd name="connsiteX1534" fmla="*/ 1985615 w 3875837"/>
              <a:gd name="connsiteY1534" fmla="*/ 1415376 h 3123248"/>
              <a:gd name="connsiteX1535" fmla="*/ 1942744 w 3875837"/>
              <a:gd name="connsiteY1535" fmla="*/ 1381741 h 3123248"/>
              <a:gd name="connsiteX1536" fmla="*/ 1980344 w 3875837"/>
              <a:gd name="connsiteY1536" fmla="*/ 1394764 h 3123248"/>
              <a:gd name="connsiteX1537" fmla="*/ 2016673 w 3875837"/>
              <a:gd name="connsiteY1537" fmla="*/ 1419141 h 3123248"/>
              <a:gd name="connsiteX1538" fmla="*/ 1981568 w 3875837"/>
              <a:gd name="connsiteY1538" fmla="*/ 1460365 h 3123248"/>
              <a:gd name="connsiteX1539" fmla="*/ 1913709 w 3875837"/>
              <a:gd name="connsiteY1539" fmla="*/ 1515611 h 3123248"/>
              <a:gd name="connsiteX1540" fmla="*/ 1900538 w 3875837"/>
              <a:gd name="connsiteY1540" fmla="*/ 1531823 h 3123248"/>
              <a:gd name="connsiteX1541" fmla="*/ 1893063 w 3875837"/>
              <a:gd name="connsiteY1541" fmla="*/ 1528199 h 3123248"/>
              <a:gd name="connsiteX1542" fmla="*/ 1860438 w 3875837"/>
              <a:gd name="connsiteY1542" fmla="*/ 1523329 h 3123248"/>
              <a:gd name="connsiteX1543" fmla="*/ 1853191 w 3875837"/>
              <a:gd name="connsiteY1543" fmla="*/ 1532175 h 3123248"/>
              <a:gd name="connsiteX1544" fmla="*/ 1852910 w 3875837"/>
              <a:gd name="connsiteY1544" fmla="*/ 1536787 h 3123248"/>
              <a:gd name="connsiteX1545" fmla="*/ 1762462 w 3875837"/>
              <a:gd name="connsiteY1545" fmla="*/ 1546480 h 3123248"/>
              <a:gd name="connsiteX1546" fmla="*/ 1767826 w 3875837"/>
              <a:gd name="connsiteY1546" fmla="*/ 1569728 h 3123248"/>
              <a:gd name="connsiteX1547" fmla="*/ 1710885 w 3875837"/>
              <a:gd name="connsiteY1547" fmla="*/ 1554104 h 3123248"/>
              <a:gd name="connsiteX1548" fmla="*/ 1698463 w 3875837"/>
              <a:gd name="connsiteY1548" fmla="*/ 1582058 h 3123248"/>
              <a:gd name="connsiteX1549" fmla="*/ 1701192 w 3875837"/>
              <a:gd name="connsiteY1549" fmla="*/ 1586669 h 3123248"/>
              <a:gd name="connsiteX1550" fmla="*/ 1695546 w 3875837"/>
              <a:gd name="connsiteY1550" fmla="*/ 1583751 h 3123248"/>
              <a:gd name="connsiteX1551" fmla="*/ 1674945 w 3875837"/>
              <a:gd name="connsiteY1551" fmla="*/ 1577638 h 3123248"/>
              <a:gd name="connsiteX1552" fmla="*/ 1673428 w 3875837"/>
              <a:gd name="connsiteY1552" fmla="*/ 1569259 h 3123248"/>
              <a:gd name="connsiteX1553" fmla="*/ 1673239 w 3875837"/>
              <a:gd name="connsiteY1553" fmla="*/ 1567094 h 3123248"/>
              <a:gd name="connsiteX1554" fmla="*/ 1672109 w 3875837"/>
              <a:gd name="connsiteY1554" fmla="*/ 1565118 h 3123248"/>
              <a:gd name="connsiteX1555" fmla="*/ 1656581 w 3875837"/>
              <a:gd name="connsiteY1555" fmla="*/ 1520601 h 3123248"/>
              <a:gd name="connsiteX1556" fmla="*/ 1707780 w 3875837"/>
              <a:gd name="connsiteY1556" fmla="*/ 1523988 h 3123248"/>
              <a:gd name="connsiteX1557" fmla="*/ 1714933 w 3875837"/>
              <a:gd name="connsiteY1557" fmla="*/ 1520035 h 3123248"/>
              <a:gd name="connsiteX1558" fmla="*/ 1713804 w 3875837"/>
              <a:gd name="connsiteY1558" fmla="*/ 1502153 h 3123248"/>
              <a:gd name="connsiteX1559" fmla="*/ 1724439 w 3875837"/>
              <a:gd name="connsiteY1559" fmla="*/ 1442953 h 3123248"/>
              <a:gd name="connsiteX1560" fmla="*/ 1785709 w 3875837"/>
              <a:gd name="connsiteY1560" fmla="*/ 1422717 h 3123248"/>
              <a:gd name="connsiteX1561" fmla="*/ 1792486 w 3875837"/>
              <a:gd name="connsiteY1561" fmla="*/ 1417447 h 3123248"/>
              <a:gd name="connsiteX1562" fmla="*/ 1838603 w 3875837"/>
              <a:gd name="connsiteY1562" fmla="*/ 1435235 h 3123248"/>
              <a:gd name="connsiteX1563" fmla="*/ 1849426 w 3875837"/>
              <a:gd name="connsiteY1563" fmla="*/ 1500835 h 3123248"/>
              <a:gd name="connsiteX1564" fmla="*/ 1859027 w 3875837"/>
              <a:gd name="connsiteY1564" fmla="*/ 1499799 h 3123248"/>
              <a:gd name="connsiteX1565" fmla="*/ 1855263 w 3875837"/>
              <a:gd name="connsiteY1565" fmla="*/ 1420836 h 3123248"/>
              <a:gd name="connsiteX1566" fmla="*/ 1869097 w 3875837"/>
              <a:gd name="connsiteY1566" fmla="*/ 1418671 h 3123248"/>
              <a:gd name="connsiteX1567" fmla="*/ 1878980 w 3875837"/>
              <a:gd name="connsiteY1567" fmla="*/ 1442388 h 3123248"/>
              <a:gd name="connsiteX1568" fmla="*/ 1890086 w 3875837"/>
              <a:gd name="connsiteY1568" fmla="*/ 1436836 h 3123248"/>
              <a:gd name="connsiteX1569" fmla="*/ 1887263 w 3875837"/>
              <a:gd name="connsiteY1569" fmla="*/ 1420270 h 3123248"/>
              <a:gd name="connsiteX1570" fmla="*/ 1882838 w 3875837"/>
              <a:gd name="connsiteY1570" fmla="*/ 1406530 h 3123248"/>
              <a:gd name="connsiteX1571" fmla="*/ 1876155 w 3875837"/>
              <a:gd name="connsiteY1571" fmla="*/ 1391753 h 3123248"/>
              <a:gd name="connsiteX1572" fmla="*/ 1901191 w 3875837"/>
              <a:gd name="connsiteY1572" fmla="*/ 1383753 h 3123248"/>
              <a:gd name="connsiteX1573" fmla="*/ 1942744 w 3875837"/>
              <a:gd name="connsiteY1573" fmla="*/ 1381741 h 3123248"/>
              <a:gd name="connsiteX1574" fmla="*/ 2949495 w 3875837"/>
              <a:gd name="connsiteY1574" fmla="*/ 1461233 h 3123248"/>
              <a:gd name="connsiteX1575" fmla="*/ 2944577 w 3875837"/>
              <a:gd name="connsiteY1575" fmla="*/ 1466293 h 3123248"/>
              <a:gd name="connsiteX1576" fmla="*/ 2931496 w 3875837"/>
              <a:gd name="connsiteY1576" fmla="*/ 1488317 h 3123248"/>
              <a:gd name="connsiteX1577" fmla="*/ 2916531 w 3875837"/>
              <a:gd name="connsiteY1577" fmla="*/ 1514387 h 3123248"/>
              <a:gd name="connsiteX1578" fmla="*/ 2926696 w 3875837"/>
              <a:gd name="connsiteY1578" fmla="*/ 1523893 h 3123248"/>
              <a:gd name="connsiteX1579" fmla="*/ 2954272 w 3875837"/>
              <a:gd name="connsiteY1579" fmla="*/ 1486528 h 3123248"/>
              <a:gd name="connsiteX1580" fmla="*/ 2955965 w 3875837"/>
              <a:gd name="connsiteY1580" fmla="*/ 1463658 h 3123248"/>
              <a:gd name="connsiteX1581" fmla="*/ 2949495 w 3875837"/>
              <a:gd name="connsiteY1581" fmla="*/ 1461233 h 3123248"/>
              <a:gd name="connsiteX1582" fmla="*/ 3006742 w 3875837"/>
              <a:gd name="connsiteY1582" fmla="*/ 1431516 h 3123248"/>
              <a:gd name="connsiteX1583" fmla="*/ 3000860 w 3875837"/>
              <a:gd name="connsiteY1583" fmla="*/ 1432787 h 3123248"/>
              <a:gd name="connsiteX1584" fmla="*/ 2972719 w 3875837"/>
              <a:gd name="connsiteY1584" fmla="*/ 1484457 h 3123248"/>
              <a:gd name="connsiteX1585" fmla="*/ 2943167 w 3875837"/>
              <a:gd name="connsiteY1585" fmla="*/ 1533963 h 3123248"/>
              <a:gd name="connsiteX1586" fmla="*/ 2952766 w 3875837"/>
              <a:gd name="connsiteY1586" fmla="*/ 1541022 h 3123248"/>
              <a:gd name="connsiteX1587" fmla="*/ 2991355 w 3875837"/>
              <a:gd name="connsiteY1587" fmla="*/ 1485492 h 3123248"/>
              <a:gd name="connsiteX1588" fmla="*/ 3009802 w 3875837"/>
              <a:gd name="connsiteY1588" fmla="*/ 1437023 h 3123248"/>
              <a:gd name="connsiteX1589" fmla="*/ 3006742 w 3875837"/>
              <a:gd name="connsiteY1589" fmla="*/ 1431516 h 3123248"/>
              <a:gd name="connsiteX1590" fmla="*/ 3678647 w 3875837"/>
              <a:gd name="connsiteY1590" fmla="*/ 1603740 h 3123248"/>
              <a:gd name="connsiteX1591" fmla="*/ 3672200 w 3875837"/>
              <a:gd name="connsiteY1591" fmla="*/ 1604833 h 3123248"/>
              <a:gd name="connsiteX1592" fmla="*/ 3671824 w 3875837"/>
              <a:gd name="connsiteY1592" fmla="*/ 1649539 h 3123248"/>
              <a:gd name="connsiteX1593" fmla="*/ 3682177 w 3875837"/>
              <a:gd name="connsiteY1593" fmla="*/ 1644457 h 3123248"/>
              <a:gd name="connsiteX1594" fmla="*/ 3682930 w 3875837"/>
              <a:gd name="connsiteY1594" fmla="*/ 1631469 h 3123248"/>
              <a:gd name="connsiteX1595" fmla="*/ 3682271 w 3875837"/>
              <a:gd name="connsiteY1595" fmla="*/ 1609069 h 3123248"/>
              <a:gd name="connsiteX1596" fmla="*/ 3678647 w 3875837"/>
              <a:gd name="connsiteY1596" fmla="*/ 1603740 h 3123248"/>
              <a:gd name="connsiteX1597" fmla="*/ 2903884 w 3875837"/>
              <a:gd name="connsiteY1597" fmla="*/ 1362259 h 3123248"/>
              <a:gd name="connsiteX1598" fmla="*/ 2897331 w 3875837"/>
              <a:gd name="connsiteY1598" fmla="*/ 1363988 h 3123248"/>
              <a:gd name="connsiteX1599" fmla="*/ 2884719 w 3875837"/>
              <a:gd name="connsiteY1599" fmla="*/ 1424975 h 3123248"/>
              <a:gd name="connsiteX1600" fmla="*/ 2896766 w 3875837"/>
              <a:gd name="connsiteY1600" fmla="*/ 1427046 h 3123248"/>
              <a:gd name="connsiteX1601" fmla="*/ 2908249 w 3875837"/>
              <a:gd name="connsiteY1601" fmla="*/ 1367659 h 3123248"/>
              <a:gd name="connsiteX1602" fmla="*/ 2903884 w 3875837"/>
              <a:gd name="connsiteY1602" fmla="*/ 1362259 h 3123248"/>
              <a:gd name="connsiteX1603" fmla="*/ 3070683 w 3875837"/>
              <a:gd name="connsiteY1603" fmla="*/ 1408376 h 3123248"/>
              <a:gd name="connsiteX1604" fmla="*/ 3063918 w 3875837"/>
              <a:gd name="connsiteY1604" fmla="*/ 1411799 h 3123248"/>
              <a:gd name="connsiteX1605" fmla="*/ 3028155 w 3875837"/>
              <a:gd name="connsiteY1605" fmla="*/ 1467800 h 3123248"/>
              <a:gd name="connsiteX1606" fmla="*/ 3037565 w 3875837"/>
              <a:gd name="connsiteY1606" fmla="*/ 1477493 h 3123248"/>
              <a:gd name="connsiteX1607" fmla="*/ 3065048 w 3875837"/>
              <a:gd name="connsiteY1607" fmla="*/ 1443893 h 3123248"/>
              <a:gd name="connsiteX1608" fmla="*/ 3075965 w 3875837"/>
              <a:gd name="connsiteY1608" fmla="*/ 1413775 h 3123248"/>
              <a:gd name="connsiteX1609" fmla="*/ 3070683 w 3875837"/>
              <a:gd name="connsiteY1609" fmla="*/ 1408376 h 3123248"/>
              <a:gd name="connsiteX1610" fmla="*/ 3748564 w 3875837"/>
              <a:gd name="connsiteY1610" fmla="*/ 1617152 h 3123248"/>
              <a:gd name="connsiteX1611" fmla="*/ 3741470 w 3875837"/>
              <a:gd name="connsiteY1611" fmla="*/ 1619328 h 3123248"/>
              <a:gd name="connsiteX1612" fmla="*/ 3734882 w 3875837"/>
              <a:gd name="connsiteY1612" fmla="*/ 1644270 h 3123248"/>
              <a:gd name="connsiteX1613" fmla="*/ 3732342 w 3875837"/>
              <a:gd name="connsiteY1613" fmla="*/ 1660741 h 3123248"/>
              <a:gd name="connsiteX1614" fmla="*/ 3728200 w 3875837"/>
              <a:gd name="connsiteY1614" fmla="*/ 1691893 h 3123248"/>
              <a:gd name="connsiteX1615" fmla="*/ 3743917 w 3875837"/>
              <a:gd name="connsiteY1615" fmla="*/ 1700271 h 3123248"/>
              <a:gd name="connsiteX1616" fmla="*/ 3753800 w 3875837"/>
              <a:gd name="connsiteY1616" fmla="*/ 1659893 h 3123248"/>
              <a:gd name="connsiteX1617" fmla="*/ 3753894 w 3875837"/>
              <a:gd name="connsiteY1617" fmla="*/ 1621964 h 3123248"/>
              <a:gd name="connsiteX1618" fmla="*/ 3748564 w 3875837"/>
              <a:gd name="connsiteY1618" fmla="*/ 1617152 h 3123248"/>
              <a:gd name="connsiteX1619" fmla="*/ 3708882 w 3875837"/>
              <a:gd name="connsiteY1619" fmla="*/ 1593952 h 3123248"/>
              <a:gd name="connsiteX1620" fmla="*/ 3703165 w 3875837"/>
              <a:gd name="connsiteY1620" fmla="*/ 1596740 h 3123248"/>
              <a:gd name="connsiteX1621" fmla="*/ 3701471 w 3875837"/>
              <a:gd name="connsiteY1621" fmla="*/ 1626387 h 3123248"/>
              <a:gd name="connsiteX1622" fmla="*/ 3703636 w 3875837"/>
              <a:gd name="connsiteY1622" fmla="*/ 1662340 h 3123248"/>
              <a:gd name="connsiteX1623" fmla="*/ 3718225 w 3875837"/>
              <a:gd name="connsiteY1623" fmla="*/ 1658858 h 3123248"/>
              <a:gd name="connsiteX1624" fmla="*/ 3722272 w 3875837"/>
              <a:gd name="connsiteY1624" fmla="*/ 1629117 h 3123248"/>
              <a:gd name="connsiteX1625" fmla="*/ 3713894 w 3875837"/>
              <a:gd name="connsiteY1625" fmla="*/ 1598152 h 3123248"/>
              <a:gd name="connsiteX1626" fmla="*/ 3708882 w 3875837"/>
              <a:gd name="connsiteY1626" fmla="*/ 1593952 h 3123248"/>
              <a:gd name="connsiteX1627" fmla="*/ 3144295 w 3875837"/>
              <a:gd name="connsiteY1627" fmla="*/ 1364317 h 3123248"/>
              <a:gd name="connsiteX1628" fmla="*/ 3138555 w 3875837"/>
              <a:gd name="connsiteY1628" fmla="*/ 1365964 h 3123248"/>
              <a:gd name="connsiteX1629" fmla="*/ 3125378 w 3875837"/>
              <a:gd name="connsiteY1629" fmla="*/ 1396363 h 3123248"/>
              <a:gd name="connsiteX1630" fmla="*/ 3147025 w 3875837"/>
              <a:gd name="connsiteY1630" fmla="*/ 1400223 h 3123248"/>
              <a:gd name="connsiteX1631" fmla="*/ 3148625 w 3875837"/>
              <a:gd name="connsiteY1631" fmla="*/ 1368317 h 3123248"/>
              <a:gd name="connsiteX1632" fmla="*/ 3144295 w 3875837"/>
              <a:gd name="connsiteY1632" fmla="*/ 1364317 h 3123248"/>
              <a:gd name="connsiteX1633" fmla="*/ 2109286 w 3875837"/>
              <a:gd name="connsiteY1633" fmla="*/ 998153 h 3123248"/>
              <a:gd name="connsiteX1634" fmla="*/ 2109003 w 3875837"/>
              <a:gd name="connsiteY1634" fmla="*/ 998341 h 3123248"/>
              <a:gd name="connsiteX1635" fmla="*/ 2101003 w 3875837"/>
              <a:gd name="connsiteY1635" fmla="*/ 1005306 h 3123248"/>
              <a:gd name="connsiteX1636" fmla="*/ 2119639 w 3875837"/>
              <a:gd name="connsiteY1636" fmla="*/ 1034483 h 3123248"/>
              <a:gd name="connsiteX1637" fmla="*/ 2128485 w 3875837"/>
              <a:gd name="connsiteY1637" fmla="*/ 1044177 h 3123248"/>
              <a:gd name="connsiteX1638" fmla="*/ 2132344 w 3875837"/>
              <a:gd name="connsiteY1638" fmla="*/ 1043988 h 3123248"/>
              <a:gd name="connsiteX1639" fmla="*/ 2137898 w 3875837"/>
              <a:gd name="connsiteY1639" fmla="*/ 1038058 h 3123248"/>
              <a:gd name="connsiteX1640" fmla="*/ 2109286 w 3875837"/>
              <a:gd name="connsiteY1640" fmla="*/ 998153 h 3123248"/>
              <a:gd name="connsiteX1641" fmla="*/ 1966227 w 3875837"/>
              <a:gd name="connsiteY1641" fmla="*/ 934529 h 3123248"/>
              <a:gd name="connsiteX1642" fmla="*/ 1958686 w 3875837"/>
              <a:gd name="connsiteY1642" fmla="*/ 933870 h 3123248"/>
              <a:gd name="connsiteX1643" fmla="*/ 1957003 w 3875837"/>
              <a:gd name="connsiteY1643" fmla="*/ 940553 h 3123248"/>
              <a:gd name="connsiteX1644" fmla="*/ 2047638 w 3875837"/>
              <a:gd name="connsiteY1644" fmla="*/ 1047282 h 3123248"/>
              <a:gd name="connsiteX1645" fmla="*/ 2056015 w 3875837"/>
              <a:gd name="connsiteY1645" fmla="*/ 1038999 h 3123248"/>
              <a:gd name="connsiteX1646" fmla="*/ 2009898 w 3875837"/>
              <a:gd name="connsiteY1646" fmla="*/ 987893 h 3123248"/>
              <a:gd name="connsiteX1647" fmla="*/ 1966227 w 3875837"/>
              <a:gd name="connsiteY1647" fmla="*/ 934529 h 3123248"/>
              <a:gd name="connsiteX1648" fmla="*/ 2027862 w 3875837"/>
              <a:gd name="connsiteY1648" fmla="*/ 942693 h 3123248"/>
              <a:gd name="connsiteX1649" fmla="*/ 2022604 w 3875837"/>
              <a:gd name="connsiteY1649" fmla="*/ 947705 h 3123248"/>
              <a:gd name="connsiteX1650" fmla="*/ 2039545 w 3875837"/>
              <a:gd name="connsiteY1650" fmla="*/ 985541 h 3123248"/>
              <a:gd name="connsiteX1651" fmla="*/ 2079168 w 3875837"/>
              <a:gd name="connsiteY1651" fmla="*/ 1043046 h 3123248"/>
              <a:gd name="connsiteX1652" fmla="*/ 2088393 w 3875837"/>
              <a:gd name="connsiteY1652" fmla="*/ 1035235 h 3123248"/>
              <a:gd name="connsiteX1653" fmla="*/ 2061945 w 3875837"/>
              <a:gd name="connsiteY1653" fmla="*/ 990623 h 3123248"/>
              <a:gd name="connsiteX1654" fmla="*/ 2033615 w 3875837"/>
              <a:gd name="connsiteY1654" fmla="*/ 947141 h 3123248"/>
              <a:gd name="connsiteX1655" fmla="*/ 2027862 w 3875837"/>
              <a:gd name="connsiteY1655" fmla="*/ 942693 h 3123248"/>
              <a:gd name="connsiteX1656" fmla="*/ 1852063 w 3875837"/>
              <a:gd name="connsiteY1656" fmla="*/ 884742 h 3123248"/>
              <a:gd name="connsiteX1657" fmla="*/ 1844534 w 3875837"/>
              <a:gd name="connsiteY1657" fmla="*/ 891518 h 3123248"/>
              <a:gd name="connsiteX1658" fmla="*/ 1948439 w 3875837"/>
              <a:gd name="connsiteY1658" fmla="*/ 1013401 h 3123248"/>
              <a:gd name="connsiteX1659" fmla="*/ 1956628 w 3875837"/>
              <a:gd name="connsiteY1659" fmla="*/ 1006812 h 3123248"/>
              <a:gd name="connsiteX1660" fmla="*/ 1852063 w 3875837"/>
              <a:gd name="connsiteY1660" fmla="*/ 884742 h 3123248"/>
              <a:gd name="connsiteX1661" fmla="*/ 2062038 w 3875837"/>
              <a:gd name="connsiteY1661" fmla="*/ 909212 h 3123248"/>
              <a:gd name="connsiteX1662" fmla="*/ 2052544 w 3875837"/>
              <a:gd name="connsiteY1662" fmla="*/ 909118 h 3123248"/>
              <a:gd name="connsiteX1663" fmla="*/ 2051027 w 3875837"/>
              <a:gd name="connsiteY1663" fmla="*/ 918341 h 3123248"/>
              <a:gd name="connsiteX1664" fmla="*/ 2068344 w 3875837"/>
              <a:gd name="connsiteY1664" fmla="*/ 945730 h 3123248"/>
              <a:gd name="connsiteX1665" fmla="*/ 2079262 w 3875837"/>
              <a:gd name="connsiteY1665" fmla="*/ 946295 h 3123248"/>
              <a:gd name="connsiteX1666" fmla="*/ 2062038 w 3875837"/>
              <a:gd name="connsiteY1666" fmla="*/ 909212 h 3123248"/>
              <a:gd name="connsiteX1667" fmla="*/ 1946368 w 3875837"/>
              <a:gd name="connsiteY1667" fmla="*/ 870435 h 3123248"/>
              <a:gd name="connsiteX1668" fmla="*/ 1938179 w 3875837"/>
              <a:gd name="connsiteY1668" fmla="*/ 876459 h 3123248"/>
              <a:gd name="connsiteX1669" fmla="*/ 1969427 w 3875837"/>
              <a:gd name="connsiteY1669" fmla="*/ 921541 h 3123248"/>
              <a:gd name="connsiteX1670" fmla="*/ 1981663 w 3875837"/>
              <a:gd name="connsiteY1670" fmla="*/ 913824 h 3123248"/>
              <a:gd name="connsiteX1671" fmla="*/ 1946368 w 3875837"/>
              <a:gd name="connsiteY1671" fmla="*/ 870435 h 3123248"/>
              <a:gd name="connsiteX1672" fmla="*/ 1726886 w 3875837"/>
              <a:gd name="connsiteY1672" fmla="*/ 774529 h 3123248"/>
              <a:gd name="connsiteX1673" fmla="*/ 1719357 w 3875837"/>
              <a:gd name="connsiteY1673" fmla="*/ 781306 h 3123248"/>
              <a:gd name="connsiteX1674" fmla="*/ 1845757 w 3875837"/>
              <a:gd name="connsiteY1674" fmla="*/ 927377 h 3123248"/>
              <a:gd name="connsiteX1675" fmla="*/ 1851591 w 3875837"/>
              <a:gd name="connsiteY1675" fmla="*/ 922199 h 3123248"/>
              <a:gd name="connsiteX1676" fmla="*/ 1726886 w 3875837"/>
              <a:gd name="connsiteY1676" fmla="*/ 774529 h 3123248"/>
              <a:gd name="connsiteX1677" fmla="*/ 1663639 w 3875837"/>
              <a:gd name="connsiteY1677" fmla="*/ 695008 h 3123248"/>
              <a:gd name="connsiteX1678" fmla="*/ 1657451 w 3875837"/>
              <a:gd name="connsiteY1678" fmla="*/ 694994 h 3123248"/>
              <a:gd name="connsiteX1679" fmla="*/ 1655074 w 3875837"/>
              <a:gd name="connsiteY1679" fmla="*/ 700278 h 3123248"/>
              <a:gd name="connsiteX1680" fmla="*/ 1686321 w 3875837"/>
              <a:gd name="connsiteY1680" fmla="*/ 746678 h 3123248"/>
              <a:gd name="connsiteX1681" fmla="*/ 1697898 w 3875837"/>
              <a:gd name="connsiteY1681" fmla="*/ 736419 h 3123248"/>
              <a:gd name="connsiteX1682" fmla="*/ 1663639 w 3875837"/>
              <a:gd name="connsiteY1682" fmla="*/ 695008 h 3123248"/>
              <a:gd name="connsiteX1683" fmla="*/ 3253848 w 3875837"/>
              <a:gd name="connsiteY1683" fmla="*/ 1184976 h 3123248"/>
              <a:gd name="connsiteX1684" fmla="*/ 3247201 w 3875837"/>
              <a:gd name="connsiteY1684" fmla="*/ 1184093 h 3123248"/>
              <a:gd name="connsiteX1685" fmla="*/ 3243590 w 3875837"/>
              <a:gd name="connsiteY1685" fmla="*/ 1190058 h 3123248"/>
              <a:gd name="connsiteX1686" fmla="*/ 3222884 w 3875837"/>
              <a:gd name="connsiteY1686" fmla="*/ 1222246 h 3123248"/>
              <a:gd name="connsiteX1687" fmla="*/ 3235118 w 3875837"/>
              <a:gd name="connsiteY1687" fmla="*/ 1236928 h 3123248"/>
              <a:gd name="connsiteX1688" fmla="*/ 3253848 w 3875837"/>
              <a:gd name="connsiteY1688" fmla="*/ 1184976 h 3123248"/>
              <a:gd name="connsiteX1689" fmla="*/ 3206378 w 3875837"/>
              <a:gd name="connsiteY1689" fmla="*/ 1153424 h 3123248"/>
              <a:gd name="connsiteX1690" fmla="*/ 3201236 w 3875837"/>
              <a:gd name="connsiteY1690" fmla="*/ 1157399 h 3123248"/>
              <a:gd name="connsiteX1691" fmla="*/ 3195213 w 3875837"/>
              <a:gd name="connsiteY1691" fmla="*/ 1204365 h 3123248"/>
              <a:gd name="connsiteX1692" fmla="*/ 3206695 w 3875837"/>
              <a:gd name="connsiteY1692" fmla="*/ 1209259 h 3123248"/>
              <a:gd name="connsiteX1693" fmla="*/ 3212436 w 3875837"/>
              <a:gd name="connsiteY1693" fmla="*/ 1155800 h 3123248"/>
              <a:gd name="connsiteX1694" fmla="*/ 3206378 w 3875837"/>
              <a:gd name="connsiteY1694" fmla="*/ 1153424 h 3123248"/>
              <a:gd name="connsiteX1695" fmla="*/ 1694038 w 3875837"/>
              <a:gd name="connsiteY1695" fmla="*/ 675809 h 3123248"/>
              <a:gd name="connsiteX1696" fmla="*/ 1689416 w 3875837"/>
              <a:gd name="connsiteY1696" fmla="*/ 674445 h 3123248"/>
              <a:gd name="connsiteX1697" fmla="*/ 1687262 w 3875837"/>
              <a:gd name="connsiteY1697" fmla="*/ 679010 h 3123248"/>
              <a:gd name="connsiteX1698" fmla="*/ 1706933 w 3875837"/>
              <a:gd name="connsiteY1698" fmla="*/ 713174 h 3123248"/>
              <a:gd name="connsiteX1699" fmla="*/ 1748910 w 3875837"/>
              <a:gd name="connsiteY1699" fmla="*/ 761354 h 3123248"/>
              <a:gd name="connsiteX1700" fmla="*/ 1753897 w 3875837"/>
              <a:gd name="connsiteY1700" fmla="*/ 756835 h 3123248"/>
              <a:gd name="connsiteX1701" fmla="*/ 1717004 w 3875837"/>
              <a:gd name="connsiteY1701" fmla="*/ 708186 h 3123248"/>
              <a:gd name="connsiteX1702" fmla="*/ 1694038 w 3875837"/>
              <a:gd name="connsiteY1702" fmla="*/ 675809 h 3123248"/>
              <a:gd name="connsiteX1703" fmla="*/ 1975972 w 3875837"/>
              <a:gd name="connsiteY1703" fmla="*/ 755366 h 3123248"/>
              <a:gd name="connsiteX1704" fmla="*/ 1971428 w 3875837"/>
              <a:gd name="connsiteY1704" fmla="*/ 757294 h 3123248"/>
              <a:gd name="connsiteX1705" fmla="*/ 1970651 w 3875837"/>
              <a:gd name="connsiteY1705" fmla="*/ 767000 h 3123248"/>
              <a:gd name="connsiteX1706" fmla="*/ 1979027 w 3875837"/>
              <a:gd name="connsiteY1706" fmla="*/ 783565 h 3123248"/>
              <a:gd name="connsiteX1707" fmla="*/ 1988533 w 3875837"/>
              <a:gd name="connsiteY1707" fmla="*/ 783189 h 3123248"/>
              <a:gd name="connsiteX1708" fmla="*/ 1980816 w 3875837"/>
              <a:gd name="connsiteY1708" fmla="*/ 757682 h 3123248"/>
              <a:gd name="connsiteX1709" fmla="*/ 1975972 w 3875837"/>
              <a:gd name="connsiteY1709" fmla="*/ 755366 h 3123248"/>
              <a:gd name="connsiteX1710" fmla="*/ 3185332 w 3875837"/>
              <a:gd name="connsiteY1710" fmla="*/ 1120224 h 3123248"/>
              <a:gd name="connsiteX1711" fmla="*/ 3176295 w 3875837"/>
              <a:gd name="connsiteY1711" fmla="*/ 1126435 h 3123248"/>
              <a:gd name="connsiteX1712" fmla="*/ 3176295 w 3875837"/>
              <a:gd name="connsiteY1712" fmla="*/ 1149588 h 3123248"/>
              <a:gd name="connsiteX1713" fmla="*/ 3195119 w 3875837"/>
              <a:gd name="connsiteY1713" fmla="*/ 1155236 h 3123248"/>
              <a:gd name="connsiteX1714" fmla="*/ 3185332 w 3875837"/>
              <a:gd name="connsiteY1714" fmla="*/ 1120224 h 3123248"/>
              <a:gd name="connsiteX1715" fmla="*/ 1618745 w 3875837"/>
              <a:gd name="connsiteY1715" fmla="*/ 595901 h 3123248"/>
              <a:gd name="connsiteX1716" fmla="*/ 1610557 w 3875837"/>
              <a:gd name="connsiteY1716" fmla="*/ 602584 h 3123248"/>
              <a:gd name="connsiteX1717" fmla="*/ 1659403 w 3875837"/>
              <a:gd name="connsiteY1717" fmla="*/ 666677 h 3123248"/>
              <a:gd name="connsiteX1718" fmla="*/ 1669380 w 3875837"/>
              <a:gd name="connsiteY1718" fmla="*/ 658771 h 3123248"/>
              <a:gd name="connsiteX1719" fmla="*/ 1641709 w 3875837"/>
              <a:gd name="connsiteY1719" fmla="*/ 622347 h 3123248"/>
              <a:gd name="connsiteX1720" fmla="*/ 1618745 w 3875837"/>
              <a:gd name="connsiteY1720" fmla="*/ 595901 h 3123248"/>
              <a:gd name="connsiteX1721" fmla="*/ 3309248 w 3875837"/>
              <a:gd name="connsiteY1721" fmla="*/ 1091400 h 3123248"/>
              <a:gd name="connsiteX1722" fmla="*/ 3302978 w 3875837"/>
              <a:gd name="connsiteY1722" fmla="*/ 1095376 h 3123248"/>
              <a:gd name="connsiteX1723" fmla="*/ 3286318 w 3875837"/>
              <a:gd name="connsiteY1723" fmla="*/ 1138106 h 3123248"/>
              <a:gd name="connsiteX1724" fmla="*/ 3306930 w 3875837"/>
              <a:gd name="connsiteY1724" fmla="*/ 1143377 h 3123248"/>
              <a:gd name="connsiteX1725" fmla="*/ 3315589 w 3875837"/>
              <a:gd name="connsiteY1725" fmla="*/ 1094623 h 3123248"/>
              <a:gd name="connsiteX1726" fmla="*/ 3309248 w 3875837"/>
              <a:gd name="connsiteY1726" fmla="*/ 1091400 h 3123248"/>
              <a:gd name="connsiteX1727" fmla="*/ 1741579 w 3875837"/>
              <a:gd name="connsiteY1727" fmla="*/ 584386 h 3123248"/>
              <a:gd name="connsiteX1728" fmla="*/ 1735262 w 3875837"/>
              <a:gd name="connsiteY1728" fmla="*/ 584234 h 3123248"/>
              <a:gd name="connsiteX1729" fmla="*/ 1732533 w 3875837"/>
              <a:gd name="connsiteY1729" fmla="*/ 586492 h 3123248"/>
              <a:gd name="connsiteX1730" fmla="*/ 1730934 w 3875837"/>
              <a:gd name="connsiteY1730" fmla="*/ 592139 h 3123248"/>
              <a:gd name="connsiteX1731" fmla="*/ 1750415 w 3875837"/>
              <a:gd name="connsiteY1731" fmla="*/ 624516 h 3123248"/>
              <a:gd name="connsiteX1732" fmla="*/ 1769898 w 3875837"/>
              <a:gd name="connsiteY1732" fmla="*/ 654068 h 3123248"/>
              <a:gd name="connsiteX1733" fmla="*/ 1778933 w 3875837"/>
              <a:gd name="connsiteY1733" fmla="*/ 649080 h 3123248"/>
              <a:gd name="connsiteX1734" fmla="*/ 1766604 w 3875837"/>
              <a:gd name="connsiteY1734" fmla="*/ 621504 h 3123248"/>
              <a:gd name="connsiteX1735" fmla="*/ 1743169 w 3875837"/>
              <a:gd name="connsiteY1735" fmla="*/ 590540 h 3123248"/>
              <a:gd name="connsiteX1736" fmla="*/ 1741579 w 3875837"/>
              <a:gd name="connsiteY1736" fmla="*/ 584386 h 3123248"/>
              <a:gd name="connsiteX1737" fmla="*/ 2401439 w 3875837"/>
              <a:gd name="connsiteY1737" fmla="*/ 766577 h 3123248"/>
              <a:gd name="connsiteX1738" fmla="*/ 2395685 w 3875837"/>
              <a:gd name="connsiteY1738" fmla="*/ 770106 h 3123248"/>
              <a:gd name="connsiteX1739" fmla="*/ 2367826 w 3875837"/>
              <a:gd name="connsiteY1739" fmla="*/ 810388 h 3123248"/>
              <a:gd name="connsiteX1740" fmla="*/ 2351450 w 3875837"/>
              <a:gd name="connsiteY1740" fmla="*/ 850953 h 3123248"/>
              <a:gd name="connsiteX1741" fmla="*/ 2364531 w 3875837"/>
              <a:gd name="connsiteY1741" fmla="*/ 857166 h 3123248"/>
              <a:gd name="connsiteX1742" fmla="*/ 2375168 w 3875837"/>
              <a:gd name="connsiteY1742" fmla="*/ 836930 h 3123248"/>
              <a:gd name="connsiteX1743" fmla="*/ 2392578 w 3875837"/>
              <a:gd name="connsiteY1743" fmla="*/ 811047 h 3123248"/>
              <a:gd name="connsiteX1744" fmla="*/ 2406414 w 3875837"/>
              <a:gd name="connsiteY1744" fmla="*/ 770954 h 3123248"/>
              <a:gd name="connsiteX1745" fmla="*/ 2401439 w 3875837"/>
              <a:gd name="connsiteY1745" fmla="*/ 766577 h 3123248"/>
              <a:gd name="connsiteX1746" fmla="*/ 1634462 w 3875837"/>
              <a:gd name="connsiteY1746" fmla="*/ 483244 h 3123248"/>
              <a:gd name="connsiteX1747" fmla="*/ 1626227 w 3875837"/>
              <a:gd name="connsiteY1747" fmla="*/ 481573 h 3123248"/>
              <a:gd name="connsiteX1748" fmla="*/ 1624204 w 3875837"/>
              <a:gd name="connsiteY1748" fmla="*/ 489927 h 3123248"/>
              <a:gd name="connsiteX1749" fmla="*/ 1739686 w 3875837"/>
              <a:gd name="connsiteY1749" fmla="*/ 675715 h 3123248"/>
              <a:gd name="connsiteX1750" fmla="*/ 1748722 w 3875837"/>
              <a:gd name="connsiteY1750" fmla="*/ 670351 h 3123248"/>
              <a:gd name="connsiteX1751" fmla="*/ 1676251 w 3875837"/>
              <a:gd name="connsiteY1751" fmla="*/ 549786 h 3123248"/>
              <a:gd name="connsiteX1752" fmla="*/ 1634462 w 3875837"/>
              <a:gd name="connsiteY1752" fmla="*/ 483244 h 3123248"/>
              <a:gd name="connsiteX1753" fmla="*/ 2486415 w 3875837"/>
              <a:gd name="connsiteY1753" fmla="*/ 747691 h 3123248"/>
              <a:gd name="connsiteX1754" fmla="*/ 2478603 w 3875837"/>
              <a:gd name="connsiteY1754" fmla="*/ 745927 h 3123248"/>
              <a:gd name="connsiteX1755" fmla="*/ 2444344 w 3875837"/>
              <a:gd name="connsiteY1755" fmla="*/ 789589 h 3123248"/>
              <a:gd name="connsiteX1756" fmla="*/ 2452721 w 3875837"/>
              <a:gd name="connsiteY1756" fmla="*/ 797588 h 3123248"/>
              <a:gd name="connsiteX1757" fmla="*/ 2463921 w 3875837"/>
              <a:gd name="connsiteY1757" fmla="*/ 787705 h 3123248"/>
              <a:gd name="connsiteX1758" fmla="*/ 2486885 w 3875837"/>
              <a:gd name="connsiteY1758" fmla="*/ 755800 h 3123248"/>
              <a:gd name="connsiteX1759" fmla="*/ 2486415 w 3875837"/>
              <a:gd name="connsiteY1759" fmla="*/ 747691 h 3123248"/>
              <a:gd name="connsiteX1760" fmla="*/ 1691122 w 3875837"/>
              <a:gd name="connsiteY1760" fmla="*/ 499528 h 3123248"/>
              <a:gd name="connsiteX1761" fmla="*/ 1684745 w 3875837"/>
              <a:gd name="connsiteY1761" fmla="*/ 499386 h 3123248"/>
              <a:gd name="connsiteX1762" fmla="*/ 1683592 w 3875837"/>
              <a:gd name="connsiteY1762" fmla="*/ 505739 h 3123248"/>
              <a:gd name="connsiteX1763" fmla="*/ 1706463 w 3875837"/>
              <a:gd name="connsiteY1763" fmla="*/ 563151 h 3123248"/>
              <a:gd name="connsiteX1764" fmla="*/ 1717097 w 3875837"/>
              <a:gd name="connsiteY1764" fmla="*/ 563056 h 3123248"/>
              <a:gd name="connsiteX1765" fmla="*/ 1691122 w 3875837"/>
              <a:gd name="connsiteY1765" fmla="*/ 499528 h 3123248"/>
              <a:gd name="connsiteX1766" fmla="*/ 1817031 w 3875837"/>
              <a:gd name="connsiteY1766" fmla="*/ 472005 h 3123248"/>
              <a:gd name="connsiteX1767" fmla="*/ 1861569 w 3875837"/>
              <a:gd name="connsiteY1767" fmla="*/ 514398 h 3123248"/>
              <a:gd name="connsiteX1768" fmla="*/ 1886038 w 3875837"/>
              <a:gd name="connsiteY1768" fmla="*/ 570398 h 3123248"/>
              <a:gd name="connsiteX1769" fmla="*/ 1905239 w 3875837"/>
              <a:gd name="connsiteY1769" fmla="*/ 598068 h 3123248"/>
              <a:gd name="connsiteX1770" fmla="*/ 1908063 w 3875837"/>
              <a:gd name="connsiteY1770" fmla="*/ 601080 h 3123248"/>
              <a:gd name="connsiteX1771" fmla="*/ 1913803 w 3875837"/>
              <a:gd name="connsiteY1771" fmla="*/ 632420 h 3123248"/>
              <a:gd name="connsiteX1772" fmla="*/ 1955403 w 3875837"/>
              <a:gd name="connsiteY1772" fmla="*/ 736326 h 3123248"/>
              <a:gd name="connsiteX1773" fmla="*/ 1966792 w 3875837"/>
              <a:gd name="connsiteY1773" fmla="*/ 736421 h 3123248"/>
              <a:gd name="connsiteX1774" fmla="*/ 1943073 w 3875837"/>
              <a:gd name="connsiteY1774" fmla="*/ 659056 h 3123248"/>
              <a:gd name="connsiteX1775" fmla="*/ 1929051 w 3875837"/>
              <a:gd name="connsiteY1775" fmla="*/ 601739 h 3123248"/>
              <a:gd name="connsiteX1776" fmla="*/ 1941474 w 3875837"/>
              <a:gd name="connsiteY1776" fmla="*/ 577455 h 3123248"/>
              <a:gd name="connsiteX1777" fmla="*/ 1972344 w 3875837"/>
              <a:gd name="connsiteY1777" fmla="*/ 634679 h 3123248"/>
              <a:gd name="connsiteX1778" fmla="*/ 1985802 w 3875837"/>
              <a:gd name="connsiteY1778" fmla="*/ 669033 h 3123248"/>
              <a:gd name="connsiteX1779" fmla="*/ 2016015 w 3875837"/>
              <a:gd name="connsiteY1779" fmla="*/ 787706 h 3123248"/>
              <a:gd name="connsiteX1780" fmla="*/ 2032391 w 3875837"/>
              <a:gd name="connsiteY1780" fmla="*/ 777918 h 3123248"/>
              <a:gd name="connsiteX1781" fmla="*/ 2012344 w 3875837"/>
              <a:gd name="connsiteY1781" fmla="*/ 688138 h 3123248"/>
              <a:gd name="connsiteX1782" fmla="*/ 2064486 w 3875837"/>
              <a:gd name="connsiteY1782" fmla="*/ 672138 h 3123248"/>
              <a:gd name="connsiteX1783" fmla="*/ 2135638 w 3875837"/>
              <a:gd name="connsiteY1783" fmla="*/ 927470 h 3123248"/>
              <a:gd name="connsiteX1784" fmla="*/ 2212156 w 3875837"/>
              <a:gd name="connsiteY1784" fmla="*/ 1148741 h 3123248"/>
              <a:gd name="connsiteX1785" fmla="*/ 2232014 w 3875837"/>
              <a:gd name="connsiteY1785" fmla="*/ 1208317 h 3123248"/>
              <a:gd name="connsiteX1786" fmla="*/ 2227026 w 3875837"/>
              <a:gd name="connsiteY1786" fmla="*/ 1199094 h 3123248"/>
              <a:gd name="connsiteX1787" fmla="*/ 2157003 w 3875837"/>
              <a:gd name="connsiteY1787" fmla="*/ 1081164 h 3123248"/>
              <a:gd name="connsiteX1788" fmla="*/ 2149567 w 3875837"/>
              <a:gd name="connsiteY1788" fmla="*/ 1087000 h 3123248"/>
              <a:gd name="connsiteX1789" fmla="*/ 2252814 w 3875837"/>
              <a:gd name="connsiteY1789" fmla="*/ 1291799 h 3123248"/>
              <a:gd name="connsiteX1790" fmla="*/ 2245379 w 3875837"/>
              <a:gd name="connsiteY1790" fmla="*/ 1281729 h 3123248"/>
              <a:gd name="connsiteX1791" fmla="*/ 2103826 w 3875837"/>
              <a:gd name="connsiteY1791" fmla="*/ 1062153 h 3123248"/>
              <a:gd name="connsiteX1792" fmla="*/ 2090839 w 3875837"/>
              <a:gd name="connsiteY1792" fmla="*/ 1063565 h 3123248"/>
              <a:gd name="connsiteX1793" fmla="*/ 2089990 w 3875837"/>
              <a:gd name="connsiteY1793" fmla="*/ 1066105 h 3123248"/>
              <a:gd name="connsiteX1794" fmla="*/ 2093285 w 3875837"/>
              <a:gd name="connsiteY1794" fmla="*/ 1073259 h 3123248"/>
              <a:gd name="connsiteX1795" fmla="*/ 2129332 w 3875837"/>
              <a:gd name="connsiteY1795" fmla="*/ 1125023 h 3123248"/>
              <a:gd name="connsiteX1796" fmla="*/ 2164532 w 3875837"/>
              <a:gd name="connsiteY1796" fmla="*/ 1177352 h 3123248"/>
              <a:gd name="connsiteX1797" fmla="*/ 2183073 w 3875837"/>
              <a:gd name="connsiteY1797" fmla="*/ 1207846 h 3123248"/>
              <a:gd name="connsiteX1798" fmla="*/ 1998979 w 3875837"/>
              <a:gd name="connsiteY1798" fmla="*/ 1028741 h 3123248"/>
              <a:gd name="connsiteX1799" fmla="*/ 1989850 w 3875837"/>
              <a:gd name="connsiteY1799" fmla="*/ 1037682 h 3123248"/>
              <a:gd name="connsiteX1800" fmla="*/ 2218180 w 3875837"/>
              <a:gd name="connsiteY1800" fmla="*/ 1284458 h 3123248"/>
              <a:gd name="connsiteX1801" fmla="*/ 2011875 w 3875837"/>
              <a:gd name="connsiteY1801" fmla="*/ 1100270 h 3123248"/>
              <a:gd name="connsiteX1802" fmla="*/ 1718698 w 3875837"/>
              <a:gd name="connsiteY1802" fmla="*/ 819141 h 3123248"/>
              <a:gd name="connsiteX1803" fmla="*/ 1614133 w 3875837"/>
              <a:gd name="connsiteY1803" fmla="*/ 659526 h 3123248"/>
              <a:gd name="connsiteX1804" fmla="*/ 1520110 w 3875837"/>
              <a:gd name="connsiteY1804" fmla="*/ 490586 h 3123248"/>
              <a:gd name="connsiteX1805" fmla="*/ 1532405 w 3875837"/>
              <a:gd name="connsiteY1805" fmla="*/ 445956 h 3123248"/>
              <a:gd name="connsiteX1806" fmla="*/ 1551452 w 3875837"/>
              <a:gd name="connsiteY1806" fmla="*/ 447669 h 3123248"/>
              <a:gd name="connsiteX1807" fmla="*/ 1567169 w 3875837"/>
              <a:gd name="connsiteY1807" fmla="*/ 467622 h 3123248"/>
              <a:gd name="connsiteX1808" fmla="*/ 1578275 w 3875837"/>
              <a:gd name="connsiteY1808" fmla="*/ 486727 h 3123248"/>
              <a:gd name="connsiteX1809" fmla="*/ 1591544 w 3875837"/>
              <a:gd name="connsiteY1809" fmla="*/ 508092 h 3123248"/>
              <a:gd name="connsiteX1810" fmla="*/ 1599451 w 3875837"/>
              <a:gd name="connsiteY1810" fmla="*/ 514398 h 3123248"/>
              <a:gd name="connsiteX1811" fmla="*/ 1601333 w 3875837"/>
              <a:gd name="connsiteY1811" fmla="*/ 513268 h 3123248"/>
              <a:gd name="connsiteX1812" fmla="*/ 1603875 w 3875837"/>
              <a:gd name="connsiteY1812" fmla="*/ 506397 h 3123248"/>
              <a:gd name="connsiteX1813" fmla="*/ 1575922 w 3875837"/>
              <a:gd name="connsiteY1813" fmla="*/ 451527 h 3123248"/>
              <a:gd name="connsiteX1814" fmla="*/ 1592392 w 3875837"/>
              <a:gd name="connsiteY1814" fmla="*/ 452468 h 3123248"/>
              <a:gd name="connsiteX1815" fmla="*/ 1678603 w 3875837"/>
              <a:gd name="connsiteY1815" fmla="*/ 483998 h 3123248"/>
              <a:gd name="connsiteX1816" fmla="*/ 1692721 w 3875837"/>
              <a:gd name="connsiteY1816" fmla="*/ 476562 h 3123248"/>
              <a:gd name="connsiteX1817" fmla="*/ 1758980 w 3875837"/>
              <a:gd name="connsiteY1817" fmla="*/ 524656 h 3123248"/>
              <a:gd name="connsiteX1818" fmla="*/ 1764816 w 3875837"/>
              <a:gd name="connsiteY1818" fmla="*/ 545551 h 3123248"/>
              <a:gd name="connsiteX1819" fmla="*/ 1800109 w 3875837"/>
              <a:gd name="connsiteY1819" fmla="*/ 622538 h 3123248"/>
              <a:gd name="connsiteX1820" fmla="*/ 1810933 w 3875837"/>
              <a:gd name="connsiteY1820" fmla="*/ 619903 h 3123248"/>
              <a:gd name="connsiteX1821" fmla="*/ 1779969 w 3875837"/>
              <a:gd name="connsiteY1821" fmla="*/ 533033 h 3123248"/>
              <a:gd name="connsiteX1822" fmla="*/ 1768862 w 3875837"/>
              <a:gd name="connsiteY1822" fmla="*/ 483622 h 3123248"/>
              <a:gd name="connsiteX1823" fmla="*/ 1800485 w 3875837"/>
              <a:gd name="connsiteY1823" fmla="*/ 467716 h 3123248"/>
              <a:gd name="connsiteX1824" fmla="*/ 1817031 w 3875837"/>
              <a:gd name="connsiteY1824" fmla="*/ 472005 h 3123248"/>
              <a:gd name="connsiteX1825" fmla="*/ 3524237 w 3875837"/>
              <a:gd name="connsiteY1825" fmla="*/ 991661 h 3123248"/>
              <a:gd name="connsiteX1826" fmla="*/ 3535542 w 3875837"/>
              <a:gd name="connsiteY1826" fmla="*/ 1023658 h 3123248"/>
              <a:gd name="connsiteX1827" fmla="*/ 3517472 w 3875837"/>
              <a:gd name="connsiteY1827" fmla="*/ 1098294 h 3123248"/>
              <a:gd name="connsiteX1828" fmla="*/ 3415071 w 3875837"/>
              <a:gd name="connsiteY1828" fmla="*/ 1245964 h 3123248"/>
              <a:gd name="connsiteX1829" fmla="*/ 3421566 w 3875837"/>
              <a:gd name="connsiteY1829" fmla="*/ 1206811 h 3123248"/>
              <a:gd name="connsiteX1830" fmla="*/ 3408013 w 3875837"/>
              <a:gd name="connsiteY1830" fmla="*/ 1203517 h 3123248"/>
              <a:gd name="connsiteX1831" fmla="*/ 3395119 w 3875837"/>
              <a:gd name="connsiteY1831" fmla="*/ 1235047 h 3123248"/>
              <a:gd name="connsiteX1832" fmla="*/ 3375824 w 3875837"/>
              <a:gd name="connsiteY1832" fmla="*/ 1285023 h 3123248"/>
              <a:gd name="connsiteX1833" fmla="*/ 3322460 w 3875837"/>
              <a:gd name="connsiteY1833" fmla="*/ 1338293 h 3123248"/>
              <a:gd name="connsiteX1834" fmla="*/ 3333849 w 3875837"/>
              <a:gd name="connsiteY1834" fmla="*/ 1273729 h 3123248"/>
              <a:gd name="connsiteX1835" fmla="*/ 3322365 w 3875837"/>
              <a:gd name="connsiteY1835" fmla="*/ 1270528 h 3123248"/>
              <a:gd name="connsiteX1836" fmla="*/ 3295731 w 3875837"/>
              <a:gd name="connsiteY1836" fmla="*/ 1337258 h 3123248"/>
              <a:gd name="connsiteX1837" fmla="*/ 3275026 w 3875837"/>
              <a:gd name="connsiteY1837" fmla="*/ 1382340 h 3123248"/>
              <a:gd name="connsiteX1838" fmla="*/ 3244060 w 3875837"/>
              <a:gd name="connsiteY1838" fmla="*/ 1408881 h 3123248"/>
              <a:gd name="connsiteX1839" fmla="*/ 3261660 w 3875837"/>
              <a:gd name="connsiteY1839" fmla="*/ 1340740 h 3123248"/>
              <a:gd name="connsiteX1840" fmla="*/ 3247919 w 3875837"/>
              <a:gd name="connsiteY1840" fmla="*/ 1338575 h 3123248"/>
              <a:gd name="connsiteX1841" fmla="*/ 3216484 w 3875837"/>
              <a:gd name="connsiteY1841" fmla="*/ 1414433 h 3123248"/>
              <a:gd name="connsiteX1842" fmla="*/ 3220813 w 3875837"/>
              <a:gd name="connsiteY1842" fmla="*/ 1393728 h 3123248"/>
              <a:gd name="connsiteX1843" fmla="*/ 3211872 w 3875837"/>
              <a:gd name="connsiteY1843" fmla="*/ 1389493 h 3123248"/>
              <a:gd name="connsiteX1844" fmla="*/ 3183825 w 3875837"/>
              <a:gd name="connsiteY1844" fmla="*/ 1453116 h 3123248"/>
              <a:gd name="connsiteX1845" fmla="*/ 3165190 w 3875837"/>
              <a:gd name="connsiteY1845" fmla="*/ 1465729 h 3123248"/>
              <a:gd name="connsiteX1846" fmla="*/ 3172437 w 3875837"/>
              <a:gd name="connsiteY1846" fmla="*/ 1451516 h 3123248"/>
              <a:gd name="connsiteX1847" fmla="*/ 3192955 w 3875837"/>
              <a:gd name="connsiteY1847" fmla="*/ 1398717 h 3123248"/>
              <a:gd name="connsiteX1848" fmla="*/ 3207825 w 3875837"/>
              <a:gd name="connsiteY1848" fmla="*/ 1349681 h 3123248"/>
              <a:gd name="connsiteX1849" fmla="*/ 3195025 w 3875837"/>
              <a:gd name="connsiteY1849" fmla="*/ 1348457 h 3123248"/>
              <a:gd name="connsiteX1850" fmla="*/ 3160578 w 3875837"/>
              <a:gd name="connsiteY1850" fmla="*/ 1424598 h 3123248"/>
              <a:gd name="connsiteX1851" fmla="*/ 3126978 w 3875837"/>
              <a:gd name="connsiteY1851" fmla="*/ 1490010 h 3123248"/>
              <a:gd name="connsiteX1852" fmla="*/ 3121896 w 3875837"/>
              <a:gd name="connsiteY1852" fmla="*/ 1493211 h 3123248"/>
              <a:gd name="connsiteX1853" fmla="*/ 3127167 w 3875837"/>
              <a:gd name="connsiteY1853" fmla="*/ 1466481 h 3123248"/>
              <a:gd name="connsiteX1854" fmla="*/ 3116720 w 3875837"/>
              <a:gd name="connsiteY1854" fmla="*/ 1463093 h 3123248"/>
              <a:gd name="connsiteX1855" fmla="*/ 3105237 w 3875837"/>
              <a:gd name="connsiteY1855" fmla="*/ 1490199 h 3123248"/>
              <a:gd name="connsiteX1856" fmla="*/ 3098366 w 3875837"/>
              <a:gd name="connsiteY1856" fmla="*/ 1507987 h 3123248"/>
              <a:gd name="connsiteX1857" fmla="*/ 3054132 w 3875837"/>
              <a:gd name="connsiteY1857" fmla="*/ 1537540 h 3123248"/>
              <a:gd name="connsiteX1858" fmla="*/ 3122649 w 3875837"/>
              <a:gd name="connsiteY1858" fmla="*/ 1437304 h 3123248"/>
              <a:gd name="connsiteX1859" fmla="*/ 3109378 w 3875837"/>
              <a:gd name="connsiteY1859" fmla="*/ 1433729 h 3123248"/>
              <a:gd name="connsiteX1860" fmla="*/ 3005378 w 3875837"/>
              <a:gd name="connsiteY1860" fmla="*/ 1571328 h 3123248"/>
              <a:gd name="connsiteX1861" fmla="*/ 3046508 w 3875837"/>
              <a:gd name="connsiteY1861" fmla="*/ 1490481 h 3123248"/>
              <a:gd name="connsiteX1862" fmla="*/ 3036061 w 3875837"/>
              <a:gd name="connsiteY1862" fmla="*/ 1485022 h 3123248"/>
              <a:gd name="connsiteX1863" fmla="*/ 2994366 w 3875837"/>
              <a:gd name="connsiteY1863" fmla="*/ 1550905 h 3123248"/>
              <a:gd name="connsiteX1864" fmla="*/ 2953049 w 3875837"/>
              <a:gd name="connsiteY1864" fmla="*/ 1620834 h 3123248"/>
              <a:gd name="connsiteX1865" fmla="*/ 2949002 w 3875837"/>
              <a:gd name="connsiteY1865" fmla="*/ 1627610 h 3123248"/>
              <a:gd name="connsiteX1866" fmla="*/ 2935167 w 3875837"/>
              <a:gd name="connsiteY1866" fmla="*/ 1640881 h 3123248"/>
              <a:gd name="connsiteX1867" fmla="*/ 3004813 w 3875837"/>
              <a:gd name="connsiteY1867" fmla="*/ 1508646 h 3123248"/>
              <a:gd name="connsiteX1868" fmla="*/ 2992484 w 3875837"/>
              <a:gd name="connsiteY1868" fmla="*/ 1501963 h 3123248"/>
              <a:gd name="connsiteX1869" fmla="*/ 2872484 w 3875837"/>
              <a:gd name="connsiteY1869" fmla="*/ 1683987 h 3123248"/>
              <a:gd name="connsiteX1870" fmla="*/ 2930273 w 3875837"/>
              <a:gd name="connsiteY1870" fmla="*/ 1558058 h 3123248"/>
              <a:gd name="connsiteX1871" fmla="*/ 2921802 w 3875837"/>
              <a:gd name="connsiteY1871" fmla="*/ 1554387 h 3123248"/>
              <a:gd name="connsiteX1872" fmla="*/ 2837285 w 3875837"/>
              <a:gd name="connsiteY1872" fmla="*/ 1720786 h 3123248"/>
              <a:gd name="connsiteX1873" fmla="*/ 2790132 w 3875837"/>
              <a:gd name="connsiteY1873" fmla="*/ 1836175 h 3123248"/>
              <a:gd name="connsiteX1874" fmla="*/ 2772908 w 3875837"/>
              <a:gd name="connsiteY1874" fmla="*/ 1886903 h 3123248"/>
              <a:gd name="connsiteX1875" fmla="*/ 2763403 w 3875837"/>
              <a:gd name="connsiteY1875" fmla="*/ 1906669 h 3123248"/>
              <a:gd name="connsiteX1876" fmla="*/ 2806038 w 3875837"/>
              <a:gd name="connsiteY1876" fmla="*/ 1777351 h 3123248"/>
              <a:gd name="connsiteX1877" fmla="*/ 2899496 w 3875837"/>
              <a:gd name="connsiteY1877" fmla="*/ 1554199 h 3123248"/>
              <a:gd name="connsiteX1878" fmla="*/ 2889237 w 3875837"/>
              <a:gd name="connsiteY1878" fmla="*/ 1547327 h 3123248"/>
              <a:gd name="connsiteX1879" fmla="*/ 2789943 w 3875837"/>
              <a:gd name="connsiteY1879" fmla="*/ 1773209 h 3123248"/>
              <a:gd name="connsiteX1880" fmla="*/ 2742321 w 3875837"/>
              <a:gd name="connsiteY1880" fmla="*/ 1930010 h 3123248"/>
              <a:gd name="connsiteX1881" fmla="*/ 2812626 w 3875837"/>
              <a:gd name="connsiteY1881" fmla="*/ 1622904 h 3123248"/>
              <a:gd name="connsiteX1882" fmla="*/ 2802556 w 3875837"/>
              <a:gd name="connsiteY1882" fmla="*/ 1618010 h 3123248"/>
              <a:gd name="connsiteX1883" fmla="*/ 2729896 w 3875837"/>
              <a:gd name="connsiteY1883" fmla="*/ 1882575 h 3123248"/>
              <a:gd name="connsiteX1884" fmla="*/ 2709378 w 3875837"/>
              <a:gd name="connsiteY1884" fmla="*/ 1991938 h 3123248"/>
              <a:gd name="connsiteX1885" fmla="*/ 2735544 w 3875837"/>
              <a:gd name="connsiteY1885" fmla="*/ 1707892 h 3123248"/>
              <a:gd name="connsiteX1886" fmla="*/ 2723214 w 3875837"/>
              <a:gd name="connsiteY1886" fmla="*/ 1702057 h 3123248"/>
              <a:gd name="connsiteX1887" fmla="*/ 2691121 w 3875837"/>
              <a:gd name="connsiteY1887" fmla="*/ 1906669 h 3123248"/>
              <a:gd name="connsiteX1888" fmla="*/ 2691214 w 3875837"/>
              <a:gd name="connsiteY1888" fmla="*/ 1976598 h 3123248"/>
              <a:gd name="connsiteX1889" fmla="*/ 2666273 w 3875837"/>
              <a:gd name="connsiteY1889" fmla="*/ 1807186 h 3123248"/>
              <a:gd name="connsiteX1890" fmla="*/ 2657709 w 3875837"/>
              <a:gd name="connsiteY1890" fmla="*/ 1807658 h 3123248"/>
              <a:gd name="connsiteX1891" fmla="*/ 2659120 w 3875837"/>
              <a:gd name="connsiteY1891" fmla="*/ 1919939 h 3123248"/>
              <a:gd name="connsiteX1892" fmla="*/ 2633238 w 3875837"/>
              <a:gd name="connsiteY1892" fmla="*/ 1791846 h 3123248"/>
              <a:gd name="connsiteX1893" fmla="*/ 2702414 w 3875837"/>
              <a:gd name="connsiteY1893" fmla="*/ 1338011 h 3123248"/>
              <a:gd name="connsiteX1894" fmla="*/ 2697143 w 3875837"/>
              <a:gd name="connsiteY1894" fmla="*/ 1355987 h 3123248"/>
              <a:gd name="connsiteX1895" fmla="*/ 2683496 w 3875837"/>
              <a:gd name="connsiteY1895" fmla="*/ 1433634 h 3123248"/>
              <a:gd name="connsiteX1896" fmla="*/ 2690461 w 3875837"/>
              <a:gd name="connsiteY1896" fmla="*/ 1461775 h 3123248"/>
              <a:gd name="connsiteX1897" fmla="*/ 2698461 w 3875837"/>
              <a:gd name="connsiteY1897" fmla="*/ 1459892 h 3123248"/>
              <a:gd name="connsiteX1898" fmla="*/ 2705143 w 3875837"/>
              <a:gd name="connsiteY1898" fmla="*/ 1405117 h 3123248"/>
              <a:gd name="connsiteX1899" fmla="*/ 2716625 w 3875837"/>
              <a:gd name="connsiteY1899" fmla="*/ 1359093 h 3123248"/>
              <a:gd name="connsiteX1900" fmla="*/ 2719920 w 3875837"/>
              <a:gd name="connsiteY1900" fmla="*/ 1339516 h 3123248"/>
              <a:gd name="connsiteX1901" fmla="*/ 2722273 w 3875837"/>
              <a:gd name="connsiteY1901" fmla="*/ 1331610 h 3123248"/>
              <a:gd name="connsiteX1902" fmla="*/ 2723496 w 3875837"/>
              <a:gd name="connsiteY1902" fmla="*/ 1328599 h 3123248"/>
              <a:gd name="connsiteX1903" fmla="*/ 2751826 w 3875837"/>
              <a:gd name="connsiteY1903" fmla="*/ 1316270 h 3123248"/>
              <a:gd name="connsiteX1904" fmla="*/ 2738179 w 3875837"/>
              <a:gd name="connsiteY1904" fmla="*/ 1455563 h 3123248"/>
              <a:gd name="connsiteX1905" fmla="*/ 2752861 w 3875837"/>
              <a:gd name="connsiteY1905" fmla="*/ 1460457 h 3123248"/>
              <a:gd name="connsiteX1906" fmla="*/ 2770272 w 3875837"/>
              <a:gd name="connsiteY1906" fmla="*/ 1327941 h 3123248"/>
              <a:gd name="connsiteX1907" fmla="*/ 2813661 w 3875837"/>
              <a:gd name="connsiteY1907" fmla="*/ 1281069 h 3123248"/>
              <a:gd name="connsiteX1908" fmla="*/ 2819778 w 3875837"/>
              <a:gd name="connsiteY1908" fmla="*/ 1282764 h 3123248"/>
              <a:gd name="connsiteX1909" fmla="*/ 2816484 w 3875837"/>
              <a:gd name="connsiteY1909" fmla="*/ 1335188 h 3123248"/>
              <a:gd name="connsiteX1910" fmla="*/ 2828437 w 3875837"/>
              <a:gd name="connsiteY1910" fmla="*/ 1334340 h 3123248"/>
              <a:gd name="connsiteX1911" fmla="*/ 2834274 w 3875837"/>
              <a:gd name="connsiteY1911" fmla="*/ 1297635 h 3123248"/>
              <a:gd name="connsiteX1912" fmla="*/ 2835309 w 3875837"/>
              <a:gd name="connsiteY1912" fmla="*/ 1280976 h 3123248"/>
              <a:gd name="connsiteX1913" fmla="*/ 2834084 w 3875837"/>
              <a:gd name="connsiteY1913" fmla="*/ 1279752 h 3123248"/>
              <a:gd name="connsiteX1914" fmla="*/ 2873426 w 3875837"/>
              <a:gd name="connsiteY1914" fmla="*/ 1264598 h 3123248"/>
              <a:gd name="connsiteX1915" fmla="*/ 2873426 w 3875837"/>
              <a:gd name="connsiteY1915" fmla="*/ 1298199 h 3123248"/>
              <a:gd name="connsiteX1916" fmla="*/ 2863072 w 3875837"/>
              <a:gd name="connsiteY1916" fmla="*/ 1371328 h 3123248"/>
              <a:gd name="connsiteX1917" fmla="*/ 2838884 w 3875837"/>
              <a:gd name="connsiteY1917" fmla="*/ 1504975 h 3123248"/>
              <a:gd name="connsiteX1918" fmla="*/ 2851402 w 3875837"/>
              <a:gd name="connsiteY1918" fmla="*/ 1505446 h 3123248"/>
              <a:gd name="connsiteX1919" fmla="*/ 2884813 w 3875837"/>
              <a:gd name="connsiteY1919" fmla="*/ 1346575 h 3123248"/>
              <a:gd name="connsiteX1920" fmla="*/ 2892626 w 3875837"/>
              <a:gd name="connsiteY1920" fmla="*/ 1277023 h 3123248"/>
              <a:gd name="connsiteX1921" fmla="*/ 2893002 w 3875837"/>
              <a:gd name="connsiteY1921" fmla="*/ 1244364 h 3123248"/>
              <a:gd name="connsiteX1922" fmla="*/ 2913991 w 3875837"/>
              <a:gd name="connsiteY1922" fmla="*/ 1227328 h 3123248"/>
              <a:gd name="connsiteX1923" fmla="*/ 2899685 w 3875837"/>
              <a:gd name="connsiteY1923" fmla="*/ 1340458 h 3123248"/>
              <a:gd name="connsiteX1924" fmla="*/ 2910131 w 3875837"/>
              <a:gd name="connsiteY1924" fmla="*/ 1345916 h 3123248"/>
              <a:gd name="connsiteX1925" fmla="*/ 2934602 w 3875837"/>
              <a:gd name="connsiteY1925" fmla="*/ 1232599 h 3123248"/>
              <a:gd name="connsiteX1926" fmla="*/ 2937331 w 3875837"/>
              <a:gd name="connsiteY1926" fmla="*/ 1204929 h 3123248"/>
              <a:gd name="connsiteX1927" fmla="*/ 2951825 w 3875837"/>
              <a:gd name="connsiteY1927" fmla="*/ 1172552 h 3123248"/>
              <a:gd name="connsiteX1928" fmla="*/ 2961990 w 3875837"/>
              <a:gd name="connsiteY1928" fmla="*/ 1168787 h 3123248"/>
              <a:gd name="connsiteX1929" fmla="*/ 2974979 w 3875837"/>
              <a:gd name="connsiteY1929" fmla="*/ 1158340 h 3123248"/>
              <a:gd name="connsiteX1930" fmla="*/ 2986650 w 3875837"/>
              <a:gd name="connsiteY1930" fmla="*/ 1148646 h 3123248"/>
              <a:gd name="connsiteX1931" fmla="*/ 3015637 w 3875837"/>
              <a:gd name="connsiteY1931" fmla="*/ 1183658 h 3123248"/>
              <a:gd name="connsiteX1932" fmla="*/ 3016015 w 3875837"/>
              <a:gd name="connsiteY1932" fmla="*/ 1187894 h 3123248"/>
              <a:gd name="connsiteX1933" fmla="*/ 3013660 w 3875837"/>
              <a:gd name="connsiteY1933" fmla="*/ 1194105 h 3123248"/>
              <a:gd name="connsiteX1934" fmla="*/ 2981660 w 3875837"/>
              <a:gd name="connsiteY1934" fmla="*/ 1241447 h 3123248"/>
              <a:gd name="connsiteX1935" fmla="*/ 2990319 w 3875837"/>
              <a:gd name="connsiteY1935" fmla="*/ 1251329 h 3123248"/>
              <a:gd name="connsiteX1936" fmla="*/ 3058461 w 3875837"/>
              <a:gd name="connsiteY1936" fmla="*/ 1141588 h 3123248"/>
              <a:gd name="connsiteX1937" fmla="*/ 3078413 w 3875837"/>
              <a:gd name="connsiteY1937" fmla="*/ 1145446 h 3123248"/>
              <a:gd name="connsiteX1938" fmla="*/ 3093190 w 3875837"/>
              <a:gd name="connsiteY1938" fmla="*/ 1172929 h 3123248"/>
              <a:gd name="connsiteX1939" fmla="*/ 3098273 w 3875837"/>
              <a:gd name="connsiteY1939" fmla="*/ 1189305 h 3123248"/>
              <a:gd name="connsiteX1940" fmla="*/ 3058272 w 3875837"/>
              <a:gd name="connsiteY1940" fmla="*/ 1347987 h 3123248"/>
              <a:gd name="connsiteX1941" fmla="*/ 3072202 w 3875837"/>
              <a:gd name="connsiteY1941" fmla="*/ 1359845 h 3123248"/>
              <a:gd name="connsiteX1942" fmla="*/ 3117285 w 3875837"/>
              <a:gd name="connsiteY1942" fmla="*/ 1244835 h 3123248"/>
              <a:gd name="connsiteX1943" fmla="*/ 3117472 w 3875837"/>
              <a:gd name="connsiteY1943" fmla="*/ 1212646 h 3123248"/>
              <a:gd name="connsiteX1944" fmla="*/ 3117472 w 3875837"/>
              <a:gd name="connsiteY1944" fmla="*/ 1211328 h 3123248"/>
              <a:gd name="connsiteX1945" fmla="*/ 3174413 w 3875837"/>
              <a:gd name="connsiteY1945" fmla="*/ 1090669 h 3123248"/>
              <a:gd name="connsiteX1946" fmla="*/ 3229190 w 3875837"/>
              <a:gd name="connsiteY1946" fmla="*/ 1174811 h 3123248"/>
              <a:gd name="connsiteX1947" fmla="*/ 3253284 w 3875837"/>
              <a:gd name="connsiteY1947" fmla="*/ 1169164 h 3123248"/>
              <a:gd name="connsiteX1948" fmla="*/ 3272107 w 3875837"/>
              <a:gd name="connsiteY1948" fmla="*/ 1084364 h 3123248"/>
              <a:gd name="connsiteX1949" fmla="*/ 3306837 w 3875837"/>
              <a:gd name="connsiteY1949" fmla="*/ 1077117 h 3123248"/>
              <a:gd name="connsiteX1950" fmla="*/ 3313048 w 3875837"/>
              <a:gd name="connsiteY1950" fmla="*/ 1065729 h 3123248"/>
              <a:gd name="connsiteX1951" fmla="*/ 3353707 w 3875837"/>
              <a:gd name="connsiteY1951" fmla="*/ 1027422 h 3123248"/>
              <a:gd name="connsiteX1952" fmla="*/ 3449236 w 3875837"/>
              <a:gd name="connsiteY1952" fmla="*/ 1034671 h 3123248"/>
              <a:gd name="connsiteX1953" fmla="*/ 3468154 w 3875837"/>
              <a:gd name="connsiteY1953" fmla="*/ 1032599 h 3123248"/>
              <a:gd name="connsiteX1954" fmla="*/ 3514518 w 3875837"/>
              <a:gd name="connsiteY1954" fmla="*/ 993682 h 3123248"/>
              <a:gd name="connsiteX1955" fmla="*/ 3524237 w 3875837"/>
              <a:gd name="connsiteY1955" fmla="*/ 991661 h 3123248"/>
              <a:gd name="connsiteX1956" fmla="*/ 3208767 w 3875837"/>
              <a:gd name="connsiteY1956" fmla="*/ 626681 h 3123248"/>
              <a:gd name="connsiteX1957" fmla="*/ 3108719 w 3875837"/>
              <a:gd name="connsiteY1957" fmla="*/ 710822 h 3123248"/>
              <a:gd name="connsiteX1958" fmla="*/ 2954837 w 3875837"/>
              <a:gd name="connsiteY1958" fmla="*/ 768977 h 3123248"/>
              <a:gd name="connsiteX1959" fmla="*/ 2952955 w 3875837"/>
              <a:gd name="connsiteY1959" fmla="*/ 769542 h 3123248"/>
              <a:gd name="connsiteX1960" fmla="*/ 2973567 w 3875837"/>
              <a:gd name="connsiteY1960" fmla="*/ 733787 h 3123248"/>
              <a:gd name="connsiteX1961" fmla="*/ 2963495 w 3875837"/>
              <a:gd name="connsiteY1961" fmla="*/ 731622 h 3123248"/>
              <a:gd name="connsiteX1962" fmla="*/ 2921426 w 3875837"/>
              <a:gd name="connsiteY1962" fmla="*/ 769259 h 3123248"/>
              <a:gd name="connsiteX1963" fmla="*/ 2900155 w 3875837"/>
              <a:gd name="connsiteY1963" fmla="*/ 784035 h 3123248"/>
              <a:gd name="connsiteX1964" fmla="*/ 2832578 w 3875837"/>
              <a:gd name="connsiteY1964" fmla="*/ 801824 h 3123248"/>
              <a:gd name="connsiteX1965" fmla="*/ 2856389 w 3875837"/>
              <a:gd name="connsiteY1965" fmla="*/ 767189 h 3123248"/>
              <a:gd name="connsiteX1966" fmla="*/ 2855166 w 3875837"/>
              <a:gd name="connsiteY1966" fmla="*/ 758530 h 3123248"/>
              <a:gd name="connsiteX1967" fmla="*/ 2853001 w 3875837"/>
              <a:gd name="connsiteY1967" fmla="*/ 756741 h 3123248"/>
              <a:gd name="connsiteX1968" fmla="*/ 2842743 w 3875837"/>
              <a:gd name="connsiteY1968" fmla="*/ 761541 h 3123248"/>
              <a:gd name="connsiteX1969" fmla="*/ 2817802 w 3875837"/>
              <a:gd name="connsiteY1969" fmla="*/ 786859 h 3123248"/>
              <a:gd name="connsiteX1970" fmla="*/ 2790413 w 3875837"/>
              <a:gd name="connsiteY1970" fmla="*/ 814435 h 3123248"/>
              <a:gd name="connsiteX1971" fmla="*/ 2788720 w 3875837"/>
              <a:gd name="connsiteY1971" fmla="*/ 815001 h 3123248"/>
              <a:gd name="connsiteX1972" fmla="*/ 2786272 w 3875837"/>
              <a:gd name="connsiteY1972" fmla="*/ 815847 h 3123248"/>
              <a:gd name="connsiteX1973" fmla="*/ 2753426 w 3875837"/>
              <a:gd name="connsiteY1973" fmla="*/ 827236 h 3123248"/>
              <a:gd name="connsiteX1974" fmla="*/ 2760767 w 3875837"/>
              <a:gd name="connsiteY1974" fmla="*/ 818200 h 3123248"/>
              <a:gd name="connsiteX1975" fmla="*/ 2787590 w 3875837"/>
              <a:gd name="connsiteY1975" fmla="*/ 761070 h 3123248"/>
              <a:gd name="connsiteX1976" fmla="*/ 2774602 w 3875837"/>
              <a:gd name="connsiteY1976" fmla="*/ 762483 h 3123248"/>
              <a:gd name="connsiteX1977" fmla="*/ 2724248 w 3875837"/>
              <a:gd name="connsiteY1977" fmla="*/ 825918 h 3123248"/>
              <a:gd name="connsiteX1978" fmla="*/ 2705237 w 3875837"/>
              <a:gd name="connsiteY1978" fmla="*/ 846341 h 3123248"/>
              <a:gd name="connsiteX1979" fmla="*/ 2697143 w 3875837"/>
              <a:gd name="connsiteY1979" fmla="*/ 854153 h 3123248"/>
              <a:gd name="connsiteX1980" fmla="*/ 2620061 w 3875837"/>
              <a:gd name="connsiteY1980" fmla="*/ 897165 h 3123248"/>
              <a:gd name="connsiteX1981" fmla="*/ 2671731 w 3875837"/>
              <a:gd name="connsiteY1981" fmla="*/ 844647 h 3123248"/>
              <a:gd name="connsiteX1982" fmla="*/ 2744578 w 3875837"/>
              <a:gd name="connsiteY1982" fmla="*/ 737175 h 3123248"/>
              <a:gd name="connsiteX1983" fmla="*/ 2732908 w 3875837"/>
              <a:gd name="connsiteY1983" fmla="*/ 733128 h 3123248"/>
              <a:gd name="connsiteX1984" fmla="*/ 2575826 w 3875837"/>
              <a:gd name="connsiteY1984" fmla="*/ 913636 h 3123248"/>
              <a:gd name="connsiteX1985" fmla="*/ 2570932 w 3875837"/>
              <a:gd name="connsiteY1985" fmla="*/ 915235 h 3123248"/>
              <a:gd name="connsiteX1986" fmla="*/ 2541943 w 3875837"/>
              <a:gd name="connsiteY1986" fmla="*/ 921165 h 3123248"/>
              <a:gd name="connsiteX1987" fmla="*/ 2599543 w 3875837"/>
              <a:gd name="connsiteY1987" fmla="*/ 870999 h 3123248"/>
              <a:gd name="connsiteX1988" fmla="*/ 2657990 w 3875837"/>
              <a:gd name="connsiteY1988" fmla="*/ 794482 h 3123248"/>
              <a:gd name="connsiteX1989" fmla="*/ 2643967 w 3875837"/>
              <a:gd name="connsiteY1989" fmla="*/ 789024 h 3123248"/>
              <a:gd name="connsiteX1990" fmla="*/ 2502320 w 3875837"/>
              <a:gd name="connsiteY1990" fmla="*/ 930858 h 3123248"/>
              <a:gd name="connsiteX1991" fmla="*/ 2481521 w 3875837"/>
              <a:gd name="connsiteY1991" fmla="*/ 936788 h 3123248"/>
              <a:gd name="connsiteX1992" fmla="*/ 2603214 w 3875837"/>
              <a:gd name="connsiteY1992" fmla="*/ 781871 h 3123248"/>
              <a:gd name="connsiteX1993" fmla="*/ 2592956 w 3875837"/>
              <a:gd name="connsiteY1993" fmla="*/ 770294 h 3123248"/>
              <a:gd name="connsiteX1994" fmla="*/ 2501097 w 3875837"/>
              <a:gd name="connsiteY1994" fmla="*/ 877118 h 3123248"/>
              <a:gd name="connsiteX1995" fmla="*/ 2436626 w 3875837"/>
              <a:gd name="connsiteY1995" fmla="*/ 956458 h 3123248"/>
              <a:gd name="connsiteX1996" fmla="*/ 2430885 w 3875837"/>
              <a:gd name="connsiteY1996" fmla="*/ 959565 h 3123248"/>
              <a:gd name="connsiteX1997" fmla="*/ 2464110 w 3875837"/>
              <a:gd name="connsiteY1997" fmla="*/ 904224 h 3123248"/>
              <a:gd name="connsiteX1998" fmla="*/ 2544202 w 3875837"/>
              <a:gd name="connsiteY1998" fmla="*/ 793165 h 3123248"/>
              <a:gd name="connsiteX1999" fmla="*/ 2533097 w 3875837"/>
              <a:gd name="connsiteY1999" fmla="*/ 787989 h 3123248"/>
              <a:gd name="connsiteX2000" fmla="*/ 2444532 w 3875837"/>
              <a:gd name="connsiteY2000" fmla="*/ 895094 h 3123248"/>
              <a:gd name="connsiteX2001" fmla="*/ 2422509 w 3875837"/>
              <a:gd name="connsiteY2001" fmla="*/ 934529 h 3123248"/>
              <a:gd name="connsiteX2002" fmla="*/ 2447921 w 3875837"/>
              <a:gd name="connsiteY2002" fmla="*/ 880411 h 3123248"/>
              <a:gd name="connsiteX2003" fmla="*/ 2501756 w 3875837"/>
              <a:gd name="connsiteY2003" fmla="*/ 790812 h 3123248"/>
              <a:gd name="connsiteX2004" fmla="*/ 2489426 w 3875837"/>
              <a:gd name="connsiteY2004" fmla="*/ 784977 h 3123248"/>
              <a:gd name="connsiteX2005" fmla="*/ 2388155 w 3875837"/>
              <a:gd name="connsiteY2005" fmla="*/ 972459 h 3123248"/>
              <a:gd name="connsiteX2006" fmla="*/ 2347309 w 3875837"/>
              <a:gd name="connsiteY2006" fmla="*/ 1077400 h 3123248"/>
              <a:gd name="connsiteX2007" fmla="*/ 2358227 w 3875837"/>
              <a:gd name="connsiteY2007" fmla="*/ 1019235 h 3123248"/>
              <a:gd name="connsiteX2008" fmla="*/ 2436061 w 3875837"/>
              <a:gd name="connsiteY2008" fmla="*/ 838153 h 3123248"/>
              <a:gd name="connsiteX2009" fmla="*/ 2423356 w 3875837"/>
              <a:gd name="connsiteY2009" fmla="*/ 832506 h 3123248"/>
              <a:gd name="connsiteX2010" fmla="*/ 2322273 w 3875837"/>
              <a:gd name="connsiteY2010" fmla="*/ 1087470 h 3123248"/>
              <a:gd name="connsiteX2011" fmla="*/ 2323403 w 3875837"/>
              <a:gd name="connsiteY2011" fmla="*/ 1034859 h 3123248"/>
              <a:gd name="connsiteX2012" fmla="*/ 2334792 w 3875837"/>
              <a:gd name="connsiteY2012" fmla="*/ 950624 h 3123248"/>
              <a:gd name="connsiteX2013" fmla="*/ 2344297 w 3875837"/>
              <a:gd name="connsiteY2013" fmla="*/ 900553 h 3123248"/>
              <a:gd name="connsiteX2014" fmla="*/ 2332439 w 3875837"/>
              <a:gd name="connsiteY2014" fmla="*/ 899235 h 3123248"/>
              <a:gd name="connsiteX2015" fmla="*/ 2307873 w 3875837"/>
              <a:gd name="connsiteY2015" fmla="*/ 1047094 h 3123248"/>
              <a:gd name="connsiteX2016" fmla="*/ 2309380 w 3875837"/>
              <a:gd name="connsiteY2016" fmla="*/ 1101871 h 3123248"/>
              <a:gd name="connsiteX2017" fmla="*/ 2301379 w 3875837"/>
              <a:gd name="connsiteY2017" fmla="*/ 1034577 h 3123248"/>
              <a:gd name="connsiteX2018" fmla="*/ 2327262 w 3875837"/>
              <a:gd name="connsiteY2018" fmla="*/ 824317 h 3123248"/>
              <a:gd name="connsiteX2019" fmla="*/ 2371779 w 3875837"/>
              <a:gd name="connsiteY2019" fmla="*/ 747057 h 3123248"/>
              <a:gd name="connsiteX2020" fmla="*/ 2389191 w 3875837"/>
              <a:gd name="connsiteY2020" fmla="*/ 736046 h 3123248"/>
              <a:gd name="connsiteX2021" fmla="*/ 2429192 w 3875837"/>
              <a:gd name="connsiteY2021" fmla="*/ 664423 h 3123248"/>
              <a:gd name="connsiteX2022" fmla="*/ 2528203 w 3875837"/>
              <a:gd name="connsiteY2022" fmla="*/ 658211 h 3123248"/>
              <a:gd name="connsiteX2023" fmla="*/ 2542320 w 3875837"/>
              <a:gd name="connsiteY2023" fmla="*/ 656894 h 3123248"/>
              <a:gd name="connsiteX2024" fmla="*/ 2638791 w 3875837"/>
              <a:gd name="connsiteY2024" fmla="*/ 583669 h 3123248"/>
              <a:gd name="connsiteX2025" fmla="*/ 2684249 w 3875837"/>
              <a:gd name="connsiteY2025" fmla="*/ 598445 h 3123248"/>
              <a:gd name="connsiteX2026" fmla="*/ 2582415 w 3875837"/>
              <a:gd name="connsiteY2026" fmla="*/ 697834 h 3123248"/>
              <a:gd name="connsiteX2027" fmla="*/ 2591827 w 3875837"/>
              <a:gd name="connsiteY2027" fmla="*/ 705645 h 3123248"/>
              <a:gd name="connsiteX2028" fmla="*/ 2642368 w 3875837"/>
              <a:gd name="connsiteY2028" fmla="*/ 650587 h 3123248"/>
              <a:gd name="connsiteX2029" fmla="*/ 2702696 w 3875837"/>
              <a:gd name="connsiteY2029" fmla="*/ 612752 h 3123248"/>
              <a:gd name="connsiteX2030" fmla="*/ 2819591 w 3875837"/>
              <a:gd name="connsiteY2030" fmla="*/ 555247 h 3123248"/>
              <a:gd name="connsiteX2031" fmla="*/ 2813284 w 3875837"/>
              <a:gd name="connsiteY2031" fmla="*/ 576800 h 3123248"/>
              <a:gd name="connsiteX2032" fmla="*/ 2805189 w 3875837"/>
              <a:gd name="connsiteY2032" fmla="*/ 601739 h 3123248"/>
              <a:gd name="connsiteX2033" fmla="*/ 2706461 w 3875837"/>
              <a:gd name="connsiteY2033" fmla="*/ 701504 h 3123248"/>
              <a:gd name="connsiteX2034" fmla="*/ 2715120 w 3875837"/>
              <a:gd name="connsiteY2034" fmla="*/ 711386 h 3123248"/>
              <a:gd name="connsiteX2035" fmla="*/ 2785238 w 3875837"/>
              <a:gd name="connsiteY2035" fmla="*/ 650681 h 3123248"/>
              <a:gd name="connsiteX2036" fmla="*/ 2811119 w 3875837"/>
              <a:gd name="connsiteY2036" fmla="*/ 628469 h 3123248"/>
              <a:gd name="connsiteX2037" fmla="*/ 2926320 w 3875837"/>
              <a:gd name="connsiteY2037" fmla="*/ 568799 h 3123248"/>
              <a:gd name="connsiteX2038" fmla="*/ 2928014 w 3875837"/>
              <a:gd name="connsiteY2038" fmla="*/ 624706 h 3123248"/>
              <a:gd name="connsiteX2039" fmla="*/ 2873049 w 3875837"/>
              <a:gd name="connsiteY2039" fmla="*/ 667998 h 3123248"/>
              <a:gd name="connsiteX2040" fmla="*/ 2879073 w 3875837"/>
              <a:gd name="connsiteY2040" fmla="*/ 683151 h 3123248"/>
              <a:gd name="connsiteX2041" fmla="*/ 2910226 w 3875837"/>
              <a:gd name="connsiteY2041" fmla="*/ 667528 h 3123248"/>
              <a:gd name="connsiteX2042" fmla="*/ 3012720 w 3875837"/>
              <a:gd name="connsiteY2042" fmla="*/ 612658 h 3123248"/>
              <a:gd name="connsiteX2043" fmla="*/ 3208767 w 3875837"/>
              <a:gd name="connsiteY2043" fmla="*/ 626681 h 3123248"/>
              <a:gd name="connsiteX2044" fmla="*/ 2301849 w 3875837"/>
              <a:gd name="connsiteY2044" fmla="*/ 327951 h 3123248"/>
              <a:gd name="connsiteX2045" fmla="*/ 2295780 w 3875837"/>
              <a:gd name="connsiteY2045" fmla="*/ 326868 h 3123248"/>
              <a:gd name="connsiteX2046" fmla="*/ 2291967 w 3875837"/>
              <a:gd name="connsiteY2046" fmla="*/ 331433 h 3123248"/>
              <a:gd name="connsiteX2047" fmla="*/ 2271545 w 3875837"/>
              <a:gd name="connsiteY2047" fmla="*/ 385456 h 3123248"/>
              <a:gd name="connsiteX2048" fmla="*/ 2285004 w 3875837"/>
              <a:gd name="connsiteY2048" fmla="*/ 382068 h 3123248"/>
              <a:gd name="connsiteX2049" fmla="*/ 2305615 w 3875837"/>
              <a:gd name="connsiteY2049" fmla="*/ 336515 h 3123248"/>
              <a:gd name="connsiteX2050" fmla="*/ 2304015 w 3875837"/>
              <a:gd name="connsiteY2050" fmla="*/ 329738 h 3123248"/>
              <a:gd name="connsiteX2051" fmla="*/ 2301849 w 3875837"/>
              <a:gd name="connsiteY2051" fmla="*/ 327951 h 3123248"/>
              <a:gd name="connsiteX2052" fmla="*/ 2315615 w 3875837"/>
              <a:gd name="connsiteY2052" fmla="*/ 268774 h 3123248"/>
              <a:gd name="connsiteX2053" fmla="*/ 2309474 w 3875837"/>
              <a:gd name="connsiteY2053" fmla="*/ 270257 h 3123248"/>
              <a:gd name="connsiteX2054" fmla="*/ 2301568 w 3875837"/>
              <a:gd name="connsiteY2054" fmla="*/ 285127 h 3123248"/>
              <a:gd name="connsiteX2055" fmla="*/ 2314179 w 3875837"/>
              <a:gd name="connsiteY2055" fmla="*/ 289739 h 3123248"/>
              <a:gd name="connsiteX2056" fmla="*/ 2318792 w 3875837"/>
              <a:gd name="connsiteY2056" fmla="*/ 274209 h 3123248"/>
              <a:gd name="connsiteX2057" fmla="*/ 2315615 w 3875837"/>
              <a:gd name="connsiteY2057" fmla="*/ 268774 h 3123248"/>
              <a:gd name="connsiteX2058" fmla="*/ 2204474 w 3875837"/>
              <a:gd name="connsiteY2058" fmla="*/ 218740 h 3123248"/>
              <a:gd name="connsiteX2059" fmla="*/ 2198509 w 3875837"/>
              <a:gd name="connsiteY2059" fmla="*/ 221504 h 3123248"/>
              <a:gd name="connsiteX2060" fmla="*/ 2190603 w 3875837"/>
              <a:gd name="connsiteY2060" fmla="*/ 254540 h 3123248"/>
              <a:gd name="connsiteX2061" fmla="*/ 2189568 w 3875837"/>
              <a:gd name="connsiteY2061" fmla="*/ 310728 h 3123248"/>
              <a:gd name="connsiteX2062" fmla="*/ 2203121 w 3875837"/>
              <a:gd name="connsiteY2062" fmla="*/ 311670 h 3123248"/>
              <a:gd name="connsiteX2063" fmla="*/ 2211214 w 3875837"/>
              <a:gd name="connsiteY2063" fmla="*/ 232235 h 3123248"/>
              <a:gd name="connsiteX2064" fmla="*/ 2211967 w 3875837"/>
              <a:gd name="connsiteY2064" fmla="*/ 223764 h 3123248"/>
              <a:gd name="connsiteX2065" fmla="*/ 2210367 w 3875837"/>
              <a:gd name="connsiteY2065" fmla="*/ 221693 h 3123248"/>
              <a:gd name="connsiteX2066" fmla="*/ 2204474 w 3875837"/>
              <a:gd name="connsiteY2066" fmla="*/ 218740 h 3123248"/>
              <a:gd name="connsiteX2067" fmla="*/ 2438790 w 3875837"/>
              <a:gd name="connsiteY2067" fmla="*/ 254258 h 3123248"/>
              <a:gd name="connsiteX2068" fmla="*/ 2380720 w 3875837"/>
              <a:gd name="connsiteY2068" fmla="*/ 291340 h 3123248"/>
              <a:gd name="connsiteX2069" fmla="*/ 2389097 w 3875837"/>
              <a:gd name="connsiteY2069" fmla="*/ 301129 h 3123248"/>
              <a:gd name="connsiteX2070" fmla="*/ 2439073 w 3875837"/>
              <a:gd name="connsiteY2070" fmla="*/ 266304 h 3123248"/>
              <a:gd name="connsiteX2071" fmla="*/ 2438790 w 3875837"/>
              <a:gd name="connsiteY2071" fmla="*/ 254258 h 3123248"/>
              <a:gd name="connsiteX2072" fmla="*/ 2164816 w 3875837"/>
              <a:gd name="connsiteY2072" fmla="*/ 154493 h 3123248"/>
              <a:gd name="connsiteX2073" fmla="*/ 2163309 w 3875837"/>
              <a:gd name="connsiteY2073" fmla="*/ 155529 h 3123248"/>
              <a:gd name="connsiteX2074" fmla="*/ 2161522 w 3875837"/>
              <a:gd name="connsiteY2074" fmla="*/ 163528 h 3123248"/>
              <a:gd name="connsiteX2075" fmla="*/ 2161522 w 3875837"/>
              <a:gd name="connsiteY2075" fmla="*/ 215105 h 3123248"/>
              <a:gd name="connsiteX2076" fmla="*/ 2172721 w 3875837"/>
              <a:gd name="connsiteY2076" fmla="*/ 215953 h 3123248"/>
              <a:gd name="connsiteX2077" fmla="*/ 2173945 w 3875837"/>
              <a:gd name="connsiteY2077" fmla="*/ 157598 h 3123248"/>
              <a:gd name="connsiteX2078" fmla="*/ 2164816 w 3875837"/>
              <a:gd name="connsiteY2078" fmla="*/ 154493 h 3123248"/>
              <a:gd name="connsiteX2079" fmla="*/ 2576461 w 3875837"/>
              <a:gd name="connsiteY2079" fmla="*/ 278222 h 3123248"/>
              <a:gd name="connsiteX2080" fmla="*/ 2556720 w 3875837"/>
              <a:gd name="connsiteY2080" fmla="*/ 276375 h 3123248"/>
              <a:gd name="connsiteX2081" fmla="*/ 2532285 w 3875837"/>
              <a:gd name="connsiteY2081" fmla="*/ 275998 h 3123248"/>
              <a:gd name="connsiteX2082" fmla="*/ 2510320 w 3875837"/>
              <a:gd name="connsiteY2082" fmla="*/ 283810 h 3123248"/>
              <a:gd name="connsiteX2083" fmla="*/ 2516908 w 3875837"/>
              <a:gd name="connsiteY2083" fmla="*/ 297552 h 3123248"/>
              <a:gd name="connsiteX2084" fmla="*/ 2537144 w 3875837"/>
              <a:gd name="connsiteY2084" fmla="*/ 300375 h 3123248"/>
              <a:gd name="connsiteX2085" fmla="*/ 2556720 w 3875837"/>
              <a:gd name="connsiteY2085" fmla="*/ 298963 h 3123248"/>
              <a:gd name="connsiteX2086" fmla="*/ 2589566 w 3875837"/>
              <a:gd name="connsiteY2086" fmla="*/ 298399 h 3123248"/>
              <a:gd name="connsiteX2087" fmla="*/ 2593520 w 3875837"/>
              <a:gd name="connsiteY2087" fmla="*/ 288046 h 3123248"/>
              <a:gd name="connsiteX2088" fmla="*/ 2576461 w 3875837"/>
              <a:gd name="connsiteY2088" fmla="*/ 278222 h 3123248"/>
              <a:gd name="connsiteX2089" fmla="*/ 2409673 w 3875837"/>
              <a:gd name="connsiteY2089" fmla="*/ 184787 h 3123248"/>
              <a:gd name="connsiteX2090" fmla="*/ 2402368 w 3875837"/>
              <a:gd name="connsiteY2090" fmla="*/ 183857 h 3123248"/>
              <a:gd name="connsiteX2091" fmla="*/ 2360485 w 3875837"/>
              <a:gd name="connsiteY2091" fmla="*/ 231104 h 3123248"/>
              <a:gd name="connsiteX2092" fmla="*/ 2310320 w 3875837"/>
              <a:gd name="connsiteY2092" fmla="*/ 306775 h 3123248"/>
              <a:gd name="connsiteX2093" fmla="*/ 2315496 w 3875837"/>
              <a:gd name="connsiteY2093" fmla="*/ 313176 h 3123248"/>
              <a:gd name="connsiteX2094" fmla="*/ 2364814 w 3875837"/>
              <a:gd name="connsiteY2094" fmla="*/ 259810 h 3123248"/>
              <a:gd name="connsiteX2095" fmla="*/ 2367262 w 3875837"/>
              <a:gd name="connsiteY2095" fmla="*/ 260187 h 3123248"/>
              <a:gd name="connsiteX2096" fmla="*/ 2407825 w 3875837"/>
              <a:gd name="connsiteY2096" fmla="*/ 230164 h 3123248"/>
              <a:gd name="connsiteX2097" fmla="*/ 2434554 w 3875837"/>
              <a:gd name="connsiteY2097" fmla="*/ 207198 h 3123248"/>
              <a:gd name="connsiteX2098" fmla="*/ 2427119 w 3875837"/>
              <a:gd name="connsiteY2098" fmla="*/ 198351 h 3123248"/>
              <a:gd name="connsiteX2099" fmla="*/ 2394838 w 3875837"/>
              <a:gd name="connsiteY2099" fmla="*/ 216705 h 3123248"/>
              <a:gd name="connsiteX2100" fmla="*/ 2410837 w 3875837"/>
              <a:gd name="connsiteY2100" fmla="*/ 191857 h 3123248"/>
              <a:gd name="connsiteX2101" fmla="*/ 2409673 w 3875837"/>
              <a:gd name="connsiteY2101" fmla="*/ 184787 h 3123248"/>
              <a:gd name="connsiteX2102" fmla="*/ 2381984 w 3875837"/>
              <a:gd name="connsiteY2102" fmla="*/ 173754 h 3123248"/>
              <a:gd name="connsiteX2103" fmla="*/ 2365605 w 3875837"/>
              <a:gd name="connsiteY2103" fmla="*/ 168669 h 3123248"/>
              <a:gd name="connsiteX2104" fmla="*/ 2349368 w 3875837"/>
              <a:gd name="connsiteY2104" fmla="*/ 187786 h 3123248"/>
              <a:gd name="connsiteX2105" fmla="*/ 2327073 w 3875837"/>
              <a:gd name="connsiteY2105" fmla="*/ 217550 h 3123248"/>
              <a:gd name="connsiteX2106" fmla="*/ 2334979 w 3875837"/>
              <a:gd name="connsiteY2106" fmla="*/ 227340 h 3123248"/>
              <a:gd name="connsiteX2107" fmla="*/ 2369051 w 3875837"/>
              <a:gd name="connsiteY2107" fmla="*/ 194586 h 3123248"/>
              <a:gd name="connsiteX2108" fmla="*/ 2380992 w 3875837"/>
              <a:gd name="connsiteY2108" fmla="*/ 179022 h 3123248"/>
              <a:gd name="connsiteX2109" fmla="*/ 2203254 w 3875837"/>
              <a:gd name="connsiteY2109" fmla="*/ 118258 h 3123248"/>
              <a:gd name="connsiteX2110" fmla="*/ 2204250 w 3875837"/>
              <a:gd name="connsiteY2110" fmla="*/ 190728 h 3123248"/>
              <a:gd name="connsiteX2111" fmla="*/ 2214791 w 3875837"/>
              <a:gd name="connsiteY2111" fmla="*/ 190540 h 3123248"/>
              <a:gd name="connsiteX2112" fmla="*/ 2219544 w 3875837"/>
              <a:gd name="connsiteY2112" fmla="*/ 133363 h 3123248"/>
              <a:gd name="connsiteX2113" fmla="*/ 2219386 w 3875837"/>
              <a:gd name="connsiteY2113" fmla="*/ 123267 h 3123248"/>
              <a:gd name="connsiteX2114" fmla="*/ 2137151 w 3875837"/>
              <a:gd name="connsiteY2114" fmla="*/ 97732 h 3123248"/>
              <a:gd name="connsiteX2115" fmla="*/ 2120335 w 3875837"/>
              <a:gd name="connsiteY2115" fmla="*/ 92511 h 3123248"/>
              <a:gd name="connsiteX2116" fmla="*/ 2121050 w 3875837"/>
              <a:gd name="connsiteY2116" fmla="*/ 99247 h 3123248"/>
              <a:gd name="connsiteX2117" fmla="*/ 2124344 w 3875837"/>
              <a:gd name="connsiteY2117" fmla="*/ 130964 h 3123248"/>
              <a:gd name="connsiteX2118" fmla="*/ 2135451 w 3875837"/>
              <a:gd name="connsiteY2118" fmla="*/ 131151 h 3123248"/>
              <a:gd name="connsiteX2119" fmla="*/ 2137663 w 3875837"/>
              <a:gd name="connsiteY2119" fmla="*/ 99846 h 3123248"/>
              <a:gd name="connsiteX2120" fmla="*/ 2604130 w 3875837"/>
              <a:gd name="connsiteY2120" fmla="*/ 242731 h 3123248"/>
              <a:gd name="connsiteX2121" fmla="*/ 2535420 w 3875837"/>
              <a:gd name="connsiteY2121" fmla="*/ 221397 h 3123248"/>
              <a:gd name="connsiteX2122" fmla="*/ 2506643 w 3875837"/>
              <a:gd name="connsiteY2122" fmla="*/ 225869 h 3123248"/>
              <a:gd name="connsiteX2123" fmla="*/ 2461944 w 3875837"/>
              <a:gd name="connsiteY2123" fmla="*/ 242117 h 3123248"/>
              <a:gd name="connsiteX2124" fmla="*/ 2466085 w 3875837"/>
              <a:gd name="connsiteY2124" fmla="*/ 255387 h 3123248"/>
              <a:gd name="connsiteX2125" fmla="*/ 2508344 w 3875837"/>
              <a:gd name="connsiteY2125" fmla="*/ 245505 h 3123248"/>
              <a:gd name="connsiteX2126" fmla="*/ 2601708 w 3875837"/>
              <a:gd name="connsiteY2126" fmla="*/ 242493 h 3123248"/>
              <a:gd name="connsiteX2127" fmla="*/ 2012284 w 3875837"/>
              <a:gd name="connsiteY2127" fmla="*/ 58960 h 3123248"/>
              <a:gd name="connsiteX2128" fmla="*/ 2021944 w 3875837"/>
              <a:gd name="connsiteY2128" fmla="*/ 80800 h 3123248"/>
              <a:gd name="connsiteX2129" fmla="*/ 2031639 w 3875837"/>
              <a:gd name="connsiteY2129" fmla="*/ 75717 h 3123248"/>
              <a:gd name="connsiteX2130" fmla="*/ 2028685 w 3875837"/>
              <a:gd name="connsiteY2130" fmla="*/ 64053 h 3123248"/>
              <a:gd name="connsiteX2131" fmla="*/ 2177804 w 3875837"/>
              <a:gd name="connsiteY2131" fmla="*/ 110355 h 3123248"/>
              <a:gd name="connsiteX2132" fmla="*/ 2179685 w 3875837"/>
              <a:gd name="connsiteY2132" fmla="*/ 127200 h 3123248"/>
              <a:gd name="connsiteX2133" fmla="*/ 2190697 w 3875837"/>
              <a:gd name="connsiteY2133" fmla="*/ 126447 h 3123248"/>
              <a:gd name="connsiteX2134" fmla="*/ 2190722 w 3875837"/>
              <a:gd name="connsiteY2134" fmla="*/ 114366 h 3123248"/>
              <a:gd name="connsiteX2135" fmla="*/ 2336746 w 3875837"/>
              <a:gd name="connsiteY2135" fmla="*/ 159707 h 3123248"/>
              <a:gd name="connsiteX2136" fmla="*/ 2311394 w 3875837"/>
              <a:gd name="connsiteY2136" fmla="*/ 151836 h 3123248"/>
              <a:gd name="connsiteX2137" fmla="*/ 2299779 w 3875837"/>
              <a:gd name="connsiteY2137" fmla="*/ 173882 h 3123248"/>
              <a:gd name="connsiteX2138" fmla="*/ 2240580 w 3875837"/>
              <a:gd name="connsiteY2138" fmla="*/ 333787 h 3123248"/>
              <a:gd name="connsiteX2139" fmla="*/ 2248579 w 3875837"/>
              <a:gd name="connsiteY2139" fmla="*/ 249646 h 3123248"/>
              <a:gd name="connsiteX2140" fmla="*/ 2257997 w 3875837"/>
              <a:gd name="connsiteY2140" fmla="*/ 135255 h 3123248"/>
              <a:gd name="connsiteX2141" fmla="*/ 2238492 w 3875837"/>
              <a:gd name="connsiteY2141" fmla="*/ 129199 h 3123248"/>
              <a:gd name="connsiteX2142" fmla="*/ 2235510 w 3875837"/>
              <a:gd name="connsiteY2142" fmla="*/ 177917 h 3123248"/>
              <a:gd name="connsiteX2143" fmla="*/ 2222697 w 3875837"/>
              <a:gd name="connsiteY2143" fmla="*/ 300376 h 3123248"/>
              <a:gd name="connsiteX2144" fmla="*/ 2214321 w 3875837"/>
              <a:gd name="connsiteY2144" fmla="*/ 391575 h 3123248"/>
              <a:gd name="connsiteX2145" fmla="*/ 2193897 w 3875837"/>
              <a:gd name="connsiteY2145" fmla="*/ 472987 h 3123248"/>
              <a:gd name="connsiteX2146" fmla="*/ 2207827 w 3875837"/>
              <a:gd name="connsiteY2146" fmla="*/ 351857 h 3123248"/>
              <a:gd name="connsiteX2147" fmla="*/ 2198603 w 3875837"/>
              <a:gd name="connsiteY2147" fmla="*/ 350635 h 3123248"/>
              <a:gd name="connsiteX2148" fmla="*/ 2166697 w 3875837"/>
              <a:gd name="connsiteY2148" fmla="*/ 555623 h 3123248"/>
              <a:gd name="connsiteX2149" fmla="*/ 2165662 w 3875837"/>
              <a:gd name="connsiteY2149" fmla="*/ 545175 h 3123248"/>
              <a:gd name="connsiteX2150" fmla="*/ 2173850 w 3875837"/>
              <a:gd name="connsiteY2150" fmla="*/ 432799 h 3123248"/>
              <a:gd name="connsiteX2151" fmla="*/ 2178368 w 3875837"/>
              <a:gd name="connsiteY2151" fmla="*/ 334163 h 3123248"/>
              <a:gd name="connsiteX2152" fmla="*/ 2158886 w 3875837"/>
              <a:gd name="connsiteY2152" fmla="*/ 263387 h 3123248"/>
              <a:gd name="connsiteX2153" fmla="*/ 2149474 w 3875837"/>
              <a:gd name="connsiteY2153" fmla="*/ 263858 h 3123248"/>
              <a:gd name="connsiteX2154" fmla="*/ 2159450 w 3875837"/>
              <a:gd name="connsiteY2154" fmla="*/ 344987 h 3123248"/>
              <a:gd name="connsiteX2155" fmla="*/ 2157285 w 3875837"/>
              <a:gd name="connsiteY2155" fmla="*/ 433081 h 3123248"/>
              <a:gd name="connsiteX2156" fmla="*/ 2154556 w 3875837"/>
              <a:gd name="connsiteY2156" fmla="*/ 472799 h 3123248"/>
              <a:gd name="connsiteX2157" fmla="*/ 2148249 w 3875837"/>
              <a:gd name="connsiteY2157" fmla="*/ 415670 h 3123248"/>
              <a:gd name="connsiteX2158" fmla="*/ 2129616 w 3875837"/>
              <a:gd name="connsiteY2158" fmla="*/ 320140 h 3123248"/>
              <a:gd name="connsiteX2159" fmla="*/ 2108062 w 3875837"/>
              <a:gd name="connsiteY2159" fmla="*/ 216517 h 3123248"/>
              <a:gd name="connsiteX2160" fmla="*/ 2097803 w 3875837"/>
              <a:gd name="connsiteY2160" fmla="*/ 213882 h 3123248"/>
              <a:gd name="connsiteX2161" fmla="*/ 2108439 w 3875837"/>
              <a:gd name="connsiteY2161" fmla="*/ 287388 h 3123248"/>
              <a:gd name="connsiteX2162" fmla="*/ 2131591 w 3875837"/>
              <a:gd name="connsiteY2162" fmla="*/ 436283 h 3123248"/>
              <a:gd name="connsiteX2163" fmla="*/ 2131873 w 3875837"/>
              <a:gd name="connsiteY2163" fmla="*/ 445504 h 3123248"/>
              <a:gd name="connsiteX2164" fmla="*/ 2129615 w 3875837"/>
              <a:gd name="connsiteY2164" fmla="*/ 437599 h 3123248"/>
              <a:gd name="connsiteX2165" fmla="*/ 2111356 w 3875837"/>
              <a:gd name="connsiteY2165" fmla="*/ 374728 h 3123248"/>
              <a:gd name="connsiteX2166" fmla="*/ 2087827 w 3875837"/>
              <a:gd name="connsiteY2166" fmla="*/ 317224 h 3123248"/>
              <a:gd name="connsiteX2167" fmla="*/ 2079074 w 3875837"/>
              <a:gd name="connsiteY2167" fmla="*/ 308846 h 3123248"/>
              <a:gd name="connsiteX2168" fmla="*/ 2075497 w 3875837"/>
              <a:gd name="connsiteY2168" fmla="*/ 311010 h 3123248"/>
              <a:gd name="connsiteX2169" fmla="*/ 2073051 w 3875837"/>
              <a:gd name="connsiteY2169" fmla="*/ 319860 h 3123248"/>
              <a:gd name="connsiteX2170" fmla="*/ 2109286 w 3875837"/>
              <a:gd name="connsiteY2170" fmla="*/ 442869 h 3123248"/>
              <a:gd name="connsiteX2171" fmla="*/ 2133662 w 3875837"/>
              <a:gd name="connsiteY2171" fmla="*/ 541599 h 3123248"/>
              <a:gd name="connsiteX2172" fmla="*/ 1976298 w 3875837"/>
              <a:gd name="connsiteY2172" fmla="*/ 242493 h 3123248"/>
              <a:gd name="connsiteX2173" fmla="*/ 1906003 w 3875837"/>
              <a:gd name="connsiteY2173" fmla="*/ 123188 h 3123248"/>
              <a:gd name="connsiteX2174" fmla="*/ 1850205 w 3875837"/>
              <a:gd name="connsiteY2174" fmla="*/ 8635 h 3123248"/>
              <a:gd name="connsiteX2175" fmla="*/ 1822398 w 3875837"/>
              <a:gd name="connsiteY2175" fmla="*/ 0 h 3123248"/>
              <a:gd name="connsiteX2176" fmla="*/ 1831581 w 3875837"/>
              <a:gd name="connsiteY2176" fmla="*/ 22495 h 3123248"/>
              <a:gd name="connsiteX2177" fmla="*/ 1864768 w 3875837"/>
              <a:gd name="connsiteY2177" fmla="*/ 91905 h 3123248"/>
              <a:gd name="connsiteX2178" fmla="*/ 2016768 w 3875837"/>
              <a:gd name="connsiteY2178" fmla="*/ 348658 h 3123248"/>
              <a:gd name="connsiteX2179" fmla="*/ 2107873 w 3875837"/>
              <a:gd name="connsiteY2179" fmla="*/ 535481 h 3123248"/>
              <a:gd name="connsiteX2180" fmla="*/ 2170368 w 3875837"/>
              <a:gd name="connsiteY2180" fmla="*/ 708657 h 3123248"/>
              <a:gd name="connsiteX2181" fmla="*/ 2175368 w 3875837"/>
              <a:gd name="connsiteY2181" fmla="*/ 734139 h 3123248"/>
              <a:gd name="connsiteX2182" fmla="*/ 2180484 w 3875837"/>
              <a:gd name="connsiteY2182" fmla="*/ 739994 h 3123248"/>
              <a:gd name="connsiteX2183" fmla="*/ 2209239 w 3875837"/>
              <a:gd name="connsiteY2183" fmla="*/ 966528 h 3123248"/>
              <a:gd name="connsiteX2184" fmla="*/ 2234721 w 3875837"/>
              <a:gd name="connsiteY2184" fmla="*/ 1131599 h 3123248"/>
              <a:gd name="connsiteX2185" fmla="*/ 2253780 w 3875837"/>
              <a:gd name="connsiteY2185" fmla="*/ 1225052 h 3123248"/>
              <a:gd name="connsiteX2186" fmla="*/ 2238968 w 3875837"/>
              <a:gd name="connsiteY2186" fmla="*/ 1182269 h 3123248"/>
              <a:gd name="connsiteX2187" fmla="*/ 2185803 w 3875837"/>
              <a:gd name="connsiteY2187" fmla="*/ 1011423 h 3123248"/>
              <a:gd name="connsiteX2188" fmla="*/ 2142133 w 3875837"/>
              <a:gd name="connsiteY2188" fmla="*/ 840505 h 3123248"/>
              <a:gd name="connsiteX2189" fmla="*/ 2112485 w 3875837"/>
              <a:gd name="connsiteY2189" fmla="*/ 695763 h 3123248"/>
              <a:gd name="connsiteX2190" fmla="*/ 1997756 w 3875837"/>
              <a:gd name="connsiteY2190" fmla="*/ 615668 h 3123248"/>
              <a:gd name="connsiteX2191" fmla="*/ 1989756 w 3875837"/>
              <a:gd name="connsiteY2191" fmla="*/ 631762 h 3123248"/>
              <a:gd name="connsiteX2192" fmla="*/ 1986085 w 3875837"/>
              <a:gd name="connsiteY2192" fmla="*/ 622068 h 3123248"/>
              <a:gd name="connsiteX2193" fmla="*/ 1937521 w 3875837"/>
              <a:gd name="connsiteY2193" fmla="*/ 557033 h 3123248"/>
              <a:gd name="connsiteX2194" fmla="*/ 1928297 w 3875837"/>
              <a:gd name="connsiteY2194" fmla="*/ 563621 h 3123248"/>
              <a:gd name="connsiteX2195" fmla="*/ 1911357 w 3875837"/>
              <a:gd name="connsiteY2195" fmla="*/ 586586 h 3123248"/>
              <a:gd name="connsiteX2196" fmla="*/ 1889992 w 3875837"/>
              <a:gd name="connsiteY2196" fmla="*/ 543857 h 3123248"/>
              <a:gd name="connsiteX2197" fmla="*/ 1850745 w 3875837"/>
              <a:gd name="connsiteY2197" fmla="*/ 477410 h 3123248"/>
              <a:gd name="connsiteX2198" fmla="*/ 1816768 w 3875837"/>
              <a:gd name="connsiteY2198" fmla="*/ 444375 h 3123248"/>
              <a:gd name="connsiteX2199" fmla="*/ 1801804 w 3875837"/>
              <a:gd name="connsiteY2199" fmla="*/ 446916 h 3123248"/>
              <a:gd name="connsiteX2200" fmla="*/ 1759544 w 3875837"/>
              <a:gd name="connsiteY2200" fmla="*/ 455386 h 3123248"/>
              <a:gd name="connsiteX2201" fmla="*/ 1751921 w 3875837"/>
              <a:gd name="connsiteY2201" fmla="*/ 463198 h 3123248"/>
              <a:gd name="connsiteX2202" fmla="*/ 1751357 w 3875837"/>
              <a:gd name="connsiteY2202" fmla="*/ 487856 h 3123248"/>
              <a:gd name="connsiteX2203" fmla="*/ 1682557 w 3875837"/>
              <a:gd name="connsiteY2203" fmla="*/ 437787 h 3123248"/>
              <a:gd name="connsiteX2204" fmla="*/ 1676909 w 3875837"/>
              <a:gd name="connsiteY2204" fmla="*/ 444374 h 3123248"/>
              <a:gd name="connsiteX2205" fmla="*/ 1657521 w 3875837"/>
              <a:gd name="connsiteY2205" fmla="*/ 445315 h 3123248"/>
              <a:gd name="connsiteX2206" fmla="*/ 1623921 w 3875837"/>
              <a:gd name="connsiteY2206" fmla="*/ 425927 h 3123248"/>
              <a:gd name="connsiteX2207" fmla="*/ 1598793 w 3875837"/>
              <a:gd name="connsiteY2207" fmla="*/ 426398 h 3123248"/>
              <a:gd name="connsiteX2208" fmla="*/ 1556346 w 3875837"/>
              <a:gd name="connsiteY2208" fmla="*/ 429879 h 3123248"/>
              <a:gd name="connsiteX2209" fmla="*/ 1526792 w 3875837"/>
              <a:gd name="connsiteY2209" fmla="*/ 422539 h 3123248"/>
              <a:gd name="connsiteX2210" fmla="*/ 1484251 w 3875837"/>
              <a:gd name="connsiteY2210" fmla="*/ 472233 h 3123248"/>
              <a:gd name="connsiteX2211" fmla="*/ 1499780 w 3875837"/>
              <a:gd name="connsiteY2211" fmla="*/ 494915 h 3123248"/>
              <a:gd name="connsiteX2212" fmla="*/ 1548439 w 3875837"/>
              <a:gd name="connsiteY2212" fmla="*/ 580939 h 3123248"/>
              <a:gd name="connsiteX2213" fmla="*/ 1609522 w 3875837"/>
              <a:gd name="connsiteY2213" fmla="*/ 691245 h 3123248"/>
              <a:gd name="connsiteX2214" fmla="*/ 1729898 w 3875837"/>
              <a:gd name="connsiteY2214" fmla="*/ 864789 h 3123248"/>
              <a:gd name="connsiteX2215" fmla="*/ 1902509 w 3875837"/>
              <a:gd name="connsiteY2215" fmla="*/ 1039847 h 3123248"/>
              <a:gd name="connsiteX2216" fmla="*/ 2102886 w 3875837"/>
              <a:gd name="connsiteY2216" fmla="*/ 1204741 h 3123248"/>
              <a:gd name="connsiteX2217" fmla="*/ 2279450 w 3875837"/>
              <a:gd name="connsiteY2217" fmla="*/ 1367470 h 3123248"/>
              <a:gd name="connsiteX2218" fmla="*/ 2291344 w 3875837"/>
              <a:gd name="connsiteY2218" fmla="*/ 1368795 h 3123248"/>
              <a:gd name="connsiteX2219" fmla="*/ 2312452 w 3875837"/>
              <a:gd name="connsiteY2219" fmla="*/ 1435772 h 3123248"/>
              <a:gd name="connsiteX2220" fmla="*/ 2489896 w 3875837"/>
              <a:gd name="connsiteY2220" fmla="*/ 1844927 h 3123248"/>
              <a:gd name="connsiteX2221" fmla="*/ 2632026 w 3875837"/>
              <a:gd name="connsiteY2221" fmla="*/ 2129504 h 3123248"/>
              <a:gd name="connsiteX2222" fmla="*/ 2690994 w 3875837"/>
              <a:gd name="connsiteY2222" fmla="*/ 2234541 h 3123248"/>
              <a:gd name="connsiteX2223" fmla="*/ 2666378 w 3875837"/>
              <a:gd name="connsiteY2223" fmla="*/ 2209550 h 3123248"/>
              <a:gd name="connsiteX2224" fmla="*/ 2582602 w 3875837"/>
              <a:gd name="connsiteY2224" fmla="*/ 2106574 h 3123248"/>
              <a:gd name="connsiteX2225" fmla="*/ 2465897 w 3875837"/>
              <a:gd name="connsiteY2225" fmla="*/ 1853869 h 3123248"/>
              <a:gd name="connsiteX2226" fmla="*/ 2372814 w 3875837"/>
              <a:gd name="connsiteY2226" fmla="*/ 1694999 h 3123248"/>
              <a:gd name="connsiteX2227" fmla="*/ 2321991 w 3875837"/>
              <a:gd name="connsiteY2227" fmla="*/ 1690669 h 3123248"/>
              <a:gd name="connsiteX2228" fmla="*/ 2204062 w 3875837"/>
              <a:gd name="connsiteY2228" fmla="*/ 1623281 h 3123248"/>
              <a:gd name="connsiteX2229" fmla="*/ 2204062 w 3875837"/>
              <a:gd name="connsiteY2229" fmla="*/ 1623374 h 3123248"/>
              <a:gd name="connsiteX2230" fmla="*/ 2141567 w 3875837"/>
              <a:gd name="connsiteY2230" fmla="*/ 1591093 h 3123248"/>
              <a:gd name="connsiteX2231" fmla="*/ 2136014 w 3875837"/>
              <a:gd name="connsiteY2231" fmla="*/ 1600222 h 3123248"/>
              <a:gd name="connsiteX2232" fmla="*/ 2136580 w 3875837"/>
              <a:gd name="connsiteY2232" fmla="*/ 1604645 h 3123248"/>
              <a:gd name="connsiteX2233" fmla="*/ 2113144 w 3875837"/>
              <a:gd name="connsiteY2233" fmla="*/ 1584128 h 3123248"/>
              <a:gd name="connsiteX2234" fmla="*/ 2074744 w 3875837"/>
              <a:gd name="connsiteY2234" fmla="*/ 1586386 h 3123248"/>
              <a:gd name="connsiteX2235" fmla="*/ 2071263 w 3875837"/>
              <a:gd name="connsiteY2235" fmla="*/ 1593069 h 3123248"/>
              <a:gd name="connsiteX2236" fmla="*/ 2065333 w 3875837"/>
              <a:gd name="connsiteY2236" fmla="*/ 1591093 h 3123248"/>
              <a:gd name="connsiteX2237" fmla="*/ 2033238 w 3875837"/>
              <a:gd name="connsiteY2237" fmla="*/ 1591564 h 3123248"/>
              <a:gd name="connsiteX2238" fmla="*/ 2028532 w 3875837"/>
              <a:gd name="connsiteY2238" fmla="*/ 1595892 h 3123248"/>
              <a:gd name="connsiteX2239" fmla="*/ 2004061 w 3875837"/>
              <a:gd name="connsiteY2239" fmla="*/ 1562575 h 3123248"/>
              <a:gd name="connsiteX2240" fmla="*/ 1963779 w 3875837"/>
              <a:gd name="connsiteY2240" fmla="*/ 1539516 h 3123248"/>
              <a:gd name="connsiteX2241" fmla="*/ 1947874 w 3875837"/>
              <a:gd name="connsiteY2241" fmla="*/ 1549304 h 3123248"/>
              <a:gd name="connsiteX2242" fmla="*/ 1923780 w 3875837"/>
              <a:gd name="connsiteY2242" fmla="*/ 1543093 h 3123248"/>
              <a:gd name="connsiteX2243" fmla="*/ 1914258 w 3875837"/>
              <a:gd name="connsiteY2243" fmla="*/ 1538475 h 3123248"/>
              <a:gd name="connsiteX2244" fmla="*/ 1921144 w 3875837"/>
              <a:gd name="connsiteY2244" fmla="*/ 1531235 h 3123248"/>
              <a:gd name="connsiteX2245" fmla="*/ 1994461 w 3875837"/>
              <a:gd name="connsiteY2245" fmla="*/ 1468082 h 3123248"/>
              <a:gd name="connsiteX2246" fmla="*/ 2034839 w 3875837"/>
              <a:gd name="connsiteY2246" fmla="*/ 1417541 h 3123248"/>
              <a:gd name="connsiteX2247" fmla="*/ 2031921 w 3875837"/>
              <a:gd name="connsiteY2247" fmla="*/ 1406812 h 3123248"/>
              <a:gd name="connsiteX2248" fmla="*/ 1923309 w 3875837"/>
              <a:gd name="connsiteY2248" fmla="*/ 1366059 h 3123248"/>
              <a:gd name="connsiteX2249" fmla="*/ 1865897 w 3875837"/>
              <a:gd name="connsiteY2249" fmla="*/ 1381023 h 3123248"/>
              <a:gd name="connsiteX2250" fmla="*/ 1862697 w 3875837"/>
              <a:gd name="connsiteY2250" fmla="*/ 1386577 h 3123248"/>
              <a:gd name="connsiteX2251" fmla="*/ 1864768 w 3875837"/>
              <a:gd name="connsiteY2251" fmla="*/ 1400035 h 3123248"/>
              <a:gd name="connsiteX2252" fmla="*/ 1848674 w 3875837"/>
              <a:gd name="connsiteY2252" fmla="*/ 1403518 h 3123248"/>
              <a:gd name="connsiteX2253" fmla="*/ 1842086 w 3875837"/>
              <a:gd name="connsiteY2253" fmla="*/ 1413401 h 3123248"/>
              <a:gd name="connsiteX2254" fmla="*/ 1839451 w 3875837"/>
              <a:gd name="connsiteY2254" fmla="*/ 1408789 h 3123248"/>
              <a:gd name="connsiteX2255" fmla="*/ 1804439 w 3875837"/>
              <a:gd name="connsiteY2255" fmla="*/ 1387423 h 3123248"/>
              <a:gd name="connsiteX2256" fmla="*/ 1795309 w 3875837"/>
              <a:gd name="connsiteY2256" fmla="*/ 1389212 h 3123248"/>
              <a:gd name="connsiteX2257" fmla="*/ 1731309 w 3875837"/>
              <a:gd name="connsiteY2257" fmla="*/ 1415000 h 3123248"/>
              <a:gd name="connsiteX2258" fmla="*/ 1696015 w 3875837"/>
              <a:gd name="connsiteY2258" fmla="*/ 1454153 h 3123248"/>
              <a:gd name="connsiteX2259" fmla="*/ 1699968 w 3875837"/>
              <a:gd name="connsiteY2259" fmla="*/ 1504318 h 3123248"/>
              <a:gd name="connsiteX2260" fmla="*/ 1637757 w 3875837"/>
              <a:gd name="connsiteY2260" fmla="*/ 1495471 h 3123248"/>
              <a:gd name="connsiteX2261" fmla="*/ 1648957 w 3875837"/>
              <a:gd name="connsiteY2261" fmla="*/ 1533776 h 3123248"/>
              <a:gd name="connsiteX2262" fmla="*/ 1615357 w 3875837"/>
              <a:gd name="connsiteY2262" fmla="*/ 1523329 h 3123248"/>
              <a:gd name="connsiteX2263" fmla="*/ 1568204 w 3875837"/>
              <a:gd name="connsiteY2263" fmla="*/ 1546201 h 3123248"/>
              <a:gd name="connsiteX2264" fmla="*/ 1560818 w 3875837"/>
              <a:gd name="connsiteY2264" fmla="*/ 1571654 h 3123248"/>
              <a:gd name="connsiteX2265" fmla="*/ 1561090 w 3875837"/>
              <a:gd name="connsiteY2265" fmla="*/ 1586208 h 3123248"/>
              <a:gd name="connsiteX2266" fmla="*/ 1536956 w 3875837"/>
              <a:gd name="connsiteY2266" fmla="*/ 1583657 h 3123248"/>
              <a:gd name="connsiteX2267" fmla="*/ 1520957 w 3875837"/>
              <a:gd name="connsiteY2267" fmla="*/ 1599187 h 3123248"/>
              <a:gd name="connsiteX2268" fmla="*/ 1437474 w 3875837"/>
              <a:gd name="connsiteY2268" fmla="*/ 1636269 h 3123248"/>
              <a:gd name="connsiteX2269" fmla="*/ 1435685 w 3875837"/>
              <a:gd name="connsiteY2269" fmla="*/ 1647468 h 3123248"/>
              <a:gd name="connsiteX2270" fmla="*/ 1478360 w 3875837"/>
              <a:gd name="connsiteY2270" fmla="*/ 1713807 h 3123248"/>
              <a:gd name="connsiteX2271" fmla="*/ 1481923 w 3875837"/>
              <a:gd name="connsiteY2271" fmla="*/ 1717458 h 3123248"/>
              <a:gd name="connsiteX2272" fmla="*/ 1475874 w 3875837"/>
              <a:gd name="connsiteY2272" fmla="*/ 1726529 h 3123248"/>
              <a:gd name="connsiteX2273" fmla="*/ 1473521 w 3875837"/>
              <a:gd name="connsiteY2273" fmla="*/ 1763233 h 3123248"/>
              <a:gd name="connsiteX2274" fmla="*/ 1462980 w 3875837"/>
              <a:gd name="connsiteY2274" fmla="*/ 1757963 h 3123248"/>
              <a:gd name="connsiteX2275" fmla="*/ 1437097 w 3875837"/>
              <a:gd name="connsiteY2275" fmla="*/ 1782622 h 3123248"/>
              <a:gd name="connsiteX2276" fmla="*/ 1433803 w 3875837"/>
              <a:gd name="connsiteY2276" fmla="*/ 1804363 h 3123248"/>
              <a:gd name="connsiteX2277" fmla="*/ 1435026 w 3875837"/>
              <a:gd name="connsiteY2277" fmla="*/ 1807093 h 3123248"/>
              <a:gd name="connsiteX2278" fmla="*/ 1424297 w 3875837"/>
              <a:gd name="connsiteY2278" fmla="*/ 1807280 h 3123248"/>
              <a:gd name="connsiteX2279" fmla="*/ 1410179 w 3875837"/>
              <a:gd name="connsiteY2279" fmla="*/ 1826292 h 3123248"/>
              <a:gd name="connsiteX2280" fmla="*/ 1417709 w 3875837"/>
              <a:gd name="connsiteY2280" fmla="*/ 1847186 h 3123248"/>
              <a:gd name="connsiteX2281" fmla="*/ 1395968 w 3875837"/>
              <a:gd name="connsiteY2281" fmla="*/ 1845963 h 3123248"/>
              <a:gd name="connsiteX2282" fmla="*/ 1383638 w 3875837"/>
              <a:gd name="connsiteY2282" fmla="*/ 1893680 h 3123248"/>
              <a:gd name="connsiteX2283" fmla="*/ 1387497 w 3875837"/>
              <a:gd name="connsiteY2283" fmla="*/ 1900645 h 3123248"/>
              <a:gd name="connsiteX2284" fmla="*/ 1392204 w 3875837"/>
              <a:gd name="connsiteY2284" fmla="*/ 1903374 h 3123248"/>
              <a:gd name="connsiteX2285" fmla="*/ 1389756 w 3875837"/>
              <a:gd name="connsiteY2285" fmla="*/ 1904692 h 3123248"/>
              <a:gd name="connsiteX2286" fmla="*/ 1408203 w 3875837"/>
              <a:gd name="connsiteY2286" fmla="*/ 1955986 h 3123248"/>
              <a:gd name="connsiteX2287" fmla="*/ 1408956 w 3875837"/>
              <a:gd name="connsiteY2287" fmla="*/ 1956552 h 3123248"/>
              <a:gd name="connsiteX2288" fmla="*/ 1392297 w 3875837"/>
              <a:gd name="connsiteY2288" fmla="*/ 1954481 h 3123248"/>
              <a:gd name="connsiteX2289" fmla="*/ 1387497 w 3875837"/>
              <a:gd name="connsiteY2289" fmla="*/ 1958340 h 3123248"/>
              <a:gd name="connsiteX2290" fmla="*/ 1399450 w 3875837"/>
              <a:gd name="connsiteY2290" fmla="*/ 1991092 h 3123248"/>
              <a:gd name="connsiteX2291" fmla="*/ 1370556 w 3875837"/>
              <a:gd name="connsiteY2291" fmla="*/ 2042386 h 3123248"/>
              <a:gd name="connsiteX2292" fmla="*/ 1431449 w 3875837"/>
              <a:gd name="connsiteY2292" fmla="*/ 2171892 h 3123248"/>
              <a:gd name="connsiteX2293" fmla="*/ 1534509 w 3875837"/>
              <a:gd name="connsiteY2293" fmla="*/ 2201350 h 3123248"/>
              <a:gd name="connsiteX2294" fmla="*/ 1674744 w 3875837"/>
              <a:gd name="connsiteY2294" fmla="*/ 2280127 h 3123248"/>
              <a:gd name="connsiteX2295" fmla="*/ 1818272 w 3875837"/>
              <a:gd name="connsiteY2295" fmla="*/ 2347327 h 3123248"/>
              <a:gd name="connsiteX2296" fmla="*/ 1832244 w 3875837"/>
              <a:gd name="connsiteY2296" fmla="*/ 2355673 h 3123248"/>
              <a:gd name="connsiteX2297" fmla="*/ 1756086 w 3875837"/>
              <a:gd name="connsiteY2297" fmla="*/ 2342657 h 3123248"/>
              <a:gd name="connsiteX2298" fmla="*/ 1333287 w 3875837"/>
              <a:gd name="connsiteY2298" fmla="*/ 2187610 h 3123248"/>
              <a:gd name="connsiteX2299" fmla="*/ 1287771 w 3875837"/>
              <a:gd name="connsiteY2299" fmla="*/ 2162380 h 3123248"/>
              <a:gd name="connsiteX2300" fmla="*/ 1268911 w 3875837"/>
              <a:gd name="connsiteY2300" fmla="*/ 2143751 h 3123248"/>
              <a:gd name="connsiteX2301" fmla="*/ 1229193 w 3875837"/>
              <a:gd name="connsiteY2301" fmla="*/ 2032598 h 3123248"/>
              <a:gd name="connsiteX2302" fmla="*/ 1229382 w 3875837"/>
              <a:gd name="connsiteY2302" fmla="*/ 1837587 h 3123248"/>
              <a:gd name="connsiteX2303" fmla="*/ 1316063 w 3875837"/>
              <a:gd name="connsiteY2303" fmla="*/ 1619328 h 3123248"/>
              <a:gd name="connsiteX2304" fmla="*/ 1369429 w 3875837"/>
              <a:gd name="connsiteY2304" fmla="*/ 1404647 h 3123248"/>
              <a:gd name="connsiteX2305" fmla="*/ 1318605 w 3875837"/>
              <a:gd name="connsiteY2305" fmla="*/ 1270153 h 3123248"/>
              <a:gd name="connsiteX2306" fmla="*/ 1310981 w 3875837"/>
              <a:gd name="connsiteY2306" fmla="*/ 1273729 h 3123248"/>
              <a:gd name="connsiteX2307" fmla="*/ 1294322 w 3875837"/>
              <a:gd name="connsiteY2307" fmla="*/ 1295000 h 3123248"/>
              <a:gd name="connsiteX2308" fmla="*/ 1286417 w 3875837"/>
              <a:gd name="connsiteY2308" fmla="*/ 1315799 h 3123248"/>
              <a:gd name="connsiteX2309" fmla="*/ 1252252 w 3875837"/>
              <a:gd name="connsiteY2309" fmla="*/ 1325494 h 3123248"/>
              <a:gd name="connsiteX2310" fmla="*/ 1202087 w 3875837"/>
              <a:gd name="connsiteY2310" fmla="*/ 1365211 h 3123248"/>
              <a:gd name="connsiteX2311" fmla="*/ 1205852 w 3875837"/>
              <a:gd name="connsiteY2311" fmla="*/ 1396929 h 3123248"/>
              <a:gd name="connsiteX2312" fmla="*/ 1206511 w 3875837"/>
              <a:gd name="connsiteY2312" fmla="*/ 1409729 h 3123248"/>
              <a:gd name="connsiteX2313" fmla="*/ 1196440 w 3875837"/>
              <a:gd name="connsiteY2313" fmla="*/ 1416410 h 3123248"/>
              <a:gd name="connsiteX2314" fmla="*/ 1194557 w 3875837"/>
              <a:gd name="connsiteY2314" fmla="*/ 1432505 h 3123248"/>
              <a:gd name="connsiteX2315" fmla="*/ 1154935 w 3875837"/>
              <a:gd name="connsiteY2315" fmla="*/ 1443329 h 3123248"/>
              <a:gd name="connsiteX2316" fmla="*/ 1150041 w 3875837"/>
              <a:gd name="connsiteY2316" fmla="*/ 1513823 h 3123248"/>
              <a:gd name="connsiteX2317" fmla="*/ 1119923 w 3875837"/>
              <a:gd name="connsiteY2317" fmla="*/ 1502246 h 3123248"/>
              <a:gd name="connsiteX2318" fmla="*/ 1110134 w 3875837"/>
              <a:gd name="connsiteY2318" fmla="*/ 1528316 h 3123248"/>
              <a:gd name="connsiteX2319" fmla="*/ 1110322 w 3875837"/>
              <a:gd name="connsiteY2319" fmla="*/ 1533023 h 3123248"/>
              <a:gd name="connsiteX2320" fmla="*/ 1100346 w 3875837"/>
              <a:gd name="connsiteY2320" fmla="*/ 1527846 h 3123248"/>
              <a:gd name="connsiteX2321" fmla="*/ 1073711 w 3875837"/>
              <a:gd name="connsiteY2321" fmla="*/ 1550058 h 3123248"/>
              <a:gd name="connsiteX2322" fmla="*/ 1065993 w 3875837"/>
              <a:gd name="connsiteY2322" fmla="*/ 1595046 h 3123248"/>
              <a:gd name="connsiteX2323" fmla="*/ 1066841 w 3875837"/>
              <a:gd name="connsiteY2323" fmla="*/ 1596646 h 3123248"/>
              <a:gd name="connsiteX2324" fmla="*/ 1065428 w 3875837"/>
              <a:gd name="connsiteY2324" fmla="*/ 1596459 h 3123248"/>
              <a:gd name="connsiteX2325" fmla="*/ 1057335 w 3875837"/>
              <a:gd name="connsiteY2325" fmla="*/ 1628740 h 3123248"/>
              <a:gd name="connsiteX2326" fmla="*/ 1059405 w 3875837"/>
              <a:gd name="connsiteY2326" fmla="*/ 1633352 h 3123248"/>
              <a:gd name="connsiteX2327" fmla="*/ 1053005 w 3875837"/>
              <a:gd name="connsiteY2327" fmla="*/ 1634952 h 3123248"/>
              <a:gd name="connsiteX2328" fmla="*/ 1044817 w 3875837"/>
              <a:gd name="connsiteY2328" fmla="*/ 1649916 h 3123248"/>
              <a:gd name="connsiteX2329" fmla="*/ 1023264 w 3875837"/>
              <a:gd name="connsiteY2329" fmla="*/ 1662811 h 3123248"/>
              <a:gd name="connsiteX2330" fmla="*/ 1015264 w 3875837"/>
              <a:gd name="connsiteY2330" fmla="*/ 1701116 h 3123248"/>
              <a:gd name="connsiteX2331" fmla="*/ 999170 w 3875837"/>
              <a:gd name="connsiteY2331" fmla="*/ 1711282 h 3123248"/>
              <a:gd name="connsiteX2332" fmla="*/ 998229 w 3875837"/>
              <a:gd name="connsiteY2332" fmla="*/ 1730670 h 3123248"/>
              <a:gd name="connsiteX2333" fmla="*/ 975735 w 3875837"/>
              <a:gd name="connsiteY2333" fmla="*/ 1811800 h 3123248"/>
              <a:gd name="connsiteX2334" fmla="*/ 1049617 w 3875837"/>
              <a:gd name="connsiteY2334" fmla="*/ 1939799 h 3123248"/>
              <a:gd name="connsiteX2335" fmla="*/ 1159076 w 3875837"/>
              <a:gd name="connsiteY2335" fmla="*/ 2064692 h 3123248"/>
              <a:gd name="connsiteX2336" fmla="*/ 1211276 w 3875837"/>
              <a:gd name="connsiteY2336" fmla="*/ 2119979 h 3123248"/>
              <a:gd name="connsiteX2337" fmla="*/ 1104275 w 3875837"/>
              <a:gd name="connsiteY2337" fmla="*/ 2060668 h 3123248"/>
              <a:gd name="connsiteX2338" fmla="*/ 888958 w 3875837"/>
              <a:gd name="connsiteY2338" fmla="*/ 1912128 h 3123248"/>
              <a:gd name="connsiteX2339" fmla="*/ 776053 w 3875837"/>
              <a:gd name="connsiteY2339" fmla="*/ 1809291 h 3123248"/>
              <a:gd name="connsiteX2340" fmla="*/ 776959 w 3875837"/>
              <a:gd name="connsiteY2340" fmla="*/ 1803986 h 3123248"/>
              <a:gd name="connsiteX2341" fmla="*/ 765664 w 3875837"/>
              <a:gd name="connsiteY2341" fmla="*/ 1764363 h 3123248"/>
              <a:gd name="connsiteX2342" fmla="*/ 754653 w 3875837"/>
              <a:gd name="connsiteY2342" fmla="*/ 1640034 h 3123248"/>
              <a:gd name="connsiteX2343" fmla="*/ 831830 w 3875837"/>
              <a:gd name="connsiteY2343" fmla="*/ 1544598 h 3123248"/>
              <a:gd name="connsiteX2344" fmla="*/ 883876 w 3875837"/>
              <a:gd name="connsiteY2344" fmla="*/ 1449352 h 3123248"/>
              <a:gd name="connsiteX2345" fmla="*/ 990887 w 3875837"/>
              <a:gd name="connsiteY2345" fmla="*/ 1333117 h 3123248"/>
              <a:gd name="connsiteX2346" fmla="*/ 1032958 w 3875837"/>
              <a:gd name="connsiteY2346" fmla="*/ 1272317 h 3123248"/>
              <a:gd name="connsiteX2347" fmla="*/ 1050370 w 3875837"/>
              <a:gd name="connsiteY2347" fmla="*/ 1198246 h 3123248"/>
              <a:gd name="connsiteX2348" fmla="*/ 1041900 w 3875837"/>
              <a:gd name="connsiteY2348" fmla="*/ 1190623 h 3123248"/>
              <a:gd name="connsiteX2349" fmla="*/ 936206 w 3875837"/>
              <a:gd name="connsiteY2349" fmla="*/ 1232411 h 3123248"/>
              <a:gd name="connsiteX2350" fmla="*/ 906371 w 3875837"/>
              <a:gd name="connsiteY2350" fmla="*/ 1265070 h 3123248"/>
              <a:gd name="connsiteX2351" fmla="*/ 905899 w 3875837"/>
              <a:gd name="connsiteY2351" fmla="*/ 1245493 h 3123248"/>
              <a:gd name="connsiteX2352" fmla="*/ 899124 w 3875837"/>
              <a:gd name="connsiteY2352" fmla="*/ 1238152 h 3123248"/>
              <a:gd name="connsiteX2353" fmla="*/ 835311 w 3875837"/>
              <a:gd name="connsiteY2353" fmla="*/ 1284646 h 3123248"/>
              <a:gd name="connsiteX2354" fmla="*/ 825617 w 3875837"/>
              <a:gd name="connsiteY2354" fmla="*/ 1303470 h 3123248"/>
              <a:gd name="connsiteX2355" fmla="*/ 822135 w 3875837"/>
              <a:gd name="connsiteY2355" fmla="*/ 1282764 h 3123248"/>
              <a:gd name="connsiteX2356" fmla="*/ 812536 w 3875837"/>
              <a:gd name="connsiteY2356" fmla="*/ 1277117 h 3123248"/>
              <a:gd name="connsiteX2357" fmla="*/ 762559 w 3875837"/>
              <a:gd name="connsiteY2357" fmla="*/ 1338858 h 3123248"/>
              <a:gd name="connsiteX2358" fmla="*/ 759641 w 3875837"/>
              <a:gd name="connsiteY2358" fmla="*/ 1345541 h 3123248"/>
              <a:gd name="connsiteX2359" fmla="*/ 757382 w 3875837"/>
              <a:gd name="connsiteY2359" fmla="*/ 1341493 h 3123248"/>
              <a:gd name="connsiteX2360" fmla="*/ 751736 w 3875837"/>
              <a:gd name="connsiteY2360" fmla="*/ 1339140 h 3123248"/>
              <a:gd name="connsiteX2361" fmla="*/ 713148 w 3875837"/>
              <a:gd name="connsiteY2361" fmla="*/ 1349399 h 3123248"/>
              <a:gd name="connsiteX2362" fmla="*/ 684064 w 3875837"/>
              <a:gd name="connsiteY2362" fmla="*/ 1423187 h 3123248"/>
              <a:gd name="connsiteX2363" fmla="*/ 656205 w 3875837"/>
              <a:gd name="connsiteY2363" fmla="*/ 1422622 h 3123248"/>
              <a:gd name="connsiteX2364" fmla="*/ 628630 w 3875837"/>
              <a:gd name="connsiteY2364" fmla="*/ 1449352 h 3123248"/>
              <a:gd name="connsiteX2365" fmla="*/ 624865 w 3875837"/>
              <a:gd name="connsiteY2365" fmla="*/ 1514952 h 3123248"/>
              <a:gd name="connsiteX2366" fmla="*/ 608865 w 3875837"/>
              <a:gd name="connsiteY2366" fmla="*/ 1555234 h 3123248"/>
              <a:gd name="connsiteX2367" fmla="*/ 631265 w 3875837"/>
              <a:gd name="connsiteY2367" fmla="*/ 1613211 h 3123248"/>
              <a:gd name="connsiteX2368" fmla="*/ 643688 w 3875837"/>
              <a:gd name="connsiteY2368" fmla="*/ 1658011 h 3123248"/>
              <a:gd name="connsiteX2369" fmla="*/ 689806 w 3875837"/>
              <a:gd name="connsiteY2369" fmla="*/ 1723517 h 3123248"/>
              <a:gd name="connsiteX2370" fmla="*/ 709060 w 3875837"/>
              <a:gd name="connsiteY2370" fmla="*/ 1748270 h 3123248"/>
              <a:gd name="connsiteX2371" fmla="*/ 689852 w 3875837"/>
              <a:gd name="connsiteY2371" fmla="*/ 1730776 h 3123248"/>
              <a:gd name="connsiteX2372" fmla="*/ 536061 w 3875837"/>
              <a:gd name="connsiteY2372" fmla="*/ 1563944 h 3123248"/>
              <a:gd name="connsiteX2373" fmla="*/ 532630 w 3875837"/>
              <a:gd name="connsiteY2373" fmla="*/ 1555140 h 3123248"/>
              <a:gd name="connsiteX2374" fmla="*/ 528300 w 3875837"/>
              <a:gd name="connsiteY2374" fmla="*/ 1488976 h 3123248"/>
              <a:gd name="connsiteX2375" fmla="*/ 553241 w 3875837"/>
              <a:gd name="connsiteY2375" fmla="*/ 1385729 h 3123248"/>
              <a:gd name="connsiteX2376" fmla="*/ 567265 w 3875837"/>
              <a:gd name="connsiteY2376" fmla="*/ 1351753 h 3123248"/>
              <a:gd name="connsiteX2377" fmla="*/ 661947 w 3875837"/>
              <a:gd name="connsiteY2377" fmla="*/ 1251893 h 3123248"/>
              <a:gd name="connsiteX2378" fmla="*/ 756628 w 3875837"/>
              <a:gd name="connsiteY2378" fmla="*/ 1249729 h 3123248"/>
              <a:gd name="connsiteX2379" fmla="*/ 760394 w 3875837"/>
              <a:gd name="connsiteY2379" fmla="*/ 1238811 h 3123248"/>
              <a:gd name="connsiteX2380" fmla="*/ 715876 w 3875837"/>
              <a:gd name="connsiteY2380" fmla="*/ 1192788 h 3123248"/>
              <a:gd name="connsiteX2381" fmla="*/ 699594 w 3875837"/>
              <a:gd name="connsiteY2381" fmla="*/ 1192788 h 3123248"/>
              <a:gd name="connsiteX2382" fmla="*/ 688393 w 3875837"/>
              <a:gd name="connsiteY2382" fmla="*/ 1182718 h 3123248"/>
              <a:gd name="connsiteX2383" fmla="*/ 628723 w 3875837"/>
              <a:gd name="connsiteY2383" fmla="*/ 1172929 h 3123248"/>
              <a:gd name="connsiteX2384" fmla="*/ 622700 w 3875837"/>
              <a:gd name="connsiteY2384" fmla="*/ 1175188 h 3123248"/>
              <a:gd name="connsiteX2385" fmla="*/ 610747 w 3875837"/>
              <a:gd name="connsiteY2385" fmla="*/ 1164271 h 3123248"/>
              <a:gd name="connsiteX2386" fmla="*/ 605289 w 3875837"/>
              <a:gd name="connsiteY2386" fmla="*/ 1165870 h 3123248"/>
              <a:gd name="connsiteX2387" fmla="*/ 588158 w 3875837"/>
              <a:gd name="connsiteY2387" fmla="*/ 1156459 h 3123248"/>
              <a:gd name="connsiteX2388" fmla="*/ 566230 w 3875837"/>
              <a:gd name="connsiteY2388" fmla="*/ 1149306 h 3123248"/>
              <a:gd name="connsiteX2389" fmla="*/ 544677 w 3875837"/>
              <a:gd name="connsiteY2389" fmla="*/ 1155706 h 3123248"/>
              <a:gd name="connsiteX2390" fmla="*/ 531312 w 3875837"/>
              <a:gd name="connsiteY2390" fmla="*/ 1150529 h 3123248"/>
              <a:gd name="connsiteX2391" fmla="*/ 506841 w 3875837"/>
              <a:gd name="connsiteY2391" fmla="*/ 1151753 h 3123248"/>
              <a:gd name="connsiteX2392" fmla="*/ 504582 w 3875837"/>
              <a:gd name="connsiteY2392" fmla="*/ 1151847 h 3123248"/>
              <a:gd name="connsiteX2393" fmla="*/ 464394 w 3875837"/>
              <a:gd name="connsiteY2393" fmla="*/ 1154482 h 3123248"/>
              <a:gd name="connsiteX2394" fmla="*/ 445570 w 3875837"/>
              <a:gd name="connsiteY2394" fmla="*/ 1175470 h 3123248"/>
              <a:gd name="connsiteX2395" fmla="*/ 422418 w 3875837"/>
              <a:gd name="connsiteY2395" fmla="*/ 1201541 h 3123248"/>
              <a:gd name="connsiteX2396" fmla="*/ 416959 w 3875837"/>
              <a:gd name="connsiteY2396" fmla="*/ 1263094 h 3123248"/>
              <a:gd name="connsiteX2397" fmla="*/ 437665 w 3875837"/>
              <a:gd name="connsiteY2397" fmla="*/ 1365211 h 3123248"/>
              <a:gd name="connsiteX2398" fmla="*/ 414795 w 3875837"/>
              <a:gd name="connsiteY2398" fmla="*/ 1318905 h 3123248"/>
              <a:gd name="connsiteX2399" fmla="*/ 319736 w 3875837"/>
              <a:gd name="connsiteY2399" fmla="*/ 1150718 h 3123248"/>
              <a:gd name="connsiteX2400" fmla="*/ 235689 w 3875837"/>
              <a:gd name="connsiteY2400" fmla="*/ 1104130 h 3123248"/>
              <a:gd name="connsiteX2401" fmla="*/ 208677 w 3875837"/>
              <a:gd name="connsiteY2401" fmla="*/ 1114294 h 3123248"/>
              <a:gd name="connsiteX2402" fmla="*/ 181101 w 3875837"/>
              <a:gd name="connsiteY2402" fmla="*/ 1100647 h 3123248"/>
              <a:gd name="connsiteX2403" fmla="*/ 141478 w 3875837"/>
              <a:gd name="connsiteY2403" fmla="*/ 1095377 h 3123248"/>
              <a:gd name="connsiteX2404" fmla="*/ 134136 w 3875837"/>
              <a:gd name="connsiteY2404" fmla="*/ 1095377 h 3123248"/>
              <a:gd name="connsiteX2405" fmla="*/ 119924 w 3875837"/>
              <a:gd name="connsiteY2405" fmla="*/ 1161729 h 3123248"/>
              <a:gd name="connsiteX2406" fmla="*/ 113807 w 3875837"/>
              <a:gd name="connsiteY2406" fmla="*/ 1156082 h 3123248"/>
              <a:gd name="connsiteX2407" fmla="*/ 59877 w 3875837"/>
              <a:gd name="connsiteY2407" fmla="*/ 1156176 h 3123248"/>
              <a:gd name="connsiteX2408" fmla="*/ 54794 w 3875837"/>
              <a:gd name="connsiteY2408" fmla="*/ 1160318 h 3123248"/>
              <a:gd name="connsiteX2409" fmla="*/ 47171 w 3875837"/>
              <a:gd name="connsiteY2409" fmla="*/ 1187423 h 3123248"/>
              <a:gd name="connsiteX2410" fmla="*/ 50842 w 3875837"/>
              <a:gd name="connsiteY2410" fmla="*/ 1194106 h 3123248"/>
              <a:gd name="connsiteX2411" fmla="*/ 24489 w 3875837"/>
              <a:gd name="connsiteY2411" fmla="*/ 1186764 h 3123248"/>
              <a:gd name="connsiteX2412" fmla="*/ 17618 w 3875837"/>
              <a:gd name="connsiteY2412" fmla="*/ 1191000 h 3123248"/>
              <a:gd name="connsiteX2413" fmla="*/ 1336 w 3875837"/>
              <a:gd name="connsiteY2413" fmla="*/ 1213212 h 3123248"/>
              <a:gd name="connsiteX2414" fmla="*/ 15360 w 3875837"/>
              <a:gd name="connsiteY2414" fmla="*/ 1251893 h 3123248"/>
              <a:gd name="connsiteX2415" fmla="*/ 87077 w 3875837"/>
              <a:gd name="connsiteY2415" fmla="*/ 1307800 h 3123248"/>
              <a:gd name="connsiteX2416" fmla="*/ 164630 w 3875837"/>
              <a:gd name="connsiteY2416" fmla="*/ 1360788 h 3123248"/>
              <a:gd name="connsiteX2417" fmla="*/ 326136 w 3875837"/>
              <a:gd name="connsiteY2417" fmla="*/ 1445211 h 3123248"/>
              <a:gd name="connsiteX2418" fmla="*/ 433524 w 3875837"/>
              <a:gd name="connsiteY2418" fmla="*/ 1512882 h 3123248"/>
              <a:gd name="connsiteX2419" fmla="*/ 521712 w 3875837"/>
              <a:gd name="connsiteY2419" fmla="*/ 1582717 h 3123248"/>
              <a:gd name="connsiteX2420" fmla="*/ 532512 w 3875837"/>
              <a:gd name="connsiteY2420" fmla="*/ 1594328 h 3123248"/>
              <a:gd name="connsiteX2421" fmla="*/ 537650 w 3875837"/>
              <a:gd name="connsiteY2421" fmla="*/ 1595929 h 3123248"/>
              <a:gd name="connsiteX2422" fmla="*/ 624959 w 3875837"/>
              <a:gd name="connsiteY2422" fmla="*/ 1703752 h 3123248"/>
              <a:gd name="connsiteX2423" fmla="*/ 691311 w 3875837"/>
              <a:gd name="connsiteY2423" fmla="*/ 1781281 h 3123248"/>
              <a:gd name="connsiteX2424" fmla="*/ 731010 w 3875837"/>
              <a:gd name="connsiteY2424" fmla="*/ 1823404 h 3123248"/>
              <a:gd name="connsiteX2425" fmla="*/ 709794 w 3875837"/>
              <a:gd name="connsiteY2425" fmla="*/ 1806151 h 3123248"/>
              <a:gd name="connsiteX2426" fmla="*/ 627218 w 3875837"/>
              <a:gd name="connsiteY2426" fmla="*/ 1734528 h 3123248"/>
              <a:gd name="connsiteX2427" fmla="*/ 549571 w 3875837"/>
              <a:gd name="connsiteY2427" fmla="*/ 1659799 h 3123248"/>
              <a:gd name="connsiteX2428" fmla="*/ 487641 w 3875837"/>
              <a:gd name="connsiteY2428" fmla="*/ 1594199 h 3123248"/>
              <a:gd name="connsiteX2429" fmla="*/ 402277 w 3875837"/>
              <a:gd name="connsiteY2429" fmla="*/ 1589493 h 3123248"/>
              <a:gd name="connsiteX2430" fmla="*/ 403312 w 3875837"/>
              <a:gd name="connsiteY2430" fmla="*/ 1600411 h 3123248"/>
              <a:gd name="connsiteX2431" fmla="*/ 398230 w 3875837"/>
              <a:gd name="connsiteY2431" fmla="*/ 1596552 h 3123248"/>
              <a:gd name="connsiteX2432" fmla="*/ 352112 w 3875837"/>
              <a:gd name="connsiteY2432" fmla="*/ 1578387 h 3123248"/>
              <a:gd name="connsiteX2433" fmla="*/ 349383 w 3875837"/>
              <a:gd name="connsiteY2433" fmla="*/ 1584787 h 3123248"/>
              <a:gd name="connsiteX2434" fmla="*/ 347971 w 3875837"/>
              <a:gd name="connsiteY2434" fmla="*/ 1602104 h 3123248"/>
              <a:gd name="connsiteX2435" fmla="*/ 323124 w 3875837"/>
              <a:gd name="connsiteY2435" fmla="*/ 1586764 h 3123248"/>
              <a:gd name="connsiteX2436" fmla="*/ 281335 w 3875837"/>
              <a:gd name="connsiteY2436" fmla="*/ 1564834 h 3123248"/>
              <a:gd name="connsiteX2437" fmla="*/ 253100 w 3875837"/>
              <a:gd name="connsiteY2437" fmla="*/ 1558623 h 3123248"/>
              <a:gd name="connsiteX2438" fmla="*/ 246136 w 3875837"/>
              <a:gd name="connsiteY2438" fmla="*/ 1564740 h 3123248"/>
              <a:gd name="connsiteX2439" fmla="*/ 226936 w 3875837"/>
              <a:gd name="connsiteY2439" fmla="*/ 1582717 h 3123248"/>
              <a:gd name="connsiteX2440" fmla="*/ 225525 w 3875837"/>
              <a:gd name="connsiteY2440" fmla="*/ 1589211 h 3123248"/>
              <a:gd name="connsiteX2441" fmla="*/ 233148 w 3875837"/>
              <a:gd name="connsiteY2441" fmla="*/ 1602200 h 3123248"/>
              <a:gd name="connsiteX2442" fmla="*/ 181290 w 3875837"/>
              <a:gd name="connsiteY2442" fmla="*/ 1598340 h 3123248"/>
              <a:gd name="connsiteX2443" fmla="*/ 180442 w 3875837"/>
              <a:gd name="connsiteY2443" fmla="*/ 1603610 h 3123248"/>
              <a:gd name="connsiteX2444" fmla="*/ 170654 w 3875837"/>
              <a:gd name="connsiteY2444" fmla="*/ 1610293 h 3123248"/>
              <a:gd name="connsiteX2445" fmla="*/ 146936 w 3875837"/>
              <a:gd name="connsiteY2445" fmla="*/ 1611046 h 3123248"/>
              <a:gd name="connsiteX2446" fmla="*/ 134042 w 3875837"/>
              <a:gd name="connsiteY2446" fmla="*/ 1619421 h 3123248"/>
              <a:gd name="connsiteX2447" fmla="*/ 113149 w 3875837"/>
              <a:gd name="connsiteY2447" fmla="*/ 1634857 h 3123248"/>
              <a:gd name="connsiteX2448" fmla="*/ 95454 w 3875837"/>
              <a:gd name="connsiteY2448" fmla="*/ 1640599 h 3123248"/>
              <a:gd name="connsiteX2449" fmla="*/ 89336 w 3875837"/>
              <a:gd name="connsiteY2449" fmla="*/ 1680034 h 3123248"/>
              <a:gd name="connsiteX2450" fmla="*/ 104678 w 3875837"/>
              <a:gd name="connsiteY2450" fmla="*/ 1686810 h 3123248"/>
              <a:gd name="connsiteX2451" fmla="*/ 157571 w 3875837"/>
              <a:gd name="connsiteY2451" fmla="*/ 1715798 h 3123248"/>
              <a:gd name="connsiteX2452" fmla="*/ 224771 w 3875837"/>
              <a:gd name="connsiteY2452" fmla="*/ 1753445 h 3123248"/>
              <a:gd name="connsiteX2453" fmla="*/ 343077 w 3875837"/>
              <a:gd name="connsiteY2453" fmla="*/ 1804834 h 3123248"/>
              <a:gd name="connsiteX2454" fmla="*/ 489336 w 3875837"/>
              <a:gd name="connsiteY2454" fmla="*/ 1840410 h 3123248"/>
              <a:gd name="connsiteX2455" fmla="*/ 646418 w 3875837"/>
              <a:gd name="connsiteY2455" fmla="*/ 1861586 h 3123248"/>
              <a:gd name="connsiteX2456" fmla="*/ 790418 w 3875837"/>
              <a:gd name="connsiteY2456" fmla="*/ 1889350 h 3123248"/>
              <a:gd name="connsiteX2457" fmla="*/ 797100 w 3875837"/>
              <a:gd name="connsiteY2457" fmla="*/ 1886210 h 3123248"/>
              <a:gd name="connsiteX2458" fmla="*/ 796994 w 3875837"/>
              <a:gd name="connsiteY2458" fmla="*/ 1884225 h 3123248"/>
              <a:gd name="connsiteX2459" fmla="*/ 902229 w 3875837"/>
              <a:gd name="connsiteY2459" fmla="*/ 1968975 h 3123248"/>
              <a:gd name="connsiteX2460" fmla="*/ 1053287 w 3875837"/>
              <a:gd name="connsiteY2460" fmla="*/ 2069681 h 3123248"/>
              <a:gd name="connsiteX2461" fmla="*/ 1218616 w 3875837"/>
              <a:gd name="connsiteY2461" fmla="*/ 2171763 h 3123248"/>
              <a:gd name="connsiteX2462" fmla="*/ 1282557 w 3875837"/>
              <a:gd name="connsiteY2462" fmla="*/ 2207073 h 3123248"/>
              <a:gd name="connsiteX2463" fmla="*/ 1262287 w 3875837"/>
              <a:gd name="connsiteY2463" fmla="*/ 2202139 h 3123248"/>
              <a:gd name="connsiteX2464" fmla="*/ 1185712 w 3875837"/>
              <a:gd name="connsiteY2464" fmla="*/ 2175657 h 3123248"/>
              <a:gd name="connsiteX2465" fmla="*/ 1043782 w 3875837"/>
              <a:gd name="connsiteY2465" fmla="*/ 2082010 h 3123248"/>
              <a:gd name="connsiteX2466" fmla="*/ 944299 w 3875837"/>
              <a:gd name="connsiteY2466" fmla="*/ 2029492 h 3123248"/>
              <a:gd name="connsiteX2467" fmla="*/ 916535 w 3875837"/>
              <a:gd name="connsiteY2467" fmla="*/ 2043610 h 3123248"/>
              <a:gd name="connsiteX2468" fmla="*/ 833618 w 3875837"/>
              <a:gd name="connsiteY2468" fmla="*/ 2046528 h 3123248"/>
              <a:gd name="connsiteX2469" fmla="*/ 790794 w 3875837"/>
              <a:gd name="connsiteY2469" fmla="*/ 2049915 h 3123248"/>
              <a:gd name="connsiteX2470" fmla="*/ 790888 w 3875837"/>
              <a:gd name="connsiteY2470" fmla="*/ 2056504 h 3123248"/>
              <a:gd name="connsiteX2471" fmla="*/ 792582 w 3875837"/>
              <a:gd name="connsiteY2471" fmla="*/ 2058575 h 3123248"/>
              <a:gd name="connsiteX2472" fmla="*/ 773853 w 3875837"/>
              <a:gd name="connsiteY2472" fmla="*/ 2055468 h 3123248"/>
              <a:gd name="connsiteX2473" fmla="*/ 754653 w 3875837"/>
              <a:gd name="connsiteY2473" fmla="*/ 2069021 h 3123248"/>
              <a:gd name="connsiteX2474" fmla="*/ 755030 w 3875837"/>
              <a:gd name="connsiteY2474" fmla="*/ 2073634 h 3123248"/>
              <a:gd name="connsiteX2475" fmla="*/ 751359 w 3875837"/>
              <a:gd name="connsiteY2475" fmla="*/ 2074574 h 3123248"/>
              <a:gd name="connsiteX2476" fmla="*/ 734888 w 3875837"/>
              <a:gd name="connsiteY2476" fmla="*/ 2085115 h 3123248"/>
              <a:gd name="connsiteX2477" fmla="*/ 733852 w 3875837"/>
              <a:gd name="connsiteY2477" fmla="*/ 2088880 h 3123248"/>
              <a:gd name="connsiteX2478" fmla="*/ 710417 w 3875837"/>
              <a:gd name="connsiteY2478" fmla="*/ 2079468 h 3123248"/>
              <a:gd name="connsiteX2479" fmla="*/ 682089 w 3875837"/>
              <a:gd name="connsiteY2479" fmla="*/ 2080409 h 3123248"/>
              <a:gd name="connsiteX2480" fmla="*/ 676912 w 3875837"/>
              <a:gd name="connsiteY2480" fmla="*/ 2090669 h 3123248"/>
              <a:gd name="connsiteX2481" fmla="*/ 662418 w 3875837"/>
              <a:gd name="connsiteY2481" fmla="*/ 2095186 h 3123248"/>
              <a:gd name="connsiteX2482" fmla="*/ 623170 w 3875837"/>
              <a:gd name="connsiteY2482" fmla="*/ 2105257 h 3123248"/>
              <a:gd name="connsiteX2483" fmla="*/ 622230 w 3875837"/>
              <a:gd name="connsiteY2483" fmla="*/ 2112127 h 3123248"/>
              <a:gd name="connsiteX2484" fmla="*/ 623547 w 3875837"/>
              <a:gd name="connsiteY2484" fmla="*/ 2114574 h 3123248"/>
              <a:gd name="connsiteX2485" fmla="*/ 579689 w 3875837"/>
              <a:gd name="connsiteY2485" fmla="*/ 2148739 h 3123248"/>
              <a:gd name="connsiteX2486" fmla="*/ 589947 w 3875837"/>
              <a:gd name="connsiteY2486" fmla="*/ 2159093 h 3123248"/>
              <a:gd name="connsiteX2487" fmla="*/ 555312 w 3875837"/>
              <a:gd name="connsiteY2487" fmla="*/ 2169351 h 3123248"/>
              <a:gd name="connsiteX2488" fmla="*/ 557853 w 3875837"/>
              <a:gd name="connsiteY2488" fmla="*/ 2187892 h 3123248"/>
              <a:gd name="connsiteX2489" fmla="*/ 560772 w 3875837"/>
              <a:gd name="connsiteY2489" fmla="*/ 2189397 h 3123248"/>
              <a:gd name="connsiteX2490" fmla="*/ 556912 w 3875837"/>
              <a:gd name="connsiteY2490" fmla="*/ 2189680 h 3123248"/>
              <a:gd name="connsiteX2491" fmla="*/ 530748 w 3875837"/>
              <a:gd name="connsiteY2491" fmla="*/ 2200880 h 3123248"/>
              <a:gd name="connsiteX2492" fmla="*/ 505054 w 3875837"/>
              <a:gd name="connsiteY2492" fmla="*/ 2224221 h 3123248"/>
              <a:gd name="connsiteX2493" fmla="*/ 506277 w 3875837"/>
              <a:gd name="connsiteY2493" fmla="*/ 2230809 h 3123248"/>
              <a:gd name="connsiteX2494" fmla="*/ 474560 w 3875837"/>
              <a:gd name="connsiteY2494" fmla="*/ 2240692 h 3123248"/>
              <a:gd name="connsiteX2495" fmla="*/ 471265 w 3875837"/>
              <a:gd name="connsiteY2495" fmla="*/ 2253868 h 3123248"/>
              <a:gd name="connsiteX2496" fmla="*/ 439830 w 3875837"/>
              <a:gd name="connsiteY2496" fmla="*/ 2299986 h 3123248"/>
              <a:gd name="connsiteX2497" fmla="*/ 442465 w 3875837"/>
              <a:gd name="connsiteY2497" fmla="*/ 2306386 h 3123248"/>
              <a:gd name="connsiteX2498" fmla="*/ 621477 w 3875837"/>
              <a:gd name="connsiteY2498" fmla="*/ 2344692 h 3123248"/>
              <a:gd name="connsiteX2499" fmla="*/ 730088 w 3875837"/>
              <a:gd name="connsiteY2499" fmla="*/ 2341116 h 3123248"/>
              <a:gd name="connsiteX2500" fmla="*/ 849147 w 3875837"/>
              <a:gd name="connsiteY2500" fmla="*/ 2318809 h 3123248"/>
              <a:gd name="connsiteX2501" fmla="*/ 939688 w 3875837"/>
              <a:gd name="connsiteY2501" fmla="*/ 2289256 h 3123248"/>
              <a:gd name="connsiteX2502" fmla="*/ 1075593 w 3875837"/>
              <a:gd name="connsiteY2502" fmla="*/ 2237868 h 3123248"/>
              <a:gd name="connsiteX2503" fmla="*/ 1217522 w 3875837"/>
              <a:gd name="connsiteY2503" fmla="*/ 2235138 h 3123248"/>
              <a:gd name="connsiteX2504" fmla="*/ 1277781 w 3875837"/>
              <a:gd name="connsiteY2504" fmla="*/ 2237269 h 3123248"/>
              <a:gd name="connsiteX2505" fmla="*/ 1337233 w 3875837"/>
              <a:gd name="connsiteY2505" fmla="*/ 2234976 h 3123248"/>
              <a:gd name="connsiteX2506" fmla="*/ 1391075 w 3875837"/>
              <a:gd name="connsiteY2506" fmla="*/ 2260928 h 3123248"/>
              <a:gd name="connsiteX2507" fmla="*/ 1719921 w 3875837"/>
              <a:gd name="connsiteY2507" fmla="*/ 2372598 h 3123248"/>
              <a:gd name="connsiteX2508" fmla="*/ 1811859 w 3875837"/>
              <a:gd name="connsiteY2508" fmla="*/ 2391619 h 3123248"/>
              <a:gd name="connsiteX2509" fmla="*/ 1761156 w 3875837"/>
              <a:gd name="connsiteY2509" fmla="*/ 2385797 h 3123248"/>
              <a:gd name="connsiteX2510" fmla="*/ 1694886 w 3875837"/>
              <a:gd name="connsiteY2510" fmla="*/ 2380363 h 3123248"/>
              <a:gd name="connsiteX2511" fmla="*/ 1576488 w 3875837"/>
              <a:gd name="connsiteY2511" fmla="*/ 2357775 h 3123248"/>
              <a:gd name="connsiteX2512" fmla="*/ 1470040 w 3875837"/>
              <a:gd name="connsiteY2512" fmla="*/ 2341963 h 3123248"/>
              <a:gd name="connsiteX2513" fmla="*/ 1380157 w 3875837"/>
              <a:gd name="connsiteY2513" fmla="*/ 2347797 h 3123248"/>
              <a:gd name="connsiteX2514" fmla="*/ 1311169 w 3875837"/>
              <a:gd name="connsiteY2514" fmla="*/ 2390998 h 3123248"/>
              <a:gd name="connsiteX2515" fmla="*/ 1264769 w 3875837"/>
              <a:gd name="connsiteY2515" fmla="*/ 2418009 h 3123248"/>
              <a:gd name="connsiteX2516" fmla="*/ 1264017 w 3875837"/>
              <a:gd name="connsiteY2516" fmla="*/ 2425069 h 3123248"/>
              <a:gd name="connsiteX2517" fmla="*/ 1277947 w 3875837"/>
              <a:gd name="connsiteY2517" fmla="*/ 2441445 h 3123248"/>
              <a:gd name="connsiteX2518" fmla="*/ 1247264 w 3875837"/>
              <a:gd name="connsiteY2518" fmla="*/ 2451797 h 3123248"/>
              <a:gd name="connsiteX2519" fmla="*/ 1248111 w 3875837"/>
              <a:gd name="connsiteY2519" fmla="*/ 2493868 h 3123248"/>
              <a:gd name="connsiteX2520" fmla="*/ 1200111 w 3875837"/>
              <a:gd name="connsiteY2520" fmla="*/ 2498668 h 3123248"/>
              <a:gd name="connsiteX2521" fmla="*/ 1170371 w 3875837"/>
              <a:gd name="connsiteY2521" fmla="*/ 2558715 h 3123248"/>
              <a:gd name="connsiteX2522" fmla="*/ 1183546 w 3875837"/>
              <a:gd name="connsiteY2522" fmla="*/ 2582621 h 3123248"/>
              <a:gd name="connsiteX2523" fmla="*/ 1168300 w 3875837"/>
              <a:gd name="connsiteY2523" fmla="*/ 2603233 h 3123248"/>
              <a:gd name="connsiteX2524" fmla="*/ 1183640 w 3875837"/>
              <a:gd name="connsiteY2524" fmla="*/ 2624786 h 3123248"/>
              <a:gd name="connsiteX2525" fmla="*/ 1153052 w 3875837"/>
              <a:gd name="connsiteY2525" fmla="*/ 2641350 h 3123248"/>
              <a:gd name="connsiteX2526" fmla="*/ 1153899 w 3875837"/>
              <a:gd name="connsiteY2526" fmla="*/ 2655093 h 3123248"/>
              <a:gd name="connsiteX2527" fmla="*/ 1157382 w 3875837"/>
              <a:gd name="connsiteY2527" fmla="*/ 2667797 h 3123248"/>
              <a:gd name="connsiteX2528" fmla="*/ 1156440 w 3875837"/>
              <a:gd name="connsiteY2528" fmla="*/ 2676173 h 3123248"/>
              <a:gd name="connsiteX2529" fmla="*/ 1177146 w 3875837"/>
              <a:gd name="connsiteY2529" fmla="*/ 2691233 h 3123248"/>
              <a:gd name="connsiteX2530" fmla="*/ 1166229 w 3875837"/>
              <a:gd name="connsiteY2530" fmla="*/ 2701209 h 3123248"/>
              <a:gd name="connsiteX2531" fmla="*/ 1162840 w 3875837"/>
              <a:gd name="connsiteY2531" fmla="*/ 2710527 h 3123248"/>
              <a:gd name="connsiteX2532" fmla="*/ 1154370 w 3875837"/>
              <a:gd name="connsiteY2532" fmla="*/ 2721726 h 3123248"/>
              <a:gd name="connsiteX2533" fmla="*/ 1154935 w 3875837"/>
              <a:gd name="connsiteY2533" fmla="*/ 2738386 h 3123248"/>
              <a:gd name="connsiteX2534" fmla="*/ 1171216 w 3875837"/>
              <a:gd name="connsiteY2534" fmla="*/ 2748645 h 3123248"/>
              <a:gd name="connsiteX2535" fmla="*/ 1155029 w 3875837"/>
              <a:gd name="connsiteY2535" fmla="*/ 2763233 h 3123248"/>
              <a:gd name="connsiteX2536" fmla="*/ 1142887 w 3875837"/>
              <a:gd name="connsiteY2536" fmla="*/ 2823749 h 3123248"/>
              <a:gd name="connsiteX2537" fmla="*/ 1157194 w 3875837"/>
              <a:gd name="connsiteY2537" fmla="*/ 2832785 h 3123248"/>
              <a:gd name="connsiteX2538" fmla="*/ 1154558 w 3875837"/>
              <a:gd name="connsiteY2538" fmla="*/ 2843421 h 3123248"/>
              <a:gd name="connsiteX2539" fmla="*/ 1155875 w 3875837"/>
              <a:gd name="connsiteY2539" fmla="*/ 2850951 h 3123248"/>
              <a:gd name="connsiteX2540" fmla="*/ 1184017 w 3875837"/>
              <a:gd name="connsiteY2540" fmla="*/ 2862903 h 3123248"/>
              <a:gd name="connsiteX2541" fmla="*/ 1275405 w 3875837"/>
              <a:gd name="connsiteY2541" fmla="*/ 2840973 h 3123248"/>
              <a:gd name="connsiteX2542" fmla="*/ 1368110 w 3875837"/>
              <a:gd name="connsiteY2542" fmla="*/ 2791562 h 3123248"/>
              <a:gd name="connsiteX2543" fmla="*/ 1426182 w 3875837"/>
              <a:gd name="connsiteY2543" fmla="*/ 2738856 h 3123248"/>
              <a:gd name="connsiteX2544" fmla="*/ 1512299 w 3875837"/>
              <a:gd name="connsiteY2544" fmla="*/ 2678056 h 3123248"/>
              <a:gd name="connsiteX2545" fmla="*/ 1675216 w 3875837"/>
              <a:gd name="connsiteY2545" fmla="*/ 2556456 h 3123248"/>
              <a:gd name="connsiteX2546" fmla="*/ 1853946 w 3875837"/>
              <a:gd name="connsiteY2546" fmla="*/ 2468362 h 3123248"/>
              <a:gd name="connsiteX2547" fmla="*/ 2000580 w 3875837"/>
              <a:gd name="connsiteY2547" fmla="*/ 2422904 h 3123248"/>
              <a:gd name="connsiteX2548" fmla="*/ 2003725 w 3875837"/>
              <a:gd name="connsiteY2548" fmla="*/ 2422463 h 3123248"/>
              <a:gd name="connsiteX2549" fmla="*/ 2062602 w 3875837"/>
              <a:gd name="connsiteY2549" fmla="*/ 2430057 h 3123248"/>
              <a:gd name="connsiteX2550" fmla="*/ 2410744 w 3875837"/>
              <a:gd name="connsiteY2550" fmla="*/ 2439092 h 3123248"/>
              <a:gd name="connsiteX2551" fmla="*/ 2754367 w 3875837"/>
              <a:gd name="connsiteY2551" fmla="*/ 2410104 h 3123248"/>
              <a:gd name="connsiteX2552" fmla="*/ 2797074 w 3875837"/>
              <a:gd name="connsiteY2552" fmla="*/ 2404881 h 3123248"/>
              <a:gd name="connsiteX2553" fmla="*/ 2966546 w 3875837"/>
              <a:gd name="connsiteY2553" fmla="*/ 2629597 h 3123248"/>
              <a:gd name="connsiteX2554" fmla="*/ 3156554 w 3875837"/>
              <a:gd name="connsiteY2554" fmla="*/ 2841232 h 3123248"/>
              <a:gd name="connsiteX2555" fmla="*/ 3269530 w 3875837"/>
              <a:gd name="connsiteY2555" fmla="*/ 2948313 h 3123248"/>
              <a:gd name="connsiteX2556" fmla="*/ 3202389 w 3875837"/>
              <a:gd name="connsiteY2556" fmla="*/ 2895232 h 3123248"/>
              <a:gd name="connsiteX2557" fmla="*/ 3114930 w 3875837"/>
              <a:gd name="connsiteY2557" fmla="*/ 2830526 h 3123248"/>
              <a:gd name="connsiteX2558" fmla="*/ 2969613 w 3875837"/>
              <a:gd name="connsiteY2558" fmla="*/ 2697068 h 3123248"/>
              <a:gd name="connsiteX2559" fmla="*/ 2835119 w 3875837"/>
              <a:gd name="connsiteY2559" fmla="*/ 2583279 h 3123248"/>
              <a:gd name="connsiteX2560" fmla="*/ 2704955 w 3875837"/>
              <a:gd name="connsiteY2560" fmla="*/ 2513915 h 3123248"/>
              <a:gd name="connsiteX2561" fmla="*/ 2571685 w 3875837"/>
              <a:gd name="connsiteY2561" fmla="*/ 2514574 h 3123248"/>
              <a:gd name="connsiteX2562" fmla="*/ 2483778 w 3875837"/>
              <a:gd name="connsiteY2562" fmla="*/ 2512126 h 3123248"/>
              <a:gd name="connsiteX2563" fmla="*/ 2476719 w 3875837"/>
              <a:gd name="connsiteY2563" fmla="*/ 2521257 h 3123248"/>
              <a:gd name="connsiteX2564" fmla="*/ 2481990 w 3875837"/>
              <a:gd name="connsiteY2564" fmla="*/ 2555986 h 3123248"/>
              <a:gd name="connsiteX2565" fmla="*/ 2430414 w 3875837"/>
              <a:gd name="connsiteY2565" fmla="*/ 2543938 h 3123248"/>
              <a:gd name="connsiteX2566" fmla="*/ 2395401 w 3875837"/>
              <a:gd name="connsiteY2566" fmla="*/ 2603138 h 3123248"/>
              <a:gd name="connsiteX2567" fmla="*/ 2324439 w 3875837"/>
              <a:gd name="connsiteY2567" fmla="*/ 2568409 h 3123248"/>
              <a:gd name="connsiteX2568" fmla="*/ 2231356 w 3875837"/>
              <a:gd name="connsiteY2568" fmla="*/ 2626386 h 3123248"/>
              <a:gd name="connsiteX2569" fmla="*/ 2229097 w 3875837"/>
              <a:gd name="connsiteY2569" fmla="*/ 2671091 h 3123248"/>
              <a:gd name="connsiteX2570" fmla="*/ 2190132 w 3875837"/>
              <a:gd name="connsiteY2570" fmla="*/ 2686621 h 3123248"/>
              <a:gd name="connsiteX2571" fmla="*/ 2192955 w 3875837"/>
              <a:gd name="connsiteY2571" fmla="*/ 2729820 h 3123248"/>
              <a:gd name="connsiteX2572" fmla="*/ 2136203 w 3875837"/>
              <a:gd name="connsiteY2572" fmla="*/ 2726526 h 3123248"/>
              <a:gd name="connsiteX2573" fmla="*/ 2125568 w 3875837"/>
              <a:gd name="connsiteY2573" fmla="*/ 2746480 h 3123248"/>
              <a:gd name="connsiteX2574" fmla="*/ 2119450 w 3875837"/>
              <a:gd name="connsiteY2574" fmla="*/ 2767185 h 3123248"/>
              <a:gd name="connsiteX2575" fmla="*/ 2110885 w 3875837"/>
              <a:gd name="connsiteY2575" fmla="*/ 2778103 h 3123248"/>
              <a:gd name="connsiteX2576" fmla="*/ 2126602 w 3875837"/>
              <a:gd name="connsiteY2576" fmla="*/ 2816880 h 3123248"/>
              <a:gd name="connsiteX2577" fmla="*/ 2102791 w 3875837"/>
              <a:gd name="connsiteY2577" fmla="*/ 2821208 h 3123248"/>
              <a:gd name="connsiteX2578" fmla="*/ 2090084 w 3875837"/>
              <a:gd name="connsiteY2578" fmla="*/ 2831279 h 3123248"/>
              <a:gd name="connsiteX2579" fmla="*/ 2068720 w 3875837"/>
              <a:gd name="connsiteY2579" fmla="*/ 2839561 h 3123248"/>
              <a:gd name="connsiteX2580" fmla="*/ 2055168 w 3875837"/>
              <a:gd name="connsiteY2580" fmla="*/ 2863278 h 3123248"/>
              <a:gd name="connsiteX2581" fmla="*/ 2069003 w 3875837"/>
              <a:gd name="connsiteY2581" fmla="*/ 2891608 h 3123248"/>
              <a:gd name="connsiteX2582" fmla="*/ 2033803 w 3875837"/>
              <a:gd name="connsiteY2582" fmla="*/ 2897915 h 3123248"/>
              <a:gd name="connsiteX2583" fmla="*/ 1964627 w 3875837"/>
              <a:gd name="connsiteY2583" fmla="*/ 2971702 h 3123248"/>
              <a:gd name="connsiteX2584" fmla="*/ 1976768 w 3875837"/>
              <a:gd name="connsiteY2584" fmla="*/ 2996549 h 3123248"/>
              <a:gd name="connsiteX2585" fmla="*/ 1963873 w 3875837"/>
              <a:gd name="connsiteY2585" fmla="*/ 3009067 h 3123248"/>
              <a:gd name="connsiteX2586" fmla="*/ 1959169 w 3875837"/>
              <a:gd name="connsiteY2586" fmla="*/ 3020643 h 3123248"/>
              <a:gd name="connsiteX2587" fmla="*/ 1988061 w 3875837"/>
              <a:gd name="connsiteY2587" fmla="*/ 3061491 h 3123248"/>
              <a:gd name="connsiteX2588" fmla="*/ 2134132 w 3875837"/>
              <a:gd name="connsiteY2588" fmla="*/ 3109773 h 3123248"/>
              <a:gd name="connsiteX2589" fmla="*/ 2305802 w 3875837"/>
              <a:gd name="connsiteY2589" fmla="*/ 3120974 h 3123248"/>
              <a:gd name="connsiteX2590" fmla="*/ 2432015 w 3875837"/>
              <a:gd name="connsiteY2590" fmla="*/ 3097726 h 3123248"/>
              <a:gd name="connsiteX2591" fmla="*/ 2604342 w 3875837"/>
              <a:gd name="connsiteY2591" fmla="*/ 3087278 h 3123248"/>
              <a:gd name="connsiteX2592" fmla="*/ 2935825 w 3875837"/>
              <a:gd name="connsiteY2592" fmla="*/ 3058480 h 3123248"/>
              <a:gd name="connsiteX2593" fmla="*/ 3260436 w 3875837"/>
              <a:gd name="connsiteY2593" fmla="*/ 3089914 h 3123248"/>
              <a:gd name="connsiteX2594" fmla="*/ 3382989 w 3875837"/>
              <a:gd name="connsiteY2594" fmla="*/ 3115902 h 3123248"/>
              <a:gd name="connsiteX2595" fmla="*/ 3406897 w 3875837"/>
              <a:gd name="connsiteY2595" fmla="*/ 3123248 h 3123248"/>
              <a:gd name="connsiteX2596" fmla="*/ 3439888 w 3875837"/>
              <a:gd name="connsiteY2596" fmla="*/ 3016999 h 3123248"/>
              <a:gd name="connsiteX2597" fmla="*/ 3400151 w 3875837"/>
              <a:gd name="connsiteY2597" fmla="*/ 2983759 h 3123248"/>
              <a:gd name="connsiteX2598" fmla="*/ 3397660 w 3875837"/>
              <a:gd name="connsiteY2598" fmla="*/ 2976879 h 3123248"/>
              <a:gd name="connsiteX2599" fmla="*/ 3377236 w 3875837"/>
              <a:gd name="connsiteY2599" fmla="*/ 2755138 h 3123248"/>
              <a:gd name="connsiteX2600" fmla="*/ 3413377 w 3875837"/>
              <a:gd name="connsiteY2600" fmla="*/ 2539608 h 3123248"/>
              <a:gd name="connsiteX2601" fmla="*/ 3500624 w 3875837"/>
              <a:gd name="connsiteY2601" fmla="*/ 2355892 h 3123248"/>
              <a:gd name="connsiteX2602" fmla="*/ 3571589 w 3875837"/>
              <a:gd name="connsiteY2602" fmla="*/ 2282762 h 3123248"/>
              <a:gd name="connsiteX2603" fmla="*/ 3671260 w 3875837"/>
              <a:gd name="connsiteY2603" fmla="*/ 2181115 h 3123248"/>
              <a:gd name="connsiteX2604" fmla="*/ 3705298 w 3875837"/>
              <a:gd name="connsiteY2604" fmla="*/ 2162229 h 3123248"/>
              <a:gd name="connsiteX2605" fmla="*/ 3716277 w 3875837"/>
              <a:gd name="connsiteY2605" fmla="*/ 2126871 h 3123248"/>
              <a:gd name="connsiteX2606" fmla="*/ 3701942 w 3875837"/>
              <a:gd name="connsiteY2606" fmla="*/ 2135845 h 3123248"/>
              <a:gd name="connsiteX2607" fmla="*/ 3720796 w 3875837"/>
              <a:gd name="connsiteY2607" fmla="*/ 2112317 h 3123248"/>
              <a:gd name="connsiteX2608" fmla="*/ 3742058 w 3875837"/>
              <a:gd name="connsiteY2608" fmla="*/ 2043841 h 3123248"/>
              <a:gd name="connsiteX2609" fmla="*/ 3734448 w 3875837"/>
              <a:gd name="connsiteY2609" fmla="*/ 2054951 h 3123248"/>
              <a:gd name="connsiteX2610" fmla="*/ 3709283 w 3875837"/>
              <a:gd name="connsiteY2610" fmla="*/ 2095469 h 3123248"/>
              <a:gd name="connsiteX2611" fmla="*/ 3639919 w 3875837"/>
              <a:gd name="connsiteY2611" fmla="*/ 2169915 h 3123248"/>
              <a:gd name="connsiteX2612" fmla="*/ 3562366 w 3875837"/>
              <a:gd name="connsiteY2612" fmla="*/ 2242574 h 3123248"/>
              <a:gd name="connsiteX2613" fmla="*/ 3485189 w 3875837"/>
              <a:gd name="connsiteY2613" fmla="*/ 2341115 h 3123248"/>
              <a:gd name="connsiteX2614" fmla="*/ 3523495 w 3875837"/>
              <a:gd name="connsiteY2614" fmla="*/ 2280692 h 3123248"/>
              <a:gd name="connsiteX2615" fmla="*/ 3618084 w 3875837"/>
              <a:gd name="connsiteY2615" fmla="*/ 2140928 h 3123248"/>
              <a:gd name="connsiteX2616" fmla="*/ 3605753 w 3875837"/>
              <a:gd name="connsiteY2616" fmla="*/ 2134246 h 3123248"/>
              <a:gd name="connsiteX2617" fmla="*/ 3491589 w 3875837"/>
              <a:gd name="connsiteY2617" fmla="*/ 2288221 h 3123248"/>
              <a:gd name="connsiteX2618" fmla="*/ 3430225 w 3875837"/>
              <a:gd name="connsiteY2618" fmla="*/ 2412080 h 3123248"/>
              <a:gd name="connsiteX2619" fmla="*/ 3430129 w 3875837"/>
              <a:gd name="connsiteY2619" fmla="*/ 2416222 h 3123248"/>
              <a:gd name="connsiteX2620" fmla="*/ 3413283 w 3875837"/>
              <a:gd name="connsiteY2620" fmla="*/ 2449162 h 3123248"/>
              <a:gd name="connsiteX2621" fmla="*/ 3461942 w 3875837"/>
              <a:gd name="connsiteY2621" fmla="*/ 2286339 h 3123248"/>
              <a:gd name="connsiteX2622" fmla="*/ 3450837 w 3875837"/>
              <a:gd name="connsiteY2622" fmla="*/ 2281915 h 3123248"/>
              <a:gd name="connsiteX2623" fmla="*/ 3356624 w 3875837"/>
              <a:gd name="connsiteY2623" fmla="*/ 2577350 h 3123248"/>
              <a:gd name="connsiteX2624" fmla="*/ 3354836 w 3875837"/>
              <a:gd name="connsiteY2624" fmla="*/ 2585726 h 3123248"/>
              <a:gd name="connsiteX2625" fmla="*/ 3353895 w 3875837"/>
              <a:gd name="connsiteY2625" fmla="*/ 2567750 h 3123248"/>
              <a:gd name="connsiteX2626" fmla="*/ 3342412 w 3875837"/>
              <a:gd name="connsiteY2626" fmla="*/ 2565210 h 3123248"/>
              <a:gd name="connsiteX2627" fmla="*/ 3325378 w 3875837"/>
              <a:gd name="connsiteY2627" fmla="*/ 2686715 h 3123248"/>
              <a:gd name="connsiteX2628" fmla="*/ 3323495 w 3875837"/>
              <a:gd name="connsiteY2628" fmla="*/ 2704785 h 3123248"/>
              <a:gd name="connsiteX2629" fmla="*/ 3331213 w 3875837"/>
              <a:gd name="connsiteY2629" fmla="*/ 2489914 h 3123248"/>
              <a:gd name="connsiteX2630" fmla="*/ 3319637 w 3875837"/>
              <a:gd name="connsiteY2630" fmla="*/ 2488315 h 3123248"/>
              <a:gd name="connsiteX2631" fmla="*/ 3302507 w 3875837"/>
              <a:gd name="connsiteY2631" fmla="*/ 2720126 h 3123248"/>
              <a:gd name="connsiteX2632" fmla="*/ 3312484 w 3875837"/>
              <a:gd name="connsiteY2632" fmla="*/ 2816033 h 3123248"/>
              <a:gd name="connsiteX2633" fmla="*/ 3275589 w 3875837"/>
              <a:gd name="connsiteY2633" fmla="*/ 2691045 h 3123248"/>
              <a:gd name="connsiteX2634" fmla="*/ 3244342 w 3875837"/>
              <a:gd name="connsiteY2634" fmla="*/ 2530386 h 3123248"/>
              <a:gd name="connsiteX2635" fmla="*/ 3231731 w 3875837"/>
              <a:gd name="connsiteY2635" fmla="*/ 2534338 h 3123248"/>
              <a:gd name="connsiteX2636" fmla="*/ 3272107 w 3875837"/>
              <a:gd name="connsiteY2636" fmla="*/ 2778291 h 3123248"/>
              <a:gd name="connsiteX2637" fmla="*/ 3221942 w 3875837"/>
              <a:gd name="connsiteY2637" fmla="*/ 2646809 h 3123248"/>
              <a:gd name="connsiteX2638" fmla="*/ 3163025 w 3875837"/>
              <a:gd name="connsiteY2638" fmla="*/ 2455374 h 3123248"/>
              <a:gd name="connsiteX2639" fmla="*/ 3151260 w 3875837"/>
              <a:gd name="connsiteY2639" fmla="*/ 2461491 h 3123248"/>
              <a:gd name="connsiteX2640" fmla="*/ 3207638 w 3875837"/>
              <a:gd name="connsiteY2640" fmla="*/ 2665915 h 3123248"/>
              <a:gd name="connsiteX2641" fmla="*/ 3235589 w 3875837"/>
              <a:gd name="connsiteY2641" fmla="*/ 2738573 h 3123248"/>
              <a:gd name="connsiteX2642" fmla="*/ 3184766 w 3875837"/>
              <a:gd name="connsiteY2642" fmla="*/ 2651139 h 3123248"/>
              <a:gd name="connsiteX2643" fmla="*/ 3120860 w 3875837"/>
              <a:gd name="connsiteY2643" fmla="*/ 2501867 h 3123248"/>
              <a:gd name="connsiteX2644" fmla="*/ 2935167 w 3875837"/>
              <a:gd name="connsiteY2644" fmla="*/ 2285963 h 3123248"/>
              <a:gd name="connsiteX2645" fmla="*/ 2980814 w 3875837"/>
              <a:gd name="connsiteY2645" fmla="*/ 2090292 h 3123248"/>
              <a:gd name="connsiteX2646" fmla="*/ 3052249 w 3875837"/>
              <a:gd name="connsiteY2646" fmla="*/ 2089539 h 3123248"/>
              <a:gd name="connsiteX2647" fmla="*/ 3069472 w 3875837"/>
              <a:gd name="connsiteY2647" fmla="*/ 2084081 h 3123248"/>
              <a:gd name="connsiteX2648" fmla="*/ 3096202 w 3875837"/>
              <a:gd name="connsiteY2648" fmla="*/ 2029210 h 3123248"/>
              <a:gd name="connsiteX2649" fmla="*/ 3096673 w 3875837"/>
              <a:gd name="connsiteY2649" fmla="*/ 2029493 h 3123248"/>
              <a:gd name="connsiteX2650" fmla="*/ 3112484 w 3875837"/>
              <a:gd name="connsiteY2650" fmla="*/ 2065257 h 3123248"/>
              <a:gd name="connsiteX2651" fmla="*/ 3133473 w 3875837"/>
              <a:gd name="connsiteY2651" fmla="*/ 2121539 h 3123248"/>
              <a:gd name="connsiteX2652" fmla="*/ 3152860 w 3875837"/>
              <a:gd name="connsiteY2652" fmla="*/ 2181681 h 3123248"/>
              <a:gd name="connsiteX2653" fmla="*/ 3163777 w 3875837"/>
              <a:gd name="connsiteY2653" fmla="*/ 2182245 h 3123248"/>
              <a:gd name="connsiteX2654" fmla="*/ 3100060 w 3875837"/>
              <a:gd name="connsiteY2654" fmla="*/ 1927845 h 3123248"/>
              <a:gd name="connsiteX2655" fmla="*/ 3119919 w 3875837"/>
              <a:gd name="connsiteY2655" fmla="*/ 1971140 h 3123248"/>
              <a:gd name="connsiteX2656" fmla="*/ 3137236 w 3875837"/>
              <a:gd name="connsiteY2656" fmla="*/ 1964551 h 3123248"/>
              <a:gd name="connsiteX2657" fmla="*/ 3136106 w 3875837"/>
              <a:gd name="connsiteY2657" fmla="*/ 1922293 h 3123248"/>
              <a:gd name="connsiteX2658" fmla="*/ 3120108 w 3875837"/>
              <a:gd name="connsiteY2658" fmla="*/ 1893588 h 3123248"/>
              <a:gd name="connsiteX2659" fmla="*/ 3149189 w 3875837"/>
              <a:gd name="connsiteY2659" fmla="*/ 1860175 h 3123248"/>
              <a:gd name="connsiteX2660" fmla="*/ 3189848 w 3875837"/>
              <a:gd name="connsiteY2660" fmla="*/ 1868362 h 3123248"/>
              <a:gd name="connsiteX2661" fmla="*/ 3194271 w 3875837"/>
              <a:gd name="connsiteY2661" fmla="*/ 1868739 h 3123248"/>
              <a:gd name="connsiteX2662" fmla="*/ 3200955 w 3875837"/>
              <a:gd name="connsiteY2662" fmla="*/ 1885869 h 3123248"/>
              <a:gd name="connsiteX2663" fmla="*/ 3211119 w 3875837"/>
              <a:gd name="connsiteY2663" fmla="*/ 1931893 h 3123248"/>
              <a:gd name="connsiteX2664" fmla="*/ 3220814 w 3875837"/>
              <a:gd name="connsiteY2664" fmla="*/ 1932740 h 3123248"/>
              <a:gd name="connsiteX2665" fmla="*/ 3225989 w 3875837"/>
              <a:gd name="connsiteY2665" fmla="*/ 1900457 h 3123248"/>
              <a:gd name="connsiteX2666" fmla="*/ 3213942 w 3875837"/>
              <a:gd name="connsiteY2666" fmla="*/ 1869775 h 3123248"/>
              <a:gd name="connsiteX2667" fmla="*/ 3221001 w 3875837"/>
              <a:gd name="connsiteY2667" fmla="*/ 1817822 h 3123248"/>
              <a:gd name="connsiteX2668" fmla="*/ 3254696 w 3875837"/>
              <a:gd name="connsiteY2668" fmla="*/ 1839093 h 3123248"/>
              <a:gd name="connsiteX2669" fmla="*/ 3272671 w 3875837"/>
              <a:gd name="connsiteY2669" fmla="*/ 1935376 h 3123248"/>
              <a:gd name="connsiteX2670" fmla="*/ 3288106 w 3875837"/>
              <a:gd name="connsiteY2670" fmla="*/ 1935186 h 3123248"/>
              <a:gd name="connsiteX2671" fmla="*/ 3277660 w 3875837"/>
              <a:gd name="connsiteY2671" fmla="*/ 1842763 h 3123248"/>
              <a:gd name="connsiteX2672" fmla="*/ 3339683 w 3875837"/>
              <a:gd name="connsiteY2672" fmla="*/ 1819611 h 3123248"/>
              <a:gd name="connsiteX2673" fmla="*/ 3355778 w 3875837"/>
              <a:gd name="connsiteY2673" fmla="*/ 1813963 h 3123248"/>
              <a:gd name="connsiteX2674" fmla="*/ 3492153 w 3875837"/>
              <a:gd name="connsiteY2674" fmla="*/ 1714292 h 3123248"/>
              <a:gd name="connsiteX2675" fmla="*/ 3611118 w 3875837"/>
              <a:gd name="connsiteY2675" fmla="*/ 1794104 h 3123248"/>
              <a:gd name="connsiteX2676" fmla="*/ 3622695 w 3875837"/>
              <a:gd name="connsiteY2676" fmla="*/ 1788174 h 3123248"/>
              <a:gd name="connsiteX2677" fmla="*/ 3620718 w 3875837"/>
              <a:gd name="connsiteY2677" fmla="*/ 1750057 h 3123248"/>
              <a:gd name="connsiteX2678" fmla="*/ 3693659 w 3875837"/>
              <a:gd name="connsiteY2678" fmla="*/ 1572458 h 3123248"/>
              <a:gd name="connsiteX2679" fmla="*/ 3742601 w 3875837"/>
              <a:gd name="connsiteY2679" fmla="*/ 1596458 h 3123248"/>
              <a:gd name="connsiteX2680" fmla="*/ 3774883 w 3875837"/>
              <a:gd name="connsiteY2680" fmla="*/ 1642952 h 3123248"/>
              <a:gd name="connsiteX2681" fmla="*/ 3736576 w 3875837"/>
              <a:gd name="connsiteY2681" fmla="*/ 1774528 h 3123248"/>
              <a:gd name="connsiteX2682" fmla="*/ 3747494 w 3875837"/>
              <a:gd name="connsiteY2682" fmla="*/ 1777540 h 3123248"/>
              <a:gd name="connsiteX2683" fmla="*/ 3784577 w 3875837"/>
              <a:gd name="connsiteY2683" fmla="*/ 1683422 h 3123248"/>
              <a:gd name="connsiteX2684" fmla="*/ 3786177 w 3875837"/>
              <a:gd name="connsiteY2684" fmla="*/ 1680223 h 3123248"/>
              <a:gd name="connsiteX2685" fmla="*/ 3786365 w 3875837"/>
              <a:gd name="connsiteY2685" fmla="*/ 1676458 h 3123248"/>
              <a:gd name="connsiteX2686" fmla="*/ 3803118 w 3875837"/>
              <a:gd name="connsiteY2686" fmla="*/ 1601164 h 3123248"/>
              <a:gd name="connsiteX2687" fmla="*/ 3853399 w 3875837"/>
              <a:gd name="connsiteY2687" fmla="*/ 1622195 h 3123248"/>
              <a:gd name="connsiteX2688" fmla="*/ 3866643 w 3875837"/>
              <a:gd name="connsiteY2688" fmla="*/ 1642606 h 3123248"/>
              <a:gd name="connsiteX2689" fmla="*/ 3875837 w 3875837"/>
              <a:gd name="connsiteY2689" fmla="*/ 1612998 h 3123248"/>
              <a:gd name="connsiteX2690" fmla="*/ 3875302 w 3875837"/>
              <a:gd name="connsiteY2690" fmla="*/ 1611979 h 3123248"/>
              <a:gd name="connsiteX2691" fmla="*/ 3798317 w 3875837"/>
              <a:gd name="connsiteY2691" fmla="*/ 1549775 h 3123248"/>
              <a:gd name="connsiteX2692" fmla="*/ 3780812 w 3875837"/>
              <a:gd name="connsiteY2692" fmla="*/ 1612740 h 3123248"/>
              <a:gd name="connsiteX2693" fmla="*/ 3742977 w 3875837"/>
              <a:gd name="connsiteY2693" fmla="*/ 1569258 h 3123248"/>
              <a:gd name="connsiteX2694" fmla="*/ 3657707 w 3875837"/>
              <a:gd name="connsiteY2694" fmla="*/ 1560412 h 3123248"/>
              <a:gd name="connsiteX2695" fmla="*/ 3593141 w 3875837"/>
              <a:gd name="connsiteY2695" fmla="*/ 1706763 h 3123248"/>
              <a:gd name="connsiteX2696" fmla="*/ 3602177 w 3875837"/>
              <a:gd name="connsiteY2696" fmla="*/ 1756458 h 3123248"/>
              <a:gd name="connsiteX2697" fmla="*/ 3590977 w 3875837"/>
              <a:gd name="connsiteY2697" fmla="*/ 1748269 h 3123248"/>
              <a:gd name="connsiteX2698" fmla="*/ 3530460 w 3875837"/>
              <a:gd name="connsiteY2698" fmla="*/ 1703940 h 3123248"/>
              <a:gd name="connsiteX2699" fmla="*/ 3373660 w 3875837"/>
              <a:gd name="connsiteY2699" fmla="*/ 1731893 h 3123248"/>
              <a:gd name="connsiteX2700" fmla="*/ 3338836 w 3875837"/>
              <a:gd name="connsiteY2700" fmla="*/ 1781022 h 3123248"/>
              <a:gd name="connsiteX2701" fmla="*/ 3328578 w 3875837"/>
              <a:gd name="connsiteY2701" fmla="*/ 1764646 h 3123248"/>
              <a:gd name="connsiteX2702" fmla="*/ 3271354 w 3875837"/>
              <a:gd name="connsiteY2702" fmla="*/ 1776693 h 3123248"/>
              <a:gd name="connsiteX2703" fmla="*/ 3248014 w 3875837"/>
              <a:gd name="connsiteY2703" fmla="*/ 1804081 h 3123248"/>
              <a:gd name="connsiteX2704" fmla="*/ 3247448 w 3875837"/>
              <a:gd name="connsiteY2704" fmla="*/ 1808881 h 3123248"/>
              <a:gd name="connsiteX2705" fmla="*/ 3232389 w 3875837"/>
              <a:gd name="connsiteY2705" fmla="*/ 1799845 h 3123248"/>
              <a:gd name="connsiteX2706" fmla="*/ 3196436 w 3875837"/>
              <a:gd name="connsiteY2706" fmla="*/ 1814152 h 3123248"/>
              <a:gd name="connsiteX2707" fmla="*/ 3188907 w 3875837"/>
              <a:gd name="connsiteY2707" fmla="*/ 1849728 h 3123248"/>
              <a:gd name="connsiteX2708" fmla="*/ 3159637 w 3875837"/>
              <a:gd name="connsiteY2708" fmla="*/ 1829211 h 3123248"/>
              <a:gd name="connsiteX2709" fmla="*/ 3101377 w 3875837"/>
              <a:gd name="connsiteY2709" fmla="*/ 1885022 h 3123248"/>
              <a:gd name="connsiteX2710" fmla="*/ 3100718 w 3875837"/>
              <a:gd name="connsiteY2710" fmla="*/ 1898010 h 3123248"/>
              <a:gd name="connsiteX2711" fmla="*/ 3104860 w 3875837"/>
              <a:gd name="connsiteY2711" fmla="*/ 1905822 h 3123248"/>
              <a:gd name="connsiteX2712" fmla="*/ 3100249 w 3875837"/>
              <a:gd name="connsiteY2712" fmla="*/ 1905540 h 3123248"/>
              <a:gd name="connsiteX2713" fmla="*/ 3081707 w 3875837"/>
              <a:gd name="connsiteY2713" fmla="*/ 1992880 h 3123248"/>
              <a:gd name="connsiteX2714" fmla="*/ 3082272 w 3875837"/>
              <a:gd name="connsiteY2714" fmla="*/ 1994293 h 3123248"/>
              <a:gd name="connsiteX2715" fmla="*/ 3060907 w 3875837"/>
              <a:gd name="connsiteY2715" fmla="*/ 1977068 h 3123248"/>
              <a:gd name="connsiteX2716" fmla="*/ 3050931 w 3875837"/>
              <a:gd name="connsiteY2716" fmla="*/ 1978293 h 3123248"/>
              <a:gd name="connsiteX2717" fmla="*/ 3039260 w 3875837"/>
              <a:gd name="connsiteY2717" fmla="*/ 2034198 h 3123248"/>
              <a:gd name="connsiteX2718" fmla="*/ 2954837 w 3875837"/>
              <a:gd name="connsiteY2718" fmla="*/ 2080693 h 3123248"/>
              <a:gd name="connsiteX2719" fmla="*/ 2927920 w 3875837"/>
              <a:gd name="connsiteY2719" fmla="*/ 2313351 h 3123248"/>
              <a:gd name="connsiteX2720" fmla="*/ 3045943 w 3875837"/>
              <a:gd name="connsiteY2720" fmla="*/ 2443233 h 3123248"/>
              <a:gd name="connsiteX2721" fmla="*/ 3173190 w 3875837"/>
              <a:gd name="connsiteY2721" fmla="*/ 2673726 h 3123248"/>
              <a:gd name="connsiteX2722" fmla="*/ 3314931 w 3875837"/>
              <a:gd name="connsiteY2722" fmla="*/ 2891044 h 3123248"/>
              <a:gd name="connsiteX2723" fmla="*/ 3331260 w 3875837"/>
              <a:gd name="connsiteY2723" fmla="*/ 2922540 h 3123248"/>
              <a:gd name="connsiteX2724" fmla="*/ 3232791 w 3875837"/>
              <a:gd name="connsiteY2724" fmla="*/ 2830609 h 3123248"/>
              <a:gd name="connsiteX2725" fmla="*/ 2777990 w 3875837"/>
              <a:gd name="connsiteY2725" fmla="*/ 2250385 h 3123248"/>
              <a:gd name="connsiteX2726" fmla="*/ 2737526 w 3875837"/>
              <a:gd name="connsiteY2726" fmla="*/ 2180115 h 3123248"/>
              <a:gd name="connsiteX2727" fmla="*/ 2726320 w 3875837"/>
              <a:gd name="connsiteY2727" fmla="*/ 2133774 h 3123248"/>
              <a:gd name="connsiteX2728" fmla="*/ 2766978 w 3875837"/>
              <a:gd name="connsiteY2728" fmla="*/ 1944786 h 3123248"/>
              <a:gd name="connsiteX2729" fmla="*/ 2935450 w 3875837"/>
              <a:gd name="connsiteY2729" fmla="*/ 1673540 h 3123248"/>
              <a:gd name="connsiteX2730" fmla="*/ 3244155 w 3875837"/>
              <a:gd name="connsiteY2730" fmla="*/ 1444552 h 3123248"/>
              <a:gd name="connsiteX2731" fmla="*/ 3503447 w 3875837"/>
              <a:gd name="connsiteY2731" fmla="*/ 1191846 h 3123248"/>
              <a:gd name="connsiteX2732" fmla="*/ 3548624 w 3875837"/>
              <a:gd name="connsiteY2732" fmla="*/ 960882 h 3123248"/>
              <a:gd name="connsiteX2733" fmla="*/ 3534977 w 3875837"/>
              <a:gd name="connsiteY2733" fmla="*/ 959281 h 3123248"/>
              <a:gd name="connsiteX2734" fmla="*/ 3493472 w 3875837"/>
              <a:gd name="connsiteY2734" fmla="*/ 974529 h 3123248"/>
              <a:gd name="connsiteX2735" fmla="*/ 3464107 w 3875837"/>
              <a:gd name="connsiteY2735" fmla="*/ 996834 h 3123248"/>
              <a:gd name="connsiteX2736" fmla="*/ 3408295 w 3875837"/>
              <a:gd name="connsiteY2736" fmla="*/ 980835 h 3123248"/>
              <a:gd name="connsiteX2737" fmla="*/ 3304201 w 3875837"/>
              <a:gd name="connsiteY2737" fmla="*/ 992882 h 3123248"/>
              <a:gd name="connsiteX2738" fmla="*/ 3281989 w 3875837"/>
              <a:gd name="connsiteY2738" fmla="*/ 1040317 h 3123248"/>
              <a:gd name="connsiteX2739" fmla="*/ 3271919 w 3875837"/>
              <a:gd name="connsiteY2739" fmla="*/ 1058764 h 3123248"/>
              <a:gd name="connsiteX2740" fmla="*/ 3252248 w 3875837"/>
              <a:gd name="connsiteY2740" fmla="*/ 1059422 h 3123248"/>
              <a:gd name="connsiteX2741" fmla="*/ 3235684 w 3875837"/>
              <a:gd name="connsiteY2741" fmla="*/ 1080223 h 3123248"/>
              <a:gd name="connsiteX2742" fmla="*/ 3171214 w 3875837"/>
              <a:gd name="connsiteY2742" fmla="*/ 1061117 h 3123248"/>
              <a:gd name="connsiteX2743" fmla="*/ 3103637 w 3875837"/>
              <a:gd name="connsiteY2743" fmla="*/ 1154952 h 3123248"/>
              <a:gd name="connsiteX2744" fmla="*/ 3071732 w 3875837"/>
              <a:gd name="connsiteY2744" fmla="*/ 1112881 h 3123248"/>
              <a:gd name="connsiteX2745" fmla="*/ 3035590 w 3875837"/>
              <a:gd name="connsiteY2745" fmla="*/ 1140740 h 3123248"/>
              <a:gd name="connsiteX2746" fmla="*/ 3031731 w 3875837"/>
              <a:gd name="connsiteY2746" fmla="*/ 1147423 h 3123248"/>
              <a:gd name="connsiteX2747" fmla="*/ 3022319 w 3875837"/>
              <a:gd name="connsiteY2747" fmla="*/ 1131611 h 3123248"/>
              <a:gd name="connsiteX2748" fmla="*/ 2966131 w 3875837"/>
              <a:gd name="connsiteY2748" fmla="*/ 1139516 h 3123248"/>
              <a:gd name="connsiteX2749" fmla="*/ 2916625 w 3875837"/>
              <a:gd name="connsiteY2749" fmla="*/ 1195517 h 3123248"/>
              <a:gd name="connsiteX2750" fmla="*/ 2916344 w 3875837"/>
              <a:gd name="connsiteY2750" fmla="*/ 1198435 h 3123248"/>
              <a:gd name="connsiteX2751" fmla="*/ 2914555 w 3875837"/>
              <a:gd name="connsiteY2751" fmla="*/ 1196929 h 3123248"/>
              <a:gd name="connsiteX2752" fmla="*/ 2875495 w 3875837"/>
              <a:gd name="connsiteY2752" fmla="*/ 1234857 h 3123248"/>
              <a:gd name="connsiteX2753" fmla="*/ 2874461 w 3875837"/>
              <a:gd name="connsiteY2753" fmla="*/ 1243046 h 3123248"/>
              <a:gd name="connsiteX2754" fmla="*/ 2864202 w 3875837"/>
              <a:gd name="connsiteY2754" fmla="*/ 1239658 h 3123248"/>
              <a:gd name="connsiteX2755" fmla="*/ 2840014 w 3875837"/>
              <a:gd name="connsiteY2755" fmla="*/ 1253400 h 3123248"/>
              <a:gd name="connsiteX2756" fmla="*/ 2798885 w 3875837"/>
              <a:gd name="connsiteY2756" fmla="*/ 1252646 h 3123248"/>
              <a:gd name="connsiteX2757" fmla="*/ 2754838 w 3875837"/>
              <a:gd name="connsiteY2757" fmla="*/ 1299046 h 3123248"/>
              <a:gd name="connsiteX2758" fmla="*/ 2723685 w 3875837"/>
              <a:gd name="connsiteY2758" fmla="*/ 1299328 h 3123248"/>
              <a:gd name="connsiteX2759" fmla="*/ 2705614 w 3875837"/>
              <a:gd name="connsiteY2759" fmla="*/ 1325493 h 3123248"/>
              <a:gd name="connsiteX2760" fmla="*/ 2604343 w 3875837"/>
              <a:gd name="connsiteY2760" fmla="*/ 1419046 h 3123248"/>
              <a:gd name="connsiteX2761" fmla="*/ 2596814 w 3875837"/>
              <a:gd name="connsiteY2761" fmla="*/ 1660833 h 3123248"/>
              <a:gd name="connsiteX2762" fmla="*/ 2641614 w 3875837"/>
              <a:gd name="connsiteY2762" fmla="*/ 1928974 h 3123248"/>
              <a:gd name="connsiteX2763" fmla="*/ 2668456 w 3875837"/>
              <a:gd name="connsiteY2763" fmla="*/ 2059897 h 3123248"/>
              <a:gd name="connsiteX2764" fmla="*/ 2568650 w 3875837"/>
              <a:gd name="connsiteY2764" fmla="*/ 1876292 h 3123248"/>
              <a:gd name="connsiteX2765" fmla="*/ 2397002 w 3875837"/>
              <a:gd name="connsiteY2765" fmla="*/ 1483987 h 3123248"/>
              <a:gd name="connsiteX2766" fmla="*/ 2331168 w 3875837"/>
              <a:gd name="connsiteY2766" fmla="*/ 1273822 h 3123248"/>
              <a:gd name="connsiteX2767" fmla="*/ 2323877 w 3875837"/>
              <a:gd name="connsiteY2767" fmla="*/ 1245506 h 3123248"/>
              <a:gd name="connsiteX2768" fmla="*/ 2325850 w 3875837"/>
              <a:gd name="connsiteY2768" fmla="*/ 1246577 h 3123248"/>
              <a:gd name="connsiteX2769" fmla="*/ 2334132 w 3875837"/>
              <a:gd name="connsiteY2769" fmla="*/ 1237117 h 3123248"/>
              <a:gd name="connsiteX2770" fmla="*/ 2352579 w 3875837"/>
              <a:gd name="connsiteY2770" fmla="*/ 1172176 h 3123248"/>
              <a:gd name="connsiteX2771" fmla="*/ 2444438 w 3875837"/>
              <a:gd name="connsiteY2771" fmla="*/ 989588 h 3123248"/>
              <a:gd name="connsiteX2772" fmla="*/ 2634085 w 3875837"/>
              <a:gd name="connsiteY2772" fmla="*/ 923329 h 3123248"/>
              <a:gd name="connsiteX2773" fmla="*/ 2788625 w 3875837"/>
              <a:gd name="connsiteY2773" fmla="*/ 835706 h 3123248"/>
              <a:gd name="connsiteX2774" fmla="*/ 3037755 w 3875837"/>
              <a:gd name="connsiteY2774" fmla="*/ 766154 h 3123248"/>
              <a:gd name="connsiteX2775" fmla="*/ 3148719 w 3875837"/>
              <a:gd name="connsiteY2775" fmla="*/ 717786 h 3123248"/>
              <a:gd name="connsiteX2776" fmla="*/ 3236906 w 3875837"/>
              <a:gd name="connsiteY2776" fmla="*/ 629692 h 3123248"/>
              <a:gd name="connsiteX2777" fmla="*/ 3231731 w 3875837"/>
              <a:gd name="connsiteY2777" fmla="*/ 611811 h 3123248"/>
              <a:gd name="connsiteX2778" fmla="*/ 3048484 w 3875837"/>
              <a:gd name="connsiteY2778" fmla="*/ 578868 h 3123248"/>
              <a:gd name="connsiteX2779" fmla="*/ 2978837 w 3875837"/>
              <a:gd name="connsiteY2779" fmla="*/ 598634 h 3123248"/>
              <a:gd name="connsiteX2780" fmla="*/ 2995025 w 3875837"/>
              <a:gd name="connsiteY2780" fmla="*/ 570870 h 3123248"/>
              <a:gd name="connsiteX2781" fmla="*/ 2991919 w 3875837"/>
              <a:gd name="connsiteY2781" fmla="*/ 554869 h 3123248"/>
              <a:gd name="connsiteX2782" fmla="*/ 2862978 w 3875837"/>
              <a:gd name="connsiteY2782" fmla="*/ 564657 h 3123248"/>
              <a:gd name="connsiteX2783" fmla="*/ 2833331 w 3875837"/>
              <a:gd name="connsiteY2783" fmla="*/ 582446 h 3123248"/>
              <a:gd name="connsiteX2784" fmla="*/ 2846414 w 3875837"/>
              <a:gd name="connsiteY2784" fmla="*/ 550633 h 3123248"/>
              <a:gd name="connsiteX2785" fmla="*/ 2837944 w 3875837"/>
              <a:gd name="connsiteY2785" fmla="*/ 534541 h 3123248"/>
              <a:gd name="connsiteX2786" fmla="*/ 2715214 w 3875837"/>
              <a:gd name="connsiteY2786" fmla="*/ 577363 h 3123248"/>
              <a:gd name="connsiteX2787" fmla="*/ 2705332 w 3875837"/>
              <a:gd name="connsiteY2787" fmla="*/ 584140 h 3123248"/>
              <a:gd name="connsiteX2788" fmla="*/ 2705708 w 3875837"/>
              <a:gd name="connsiteY2788" fmla="*/ 576611 h 3123248"/>
              <a:gd name="connsiteX2789" fmla="*/ 2699967 w 3875837"/>
              <a:gd name="connsiteY2789" fmla="*/ 568516 h 3123248"/>
              <a:gd name="connsiteX2790" fmla="*/ 2637379 w 3875837"/>
              <a:gd name="connsiteY2790" fmla="*/ 549599 h 3123248"/>
              <a:gd name="connsiteX2791" fmla="*/ 2533379 w 3875837"/>
              <a:gd name="connsiteY2791" fmla="*/ 627246 h 3123248"/>
              <a:gd name="connsiteX2792" fmla="*/ 2495073 w 3875837"/>
              <a:gd name="connsiteY2792" fmla="*/ 602399 h 3123248"/>
              <a:gd name="connsiteX2793" fmla="*/ 2433709 w 3875837"/>
              <a:gd name="connsiteY2793" fmla="*/ 615858 h 3123248"/>
              <a:gd name="connsiteX2794" fmla="*/ 2371873 w 3875837"/>
              <a:gd name="connsiteY2794" fmla="*/ 703952 h 3123248"/>
              <a:gd name="connsiteX2795" fmla="*/ 2314839 w 3875837"/>
              <a:gd name="connsiteY2795" fmla="*/ 746117 h 3123248"/>
              <a:gd name="connsiteX2796" fmla="*/ 2296015 w 3875837"/>
              <a:gd name="connsiteY2796" fmla="*/ 846153 h 3123248"/>
              <a:gd name="connsiteX2797" fmla="*/ 2274650 w 3875837"/>
              <a:gd name="connsiteY2797" fmla="*/ 919282 h 3123248"/>
              <a:gd name="connsiteX2798" fmla="*/ 2282273 w 3875837"/>
              <a:gd name="connsiteY2798" fmla="*/ 1049918 h 3123248"/>
              <a:gd name="connsiteX2799" fmla="*/ 2288477 w 3875837"/>
              <a:gd name="connsiteY2799" fmla="*/ 1108004 h 3123248"/>
              <a:gd name="connsiteX2800" fmla="*/ 2276132 w 3875837"/>
              <a:gd name="connsiteY2800" fmla="*/ 1060058 h 3123248"/>
              <a:gd name="connsiteX2801" fmla="*/ 2230451 w 3875837"/>
              <a:gd name="connsiteY2801" fmla="*/ 843930 h 3123248"/>
              <a:gd name="connsiteX2802" fmla="*/ 2205199 w 3875837"/>
              <a:gd name="connsiteY2802" fmla="*/ 698717 h 3123248"/>
              <a:gd name="connsiteX2803" fmla="*/ 2207080 w 3875837"/>
              <a:gd name="connsiteY2803" fmla="*/ 688117 h 3123248"/>
              <a:gd name="connsiteX2804" fmla="*/ 2208767 w 3875837"/>
              <a:gd name="connsiteY2804" fmla="*/ 680139 h 3123248"/>
              <a:gd name="connsiteX2805" fmla="*/ 2259780 w 3875837"/>
              <a:gd name="connsiteY2805" fmla="*/ 584328 h 3123248"/>
              <a:gd name="connsiteX2806" fmla="*/ 2383450 w 3875837"/>
              <a:gd name="connsiteY2806" fmla="*/ 462070 h 3123248"/>
              <a:gd name="connsiteX2807" fmla="*/ 2432296 w 3875837"/>
              <a:gd name="connsiteY2807" fmla="*/ 426869 h 3123248"/>
              <a:gd name="connsiteX2808" fmla="*/ 2650180 w 3875837"/>
              <a:gd name="connsiteY2808" fmla="*/ 369552 h 3123248"/>
              <a:gd name="connsiteX2809" fmla="*/ 2783826 w 3875837"/>
              <a:gd name="connsiteY2809" fmla="*/ 448140 h 3123248"/>
              <a:gd name="connsiteX2810" fmla="*/ 2798508 w 3875837"/>
              <a:gd name="connsiteY2810" fmla="*/ 436187 h 3123248"/>
              <a:gd name="connsiteX2811" fmla="*/ 2776203 w 3875837"/>
              <a:gd name="connsiteY2811" fmla="*/ 333693 h 3123248"/>
              <a:gd name="connsiteX2812" fmla="*/ 2753613 w 3875837"/>
              <a:gd name="connsiteY2812" fmla="*/ 319671 h 3123248"/>
              <a:gd name="connsiteX2813" fmla="*/ 2746743 w 3875837"/>
              <a:gd name="connsiteY2813" fmla="*/ 295952 h 3123248"/>
              <a:gd name="connsiteX2814" fmla="*/ 2737715 w 3875837"/>
              <a:gd name="connsiteY2814" fmla="*/ 284210 h 3123248"/>
              <a:gd name="connsiteX2815" fmla="*/ 2702747 w 3875837"/>
              <a:gd name="connsiteY2815" fmla="*/ 273353 h 3123248"/>
              <a:gd name="connsiteX2816" fmla="*/ 2705296 w 3875837"/>
              <a:gd name="connsiteY2816" fmla="*/ 275246 h 3123248"/>
              <a:gd name="connsiteX2817" fmla="*/ 2734790 w 3875837"/>
              <a:gd name="connsiteY2817" fmla="*/ 312046 h 3123248"/>
              <a:gd name="connsiteX2818" fmla="*/ 2633049 w 3875837"/>
              <a:gd name="connsiteY2818" fmla="*/ 288987 h 3123248"/>
              <a:gd name="connsiteX2819" fmla="*/ 2628437 w 3875837"/>
              <a:gd name="connsiteY2819" fmla="*/ 300752 h 3123248"/>
              <a:gd name="connsiteX2820" fmla="*/ 2724814 w 3875837"/>
              <a:gd name="connsiteY2820" fmla="*/ 338493 h 3123248"/>
              <a:gd name="connsiteX2821" fmla="*/ 2769991 w 3875837"/>
              <a:gd name="connsiteY2821" fmla="*/ 403999 h 3123248"/>
              <a:gd name="connsiteX2822" fmla="*/ 2769991 w 3875837"/>
              <a:gd name="connsiteY2822" fmla="*/ 413787 h 3123248"/>
              <a:gd name="connsiteX2823" fmla="*/ 2704861 w 3875837"/>
              <a:gd name="connsiteY2823" fmla="*/ 365317 h 3123248"/>
              <a:gd name="connsiteX2824" fmla="*/ 2660721 w 3875837"/>
              <a:gd name="connsiteY2824" fmla="*/ 337552 h 3123248"/>
              <a:gd name="connsiteX2825" fmla="*/ 2531120 w 3875837"/>
              <a:gd name="connsiteY2825" fmla="*/ 348846 h 3123248"/>
              <a:gd name="connsiteX2826" fmla="*/ 2424298 w 3875837"/>
              <a:gd name="connsiteY2826" fmla="*/ 403434 h 3123248"/>
              <a:gd name="connsiteX2827" fmla="*/ 2305897 w 3875837"/>
              <a:gd name="connsiteY2827" fmla="*/ 486070 h 3123248"/>
              <a:gd name="connsiteX2828" fmla="*/ 2225615 w 3875837"/>
              <a:gd name="connsiteY2828" fmla="*/ 591387 h 3123248"/>
              <a:gd name="connsiteX2829" fmla="*/ 2225615 w 3875837"/>
              <a:gd name="connsiteY2829" fmla="*/ 591292 h 3123248"/>
              <a:gd name="connsiteX2830" fmla="*/ 2270226 w 3875837"/>
              <a:gd name="connsiteY2830" fmla="*/ 495764 h 3123248"/>
              <a:gd name="connsiteX2831" fmla="*/ 2259497 w 3875837"/>
              <a:gd name="connsiteY2831" fmla="*/ 489175 h 3123248"/>
              <a:gd name="connsiteX2832" fmla="*/ 2232768 w 3875837"/>
              <a:gd name="connsiteY2832" fmla="*/ 525881 h 3123248"/>
              <a:gd name="connsiteX2833" fmla="*/ 2244156 w 3875837"/>
              <a:gd name="connsiteY2833" fmla="*/ 493787 h 3123248"/>
              <a:gd name="connsiteX2834" fmla="*/ 2266274 w 3875837"/>
              <a:gd name="connsiteY2834" fmla="*/ 407857 h 3123248"/>
              <a:gd name="connsiteX2835" fmla="*/ 2260156 w 3875837"/>
              <a:gd name="connsiteY2835" fmla="*/ 406822 h 3123248"/>
              <a:gd name="connsiteX2836" fmla="*/ 2194179 w 3875837"/>
              <a:gd name="connsiteY2836" fmla="*/ 578117 h 3123248"/>
              <a:gd name="connsiteX2837" fmla="*/ 2246603 w 3875837"/>
              <a:gd name="connsiteY2837" fmla="*/ 384234 h 3123248"/>
              <a:gd name="connsiteX2838" fmla="*/ 2312545 w 3875837"/>
              <a:gd name="connsiteY2838" fmla="*/ 208211 h 312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</a:cxnLst>
            <a:rect l="l" t="t" r="r" b="b"/>
            <a:pathLst>
              <a:path w="3875837" h="3123248">
                <a:moveTo>
                  <a:pt x="1315687" y="2703750"/>
                </a:moveTo>
                <a:cubicBezTo>
                  <a:pt x="1311735" y="2701115"/>
                  <a:pt x="1306911" y="2700198"/>
                  <a:pt x="1302123" y="2700657"/>
                </a:cubicBezTo>
                <a:cubicBezTo>
                  <a:pt x="1297334" y="2701115"/>
                  <a:pt x="1292582" y="2702950"/>
                  <a:pt x="1288769" y="2705821"/>
                </a:cubicBezTo>
                <a:cubicBezTo>
                  <a:pt x="1287923" y="2705915"/>
                  <a:pt x="1287169" y="2706197"/>
                  <a:pt x="1286510" y="2707045"/>
                </a:cubicBezTo>
                <a:cubicBezTo>
                  <a:pt x="1286133" y="2707515"/>
                  <a:pt x="1285852" y="2707892"/>
                  <a:pt x="1285475" y="2708362"/>
                </a:cubicBezTo>
                <a:cubicBezTo>
                  <a:pt x="1283688" y="2710621"/>
                  <a:pt x="1285381" y="2714479"/>
                  <a:pt x="1288299" y="2714574"/>
                </a:cubicBezTo>
                <a:cubicBezTo>
                  <a:pt x="1296957" y="2714856"/>
                  <a:pt x="1304676" y="2708738"/>
                  <a:pt x="1313617" y="2709868"/>
                </a:cubicBezTo>
                <a:cubicBezTo>
                  <a:pt x="1317004" y="2710245"/>
                  <a:pt x="1318416" y="2705539"/>
                  <a:pt x="1315687" y="2703750"/>
                </a:cubicBezTo>
                <a:close/>
                <a:moveTo>
                  <a:pt x="2292203" y="2937726"/>
                </a:moveTo>
                <a:cubicBezTo>
                  <a:pt x="2285120" y="2934220"/>
                  <a:pt x="2276910" y="2932644"/>
                  <a:pt x="2269098" y="2933303"/>
                </a:cubicBezTo>
                <a:cubicBezTo>
                  <a:pt x="2267873" y="2932738"/>
                  <a:pt x="2266462" y="2932455"/>
                  <a:pt x="2264957" y="2933021"/>
                </a:cubicBezTo>
                <a:cubicBezTo>
                  <a:pt x="2264109" y="2933303"/>
                  <a:pt x="2263262" y="2933585"/>
                  <a:pt x="2262415" y="2933867"/>
                </a:cubicBezTo>
                <a:cubicBezTo>
                  <a:pt x="2257898" y="2935467"/>
                  <a:pt x="2257051" y="2942433"/>
                  <a:pt x="2261003" y="2945067"/>
                </a:cubicBezTo>
                <a:cubicBezTo>
                  <a:pt x="2272862" y="2952879"/>
                  <a:pt x="2288862" y="2951186"/>
                  <a:pt x="2300346" y="2960408"/>
                </a:cubicBezTo>
                <a:cubicBezTo>
                  <a:pt x="2304674" y="2963891"/>
                  <a:pt x="2310791" y="2958621"/>
                  <a:pt x="2308532" y="2953725"/>
                </a:cubicBezTo>
                <a:cubicBezTo>
                  <a:pt x="2305238" y="2946667"/>
                  <a:pt x="2299286" y="2941232"/>
                  <a:pt x="2292203" y="2937726"/>
                </a:cubicBezTo>
                <a:close/>
                <a:moveTo>
                  <a:pt x="1310510" y="2604456"/>
                </a:moveTo>
                <a:cubicBezTo>
                  <a:pt x="1294699" y="2598339"/>
                  <a:pt x="1276158" y="2609632"/>
                  <a:pt x="1260440" y="2611610"/>
                </a:cubicBezTo>
                <a:cubicBezTo>
                  <a:pt x="1255829" y="2612267"/>
                  <a:pt x="1254511" y="2619891"/>
                  <a:pt x="1259876" y="2620362"/>
                </a:cubicBezTo>
                <a:cubicBezTo>
                  <a:pt x="1267312" y="2620926"/>
                  <a:pt x="1275218" y="2618856"/>
                  <a:pt x="1282746" y="2618009"/>
                </a:cubicBezTo>
                <a:cubicBezTo>
                  <a:pt x="1292533" y="2616974"/>
                  <a:pt x="1300628" y="2614055"/>
                  <a:pt x="1309852" y="2611044"/>
                </a:cubicBezTo>
                <a:cubicBezTo>
                  <a:pt x="1312487" y="2610197"/>
                  <a:pt x="1313711" y="2605586"/>
                  <a:pt x="1310510" y="2604456"/>
                </a:cubicBezTo>
                <a:close/>
                <a:moveTo>
                  <a:pt x="2805849" y="3004361"/>
                </a:moveTo>
                <a:cubicBezTo>
                  <a:pt x="2764907" y="3003327"/>
                  <a:pt x="2724155" y="3005021"/>
                  <a:pt x="2683026" y="3002949"/>
                </a:cubicBezTo>
                <a:cubicBezTo>
                  <a:pt x="2645096" y="3001067"/>
                  <a:pt x="2606320" y="3001914"/>
                  <a:pt x="2569896" y="3013491"/>
                </a:cubicBezTo>
                <a:cubicBezTo>
                  <a:pt x="2564532" y="3015185"/>
                  <a:pt x="2565848" y="3022338"/>
                  <a:pt x="2571497" y="3022056"/>
                </a:cubicBezTo>
                <a:cubicBezTo>
                  <a:pt x="2616767" y="3019515"/>
                  <a:pt x="2660155" y="3018291"/>
                  <a:pt x="2705519" y="3021679"/>
                </a:cubicBezTo>
                <a:cubicBezTo>
                  <a:pt x="2738837" y="3024127"/>
                  <a:pt x="2777143" y="3029585"/>
                  <a:pt x="2808672" y="3016597"/>
                </a:cubicBezTo>
                <a:cubicBezTo>
                  <a:pt x="2815637" y="3013679"/>
                  <a:pt x="2812719" y="3004551"/>
                  <a:pt x="2805849" y="3004361"/>
                </a:cubicBezTo>
                <a:close/>
                <a:moveTo>
                  <a:pt x="2823826" y="2977067"/>
                </a:moveTo>
                <a:cubicBezTo>
                  <a:pt x="2803780" y="2970386"/>
                  <a:pt x="2781096" y="2971702"/>
                  <a:pt x="2760296" y="2971515"/>
                </a:cubicBezTo>
                <a:cubicBezTo>
                  <a:pt x="2735826" y="2971232"/>
                  <a:pt x="2711732" y="2972173"/>
                  <a:pt x="2687637" y="2976502"/>
                </a:cubicBezTo>
                <a:cubicBezTo>
                  <a:pt x="2681991" y="2977537"/>
                  <a:pt x="2683966" y="2985161"/>
                  <a:pt x="2688767" y="2985725"/>
                </a:cubicBezTo>
                <a:cubicBezTo>
                  <a:pt x="2711919" y="2988361"/>
                  <a:pt x="2735167" y="2988831"/>
                  <a:pt x="2758508" y="2989490"/>
                </a:cubicBezTo>
                <a:cubicBezTo>
                  <a:pt x="2779589" y="2990055"/>
                  <a:pt x="2802178" y="2993443"/>
                  <a:pt x="2822978" y="2989397"/>
                </a:cubicBezTo>
                <a:cubicBezTo>
                  <a:pt x="2829943" y="2987984"/>
                  <a:pt x="2830602" y="2979325"/>
                  <a:pt x="2823826" y="2977067"/>
                </a:cubicBezTo>
                <a:close/>
                <a:moveTo>
                  <a:pt x="718229" y="2309022"/>
                </a:moveTo>
                <a:cubicBezTo>
                  <a:pt x="696865" y="2306150"/>
                  <a:pt x="673830" y="2304598"/>
                  <a:pt x="650759" y="2304127"/>
                </a:cubicBezTo>
                <a:cubicBezTo>
                  <a:pt x="627689" y="2303656"/>
                  <a:pt x="604583" y="2304269"/>
                  <a:pt x="583077" y="2305727"/>
                </a:cubicBezTo>
                <a:cubicBezTo>
                  <a:pt x="579219" y="2306104"/>
                  <a:pt x="579689" y="2311468"/>
                  <a:pt x="583077" y="2312127"/>
                </a:cubicBezTo>
                <a:cubicBezTo>
                  <a:pt x="624959" y="2320222"/>
                  <a:pt x="676065" y="2322668"/>
                  <a:pt x="718323" y="2316833"/>
                </a:cubicBezTo>
                <a:cubicBezTo>
                  <a:pt x="722841" y="2316174"/>
                  <a:pt x="722653" y="2309585"/>
                  <a:pt x="718229" y="2309022"/>
                </a:cubicBezTo>
                <a:close/>
                <a:moveTo>
                  <a:pt x="1595370" y="2570645"/>
                </a:moveTo>
                <a:cubicBezTo>
                  <a:pt x="1594134" y="2569492"/>
                  <a:pt x="1592111" y="2569068"/>
                  <a:pt x="1590322" y="2570104"/>
                </a:cubicBezTo>
                <a:cubicBezTo>
                  <a:pt x="1568675" y="2582621"/>
                  <a:pt x="1548063" y="2596644"/>
                  <a:pt x="1526040" y="2608786"/>
                </a:cubicBezTo>
                <a:cubicBezTo>
                  <a:pt x="1505804" y="2619985"/>
                  <a:pt x="1485852" y="2632880"/>
                  <a:pt x="1470699" y="2650669"/>
                </a:cubicBezTo>
                <a:cubicBezTo>
                  <a:pt x="1468440" y="2653304"/>
                  <a:pt x="1471452" y="2656598"/>
                  <a:pt x="1474275" y="2654621"/>
                </a:cubicBezTo>
                <a:cubicBezTo>
                  <a:pt x="1496958" y="2638715"/>
                  <a:pt x="1519075" y="2624127"/>
                  <a:pt x="1543735" y="2611326"/>
                </a:cubicBezTo>
                <a:cubicBezTo>
                  <a:pt x="1561805" y="2601914"/>
                  <a:pt x="1583451" y="2592409"/>
                  <a:pt x="1595687" y="2575562"/>
                </a:cubicBezTo>
                <a:cubicBezTo>
                  <a:pt x="1597052" y="2573680"/>
                  <a:pt x="1596605" y="2571798"/>
                  <a:pt x="1595370" y="2570645"/>
                </a:cubicBezTo>
                <a:close/>
                <a:moveTo>
                  <a:pt x="1529522" y="2534904"/>
                </a:moveTo>
                <a:cubicBezTo>
                  <a:pt x="1516440" y="2533115"/>
                  <a:pt x="1501663" y="2543563"/>
                  <a:pt x="1491781" y="2551373"/>
                </a:cubicBezTo>
                <a:cubicBezTo>
                  <a:pt x="1487640" y="2554668"/>
                  <a:pt x="1491687" y="2561539"/>
                  <a:pt x="1496581" y="2559279"/>
                </a:cubicBezTo>
                <a:cubicBezTo>
                  <a:pt x="1507781" y="2554103"/>
                  <a:pt x="1523405" y="2550150"/>
                  <a:pt x="1531875" y="2541021"/>
                </a:cubicBezTo>
                <a:cubicBezTo>
                  <a:pt x="1533851" y="2538949"/>
                  <a:pt x="1532251" y="2535280"/>
                  <a:pt x="1529522" y="2534904"/>
                </a:cubicBezTo>
                <a:close/>
                <a:moveTo>
                  <a:pt x="2351391" y="2790080"/>
                </a:moveTo>
                <a:cubicBezTo>
                  <a:pt x="2337474" y="2785915"/>
                  <a:pt x="2322697" y="2783186"/>
                  <a:pt x="2310886" y="2777821"/>
                </a:cubicBezTo>
                <a:cubicBezTo>
                  <a:pt x="2303921" y="2774715"/>
                  <a:pt x="2295449" y="2784315"/>
                  <a:pt x="2302509" y="2789492"/>
                </a:cubicBezTo>
                <a:cubicBezTo>
                  <a:pt x="2312391" y="2796739"/>
                  <a:pt x="2325190" y="2800597"/>
                  <a:pt x="2336297" y="2805962"/>
                </a:cubicBezTo>
                <a:cubicBezTo>
                  <a:pt x="2350791" y="2812927"/>
                  <a:pt x="2364626" y="2815750"/>
                  <a:pt x="2380062" y="2819609"/>
                </a:cubicBezTo>
                <a:cubicBezTo>
                  <a:pt x="2384579" y="2820738"/>
                  <a:pt x="2390038" y="2815374"/>
                  <a:pt x="2386744" y="2810950"/>
                </a:cubicBezTo>
                <a:cubicBezTo>
                  <a:pt x="2378368" y="2799845"/>
                  <a:pt x="2365309" y="2794245"/>
                  <a:pt x="2351391" y="2790080"/>
                </a:cubicBezTo>
                <a:close/>
                <a:moveTo>
                  <a:pt x="1333099" y="2470339"/>
                </a:moveTo>
                <a:cubicBezTo>
                  <a:pt x="1325192" y="2467704"/>
                  <a:pt x="1316911" y="2468268"/>
                  <a:pt x="1308535" y="2467515"/>
                </a:cubicBezTo>
                <a:cubicBezTo>
                  <a:pt x="1297523" y="2466574"/>
                  <a:pt x="1286511" y="2464127"/>
                  <a:pt x="1275406" y="2464127"/>
                </a:cubicBezTo>
                <a:cubicBezTo>
                  <a:pt x="1271734" y="2464127"/>
                  <a:pt x="1270605" y="2469585"/>
                  <a:pt x="1273899" y="2471091"/>
                </a:cubicBezTo>
                <a:cubicBezTo>
                  <a:pt x="1283688" y="2475515"/>
                  <a:pt x="1294794" y="2477021"/>
                  <a:pt x="1305429" y="2478245"/>
                </a:cubicBezTo>
                <a:cubicBezTo>
                  <a:pt x="1314464" y="2479280"/>
                  <a:pt x="1323876" y="2480879"/>
                  <a:pt x="1332628" y="2478245"/>
                </a:cubicBezTo>
                <a:cubicBezTo>
                  <a:pt x="1336299" y="2477115"/>
                  <a:pt x="1337239" y="2471750"/>
                  <a:pt x="1333099" y="2470339"/>
                </a:cubicBezTo>
                <a:close/>
                <a:moveTo>
                  <a:pt x="1590792" y="2549962"/>
                </a:moveTo>
                <a:cubicBezTo>
                  <a:pt x="1578368" y="2553069"/>
                  <a:pt x="1566980" y="2560974"/>
                  <a:pt x="1556062" y="2567562"/>
                </a:cubicBezTo>
                <a:cubicBezTo>
                  <a:pt x="1543263" y="2575280"/>
                  <a:pt x="1531027" y="2583563"/>
                  <a:pt x="1519922" y="2593539"/>
                </a:cubicBezTo>
                <a:cubicBezTo>
                  <a:pt x="1517287" y="2595891"/>
                  <a:pt x="1520768" y="2599186"/>
                  <a:pt x="1523499" y="2597963"/>
                </a:cubicBezTo>
                <a:cubicBezTo>
                  <a:pt x="1536392" y="2591845"/>
                  <a:pt x="1548627" y="2584597"/>
                  <a:pt x="1560957" y="2577445"/>
                </a:cubicBezTo>
                <a:cubicBezTo>
                  <a:pt x="1572062" y="2570950"/>
                  <a:pt x="1584957" y="2565492"/>
                  <a:pt x="1594369" y="2556645"/>
                </a:cubicBezTo>
                <a:cubicBezTo>
                  <a:pt x="1597569" y="2553727"/>
                  <a:pt x="1595121" y="2548928"/>
                  <a:pt x="1590792" y="2549962"/>
                </a:cubicBezTo>
                <a:close/>
                <a:moveTo>
                  <a:pt x="2736879" y="2895490"/>
                </a:moveTo>
                <a:cubicBezTo>
                  <a:pt x="2731443" y="2893759"/>
                  <a:pt x="2725543" y="2892756"/>
                  <a:pt x="2719519" y="2892256"/>
                </a:cubicBezTo>
                <a:cubicBezTo>
                  <a:pt x="2707473" y="2891257"/>
                  <a:pt x="2694931" y="2892268"/>
                  <a:pt x="2684626" y="2893491"/>
                </a:cubicBezTo>
                <a:cubicBezTo>
                  <a:pt x="2676061" y="2894526"/>
                  <a:pt x="2675778" y="2907609"/>
                  <a:pt x="2684438" y="2908644"/>
                </a:cubicBezTo>
                <a:cubicBezTo>
                  <a:pt x="2704579" y="2911090"/>
                  <a:pt x="2729896" y="2918997"/>
                  <a:pt x="2749473" y="2913632"/>
                </a:cubicBezTo>
                <a:cubicBezTo>
                  <a:pt x="2753989" y="2912409"/>
                  <a:pt x="2754932" y="2905915"/>
                  <a:pt x="2751450" y="2903091"/>
                </a:cubicBezTo>
                <a:cubicBezTo>
                  <a:pt x="2747284" y="2899679"/>
                  <a:pt x="2742314" y="2897221"/>
                  <a:pt x="2736879" y="2895490"/>
                </a:cubicBezTo>
                <a:close/>
                <a:moveTo>
                  <a:pt x="1516816" y="2506668"/>
                </a:moveTo>
                <a:cubicBezTo>
                  <a:pt x="1489804" y="2510150"/>
                  <a:pt x="1462039" y="2517492"/>
                  <a:pt x="1434745" y="2518715"/>
                </a:cubicBezTo>
                <a:cubicBezTo>
                  <a:pt x="1431357" y="2518904"/>
                  <a:pt x="1430133" y="2524079"/>
                  <a:pt x="1432957" y="2525774"/>
                </a:cubicBezTo>
                <a:cubicBezTo>
                  <a:pt x="1438134" y="2528973"/>
                  <a:pt x="1441616" y="2528880"/>
                  <a:pt x="1447639" y="2528221"/>
                </a:cubicBezTo>
                <a:cubicBezTo>
                  <a:pt x="1457051" y="2527091"/>
                  <a:pt x="1466557" y="2526433"/>
                  <a:pt x="1475968" y="2525209"/>
                </a:cubicBezTo>
                <a:cubicBezTo>
                  <a:pt x="1490464" y="2523233"/>
                  <a:pt x="1505616" y="2519844"/>
                  <a:pt x="1518509" y="2512785"/>
                </a:cubicBezTo>
                <a:cubicBezTo>
                  <a:pt x="1521522" y="2511091"/>
                  <a:pt x="1520581" y="2506198"/>
                  <a:pt x="1516816" y="2506668"/>
                </a:cubicBezTo>
                <a:close/>
                <a:moveTo>
                  <a:pt x="680852" y="2212503"/>
                </a:moveTo>
                <a:cubicBezTo>
                  <a:pt x="673688" y="2210198"/>
                  <a:pt x="666277" y="2208551"/>
                  <a:pt x="659500" y="2207468"/>
                </a:cubicBezTo>
                <a:cubicBezTo>
                  <a:pt x="654888" y="2206716"/>
                  <a:pt x="652441" y="2214245"/>
                  <a:pt x="656583" y="2216316"/>
                </a:cubicBezTo>
                <a:cubicBezTo>
                  <a:pt x="668817" y="2222340"/>
                  <a:pt x="684347" y="2228174"/>
                  <a:pt x="698088" y="2228833"/>
                </a:cubicBezTo>
                <a:cubicBezTo>
                  <a:pt x="701853" y="2228927"/>
                  <a:pt x="704205" y="2223751"/>
                  <a:pt x="700723" y="2221492"/>
                </a:cubicBezTo>
                <a:cubicBezTo>
                  <a:pt x="694935" y="2217775"/>
                  <a:pt x="688018" y="2214810"/>
                  <a:pt x="680852" y="2212503"/>
                </a:cubicBezTo>
                <a:close/>
                <a:moveTo>
                  <a:pt x="2633520" y="2798903"/>
                </a:moveTo>
                <a:cubicBezTo>
                  <a:pt x="2628720" y="2796173"/>
                  <a:pt x="2622508" y="2802385"/>
                  <a:pt x="2624955" y="2807278"/>
                </a:cubicBezTo>
                <a:cubicBezTo>
                  <a:pt x="2629473" y="2816220"/>
                  <a:pt x="2634368" y="2819138"/>
                  <a:pt x="2643214" y="2823280"/>
                </a:cubicBezTo>
                <a:cubicBezTo>
                  <a:pt x="2657238" y="2829867"/>
                  <a:pt x="2670979" y="2837115"/>
                  <a:pt x="2685191" y="2843515"/>
                </a:cubicBezTo>
                <a:cubicBezTo>
                  <a:pt x="2707026" y="2853304"/>
                  <a:pt x="2731026" y="2861679"/>
                  <a:pt x="2755027" y="2862809"/>
                </a:cubicBezTo>
                <a:cubicBezTo>
                  <a:pt x="2760672" y="2863091"/>
                  <a:pt x="2763685" y="2855467"/>
                  <a:pt x="2757943" y="2852832"/>
                </a:cubicBezTo>
                <a:cubicBezTo>
                  <a:pt x="2717567" y="2834385"/>
                  <a:pt x="2672579" y="2820737"/>
                  <a:pt x="2633520" y="2798903"/>
                </a:cubicBezTo>
                <a:close/>
                <a:moveTo>
                  <a:pt x="704394" y="2189586"/>
                </a:moveTo>
                <a:cubicBezTo>
                  <a:pt x="699124" y="2188552"/>
                  <a:pt x="697430" y="2196363"/>
                  <a:pt x="702135" y="2198434"/>
                </a:cubicBezTo>
                <a:cubicBezTo>
                  <a:pt x="713147" y="2203328"/>
                  <a:pt x="725006" y="2206621"/>
                  <a:pt x="736959" y="2208127"/>
                </a:cubicBezTo>
                <a:cubicBezTo>
                  <a:pt x="740158" y="2208503"/>
                  <a:pt x="742041" y="2203611"/>
                  <a:pt x="739029" y="2202010"/>
                </a:cubicBezTo>
                <a:cubicBezTo>
                  <a:pt x="728205" y="2196175"/>
                  <a:pt x="716441" y="2191939"/>
                  <a:pt x="704394" y="2189586"/>
                </a:cubicBezTo>
                <a:close/>
                <a:moveTo>
                  <a:pt x="1440863" y="2390245"/>
                </a:moveTo>
                <a:cubicBezTo>
                  <a:pt x="1431828" y="2385962"/>
                  <a:pt x="1421075" y="2383351"/>
                  <a:pt x="1410133" y="2382139"/>
                </a:cubicBezTo>
                <a:cubicBezTo>
                  <a:pt x="1399192" y="2380928"/>
                  <a:pt x="1388064" y="2381116"/>
                  <a:pt x="1378275" y="2382433"/>
                </a:cubicBezTo>
                <a:cubicBezTo>
                  <a:pt x="1372534" y="2383186"/>
                  <a:pt x="1371876" y="2391940"/>
                  <a:pt x="1377899" y="2392787"/>
                </a:cubicBezTo>
                <a:cubicBezTo>
                  <a:pt x="1388817" y="2394387"/>
                  <a:pt x="1399827" y="2394574"/>
                  <a:pt x="1410840" y="2395798"/>
                </a:cubicBezTo>
                <a:cubicBezTo>
                  <a:pt x="1420723" y="2396928"/>
                  <a:pt x="1430416" y="2398339"/>
                  <a:pt x="1440203" y="2397963"/>
                </a:cubicBezTo>
                <a:cubicBezTo>
                  <a:pt x="1444722" y="2397774"/>
                  <a:pt x="1443968" y="2391750"/>
                  <a:pt x="1440863" y="2390245"/>
                </a:cubicBezTo>
                <a:close/>
                <a:moveTo>
                  <a:pt x="1626180" y="2439186"/>
                </a:moveTo>
                <a:cubicBezTo>
                  <a:pt x="1616863" y="2435469"/>
                  <a:pt x="1605663" y="2433656"/>
                  <a:pt x="1594450" y="2433656"/>
                </a:cubicBezTo>
                <a:cubicBezTo>
                  <a:pt x="1583240" y="2433656"/>
                  <a:pt x="1572016" y="2435468"/>
                  <a:pt x="1562651" y="2438998"/>
                </a:cubicBezTo>
                <a:cubicBezTo>
                  <a:pt x="1558510" y="2440691"/>
                  <a:pt x="1560487" y="2446715"/>
                  <a:pt x="1564345" y="2446903"/>
                </a:cubicBezTo>
                <a:cubicBezTo>
                  <a:pt x="1573945" y="2447468"/>
                  <a:pt x="1583640" y="2446339"/>
                  <a:pt x="1593240" y="2446245"/>
                </a:cubicBezTo>
                <a:cubicBezTo>
                  <a:pt x="1604157" y="2446151"/>
                  <a:pt x="1614886" y="2446998"/>
                  <a:pt x="1625805" y="2445774"/>
                </a:cubicBezTo>
                <a:cubicBezTo>
                  <a:pt x="1629474" y="2445399"/>
                  <a:pt x="1629004" y="2440315"/>
                  <a:pt x="1626180" y="2439186"/>
                </a:cubicBezTo>
                <a:close/>
                <a:moveTo>
                  <a:pt x="2880108" y="2798150"/>
                </a:moveTo>
                <a:cubicBezTo>
                  <a:pt x="2873049" y="2796832"/>
                  <a:pt x="2870697" y="2806997"/>
                  <a:pt x="2875778" y="2810574"/>
                </a:cubicBezTo>
                <a:cubicBezTo>
                  <a:pt x="2888673" y="2819703"/>
                  <a:pt x="2903073" y="2826385"/>
                  <a:pt x="2916531" y="2834573"/>
                </a:cubicBezTo>
                <a:cubicBezTo>
                  <a:pt x="2931779" y="2843892"/>
                  <a:pt x="2946084" y="2854244"/>
                  <a:pt x="2962273" y="2862056"/>
                </a:cubicBezTo>
                <a:cubicBezTo>
                  <a:pt x="2967731" y="2864691"/>
                  <a:pt x="2971402" y="2857256"/>
                  <a:pt x="2968389" y="2853209"/>
                </a:cubicBezTo>
                <a:cubicBezTo>
                  <a:pt x="2948813" y="2826762"/>
                  <a:pt x="2912296" y="2804456"/>
                  <a:pt x="2880108" y="2798150"/>
                </a:cubicBezTo>
                <a:close/>
                <a:moveTo>
                  <a:pt x="1027252" y="2181209"/>
                </a:moveTo>
                <a:cubicBezTo>
                  <a:pt x="1016370" y="2178410"/>
                  <a:pt x="1005241" y="2176363"/>
                  <a:pt x="995311" y="2174433"/>
                </a:cubicBezTo>
                <a:cubicBezTo>
                  <a:pt x="989194" y="2173303"/>
                  <a:pt x="986558" y="2181680"/>
                  <a:pt x="992582" y="2183844"/>
                </a:cubicBezTo>
                <a:cubicBezTo>
                  <a:pt x="1011876" y="2190621"/>
                  <a:pt x="1034841" y="2199562"/>
                  <a:pt x="1055359" y="2200127"/>
                </a:cubicBezTo>
                <a:cubicBezTo>
                  <a:pt x="1059311" y="2200315"/>
                  <a:pt x="1061383" y="2194575"/>
                  <a:pt x="1057712" y="2192503"/>
                </a:cubicBezTo>
                <a:cubicBezTo>
                  <a:pt x="1048770" y="2187562"/>
                  <a:pt x="1038135" y="2184009"/>
                  <a:pt x="1027252" y="2181209"/>
                </a:cubicBezTo>
                <a:close/>
                <a:moveTo>
                  <a:pt x="1781475" y="2400127"/>
                </a:moveTo>
                <a:cubicBezTo>
                  <a:pt x="1757099" y="2398621"/>
                  <a:pt x="1732722" y="2398244"/>
                  <a:pt x="1709568" y="2397304"/>
                </a:cubicBezTo>
                <a:cubicBezTo>
                  <a:pt x="1663639" y="2395422"/>
                  <a:pt x="1617240" y="2393727"/>
                  <a:pt x="1571499" y="2398527"/>
                </a:cubicBezTo>
                <a:cubicBezTo>
                  <a:pt x="1568205" y="2398904"/>
                  <a:pt x="1567640" y="2404269"/>
                  <a:pt x="1571216" y="2404551"/>
                </a:cubicBezTo>
                <a:cubicBezTo>
                  <a:pt x="1623169" y="2408879"/>
                  <a:pt x="1675592" y="2408033"/>
                  <a:pt x="1727639" y="2410951"/>
                </a:cubicBezTo>
                <a:cubicBezTo>
                  <a:pt x="1741945" y="2411704"/>
                  <a:pt x="1756345" y="2413115"/>
                  <a:pt x="1770746" y="2414621"/>
                </a:cubicBezTo>
                <a:cubicBezTo>
                  <a:pt x="1730369" y="2418387"/>
                  <a:pt x="1690840" y="2424974"/>
                  <a:pt x="1654699" y="2436456"/>
                </a:cubicBezTo>
                <a:cubicBezTo>
                  <a:pt x="1650463" y="2437774"/>
                  <a:pt x="1652345" y="2444363"/>
                  <a:pt x="1656581" y="2443892"/>
                </a:cubicBezTo>
                <a:cubicBezTo>
                  <a:pt x="1706934" y="2438244"/>
                  <a:pt x="1756722" y="2430527"/>
                  <a:pt x="1807546" y="2428268"/>
                </a:cubicBezTo>
                <a:cubicBezTo>
                  <a:pt x="1826463" y="2427422"/>
                  <a:pt x="1845475" y="2427422"/>
                  <a:pt x="1864393" y="2427516"/>
                </a:cubicBezTo>
                <a:cubicBezTo>
                  <a:pt x="1764345" y="2441728"/>
                  <a:pt x="1663922" y="2459515"/>
                  <a:pt x="1569428" y="2489727"/>
                </a:cubicBezTo>
                <a:cubicBezTo>
                  <a:pt x="1566134" y="2490762"/>
                  <a:pt x="1567357" y="2496127"/>
                  <a:pt x="1570746" y="2495657"/>
                </a:cubicBezTo>
                <a:cubicBezTo>
                  <a:pt x="1618557" y="2489539"/>
                  <a:pt x="1666275" y="2481539"/>
                  <a:pt x="1713804" y="2472974"/>
                </a:cubicBezTo>
                <a:cubicBezTo>
                  <a:pt x="1664015" y="2486432"/>
                  <a:pt x="1614981" y="2502244"/>
                  <a:pt x="1568205" y="2519374"/>
                </a:cubicBezTo>
                <a:cubicBezTo>
                  <a:pt x="1564910" y="2520598"/>
                  <a:pt x="1566323" y="2526245"/>
                  <a:pt x="1569898" y="2525492"/>
                </a:cubicBezTo>
                <a:cubicBezTo>
                  <a:pt x="1620722" y="2514010"/>
                  <a:pt x="1672298" y="2501963"/>
                  <a:pt x="1723592" y="2489068"/>
                </a:cubicBezTo>
                <a:cubicBezTo>
                  <a:pt x="1686417" y="2504692"/>
                  <a:pt x="1649522" y="2521256"/>
                  <a:pt x="1614887" y="2541963"/>
                </a:cubicBezTo>
                <a:cubicBezTo>
                  <a:pt x="1611122" y="2544221"/>
                  <a:pt x="1614698" y="2550244"/>
                  <a:pt x="1618652" y="2548645"/>
                </a:cubicBezTo>
                <a:cubicBezTo>
                  <a:pt x="1659217" y="2531985"/>
                  <a:pt x="1698746" y="2512880"/>
                  <a:pt x="1739216" y="2496033"/>
                </a:cubicBezTo>
                <a:cubicBezTo>
                  <a:pt x="1768769" y="2483704"/>
                  <a:pt x="1800111" y="2473916"/>
                  <a:pt x="1829475" y="2460833"/>
                </a:cubicBezTo>
                <a:cubicBezTo>
                  <a:pt x="1835404" y="2459139"/>
                  <a:pt x="1841428" y="2457539"/>
                  <a:pt x="1847356" y="2455845"/>
                </a:cubicBezTo>
                <a:cubicBezTo>
                  <a:pt x="1833428" y="2461115"/>
                  <a:pt x="1819498" y="2466385"/>
                  <a:pt x="1805286" y="2471468"/>
                </a:cubicBezTo>
                <a:cubicBezTo>
                  <a:pt x="1731028" y="2498009"/>
                  <a:pt x="1658745" y="2541397"/>
                  <a:pt x="1597099" y="2589774"/>
                </a:cubicBezTo>
                <a:cubicBezTo>
                  <a:pt x="1566699" y="2613680"/>
                  <a:pt x="1537710" y="2638621"/>
                  <a:pt x="1505617" y="2660267"/>
                </a:cubicBezTo>
                <a:cubicBezTo>
                  <a:pt x="1472392" y="2682762"/>
                  <a:pt x="1436064" y="2703844"/>
                  <a:pt x="1406982" y="2731609"/>
                </a:cubicBezTo>
                <a:cubicBezTo>
                  <a:pt x="1390511" y="2747326"/>
                  <a:pt x="1377334" y="2763609"/>
                  <a:pt x="1357945" y="2775750"/>
                </a:cubicBezTo>
                <a:cubicBezTo>
                  <a:pt x="1338652" y="2787891"/>
                  <a:pt x="1318135" y="2794479"/>
                  <a:pt x="1298370" y="2804455"/>
                </a:cubicBezTo>
                <a:cubicBezTo>
                  <a:pt x="1273806" y="2816880"/>
                  <a:pt x="1256488" y="2833256"/>
                  <a:pt x="1228440" y="2838903"/>
                </a:cubicBezTo>
                <a:cubicBezTo>
                  <a:pt x="1223358" y="2839938"/>
                  <a:pt x="1164347" y="2850761"/>
                  <a:pt x="1174982" y="2830715"/>
                </a:cubicBezTo>
                <a:cubicBezTo>
                  <a:pt x="1176676" y="2827514"/>
                  <a:pt x="1176206" y="2822903"/>
                  <a:pt x="1172629" y="2821021"/>
                </a:cubicBezTo>
                <a:cubicBezTo>
                  <a:pt x="1168487" y="2818855"/>
                  <a:pt x="1150323" y="2813114"/>
                  <a:pt x="1148911" y="2809350"/>
                </a:cubicBezTo>
                <a:cubicBezTo>
                  <a:pt x="1141382" y="2788833"/>
                  <a:pt x="1193241" y="2754198"/>
                  <a:pt x="1198511" y="2752127"/>
                </a:cubicBezTo>
                <a:cubicBezTo>
                  <a:pt x="1223169" y="2742621"/>
                  <a:pt x="1251123" y="2742245"/>
                  <a:pt x="1273711" y="2728315"/>
                </a:cubicBezTo>
                <a:cubicBezTo>
                  <a:pt x="1277005" y="2726339"/>
                  <a:pt x="1274370" y="2720316"/>
                  <a:pt x="1270700" y="2721350"/>
                </a:cubicBezTo>
                <a:cubicBezTo>
                  <a:pt x="1249899" y="2726903"/>
                  <a:pt x="1224018" y="2729068"/>
                  <a:pt x="1200864" y="2735562"/>
                </a:cubicBezTo>
                <a:cubicBezTo>
                  <a:pt x="1199452" y="2734056"/>
                  <a:pt x="1197194" y="2733303"/>
                  <a:pt x="1195311" y="2734809"/>
                </a:cubicBezTo>
                <a:cubicBezTo>
                  <a:pt x="1189382" y="2737350"/>
                  <a:pt x="1183263" y="2737633"/>
                  <a:pt x="1176770" y="2735468"/>
                </a:cubicBezTo>
                <a:cubicBezTo>
                  <a:pt x="1170558" y="2727562"/>
                  <a:pt x="1170558" y="2720975"/>
                  <a:pt x="1176770" y="2715797"/>
                </a:cubicBezTo>
                <a:cubicBezTo>
                  <a:pt x="1177240" y="2714198"/>
                  <a:pt x="1178652" y="2708644"/>
                  <a:pt x="1179499" y="2707609"/>
                </a:cubicBezTo>
                <a:cubicBezTo>
                  <a:pt x="1187499" y="2697068"/>
                  <a:pt x="1212064" y="2697162"/>
                  <a:pt x="1223735" y="2692173"/>
                </a:cubicBezTo>
                <a:cubicBezTo>
                  <a:pt x="1239546" y="2685397"/>
                  <a:pt x="1253193" y="2679751"/>
                  <a:pt x="1269757" y="2675703"/>
                </a:cubicBezTo>
                <a:cubicBezTo>
                  <a:pt x="1277665" y="2673820"/>
                  <a:pt x="1288299" y="2672785"/>
                  <a:pt x="1293569" y="2666103"/>
                </a:cubicBezTo>
                <a:cubicBezTo>
                  <a:pt x="1295264" y="2663938"/>
                  <a:pt x="1292723" y="2660080"/>
                  <a:pt x="1289994" y="2660927"/>
                </a:cubicBezTo>
                <a:cubicBezTo>
                  <a:pt x="1280299" y="2664126"/>
                  <a:pt x="1265993" y="2663750"/>
                  <a:pt x="1256111" y="2665538"/>
                </a:cubicBezTo>
                <a:cubicBezTo>
                  <a:pt x="1243312" y="2667891"/>
                  <a:pt x="1233334" y="2672785"/>
                  <a:pt x="1221476" y="2678150"/>
                </a:cubicBezTo>
                <a:cubicBezTo>
                  <a:pt x="1214699" y="2681257"/>
                  <a:pt x="1205947" y="2682668"/>
                  <a:pt x="1197100" y="2684550"/>
                </a:cubicBezTo>
                <a:cubicBezTo>
                  <a:pt x="1192770" y="2683045"/>
                  <a:pt x="1188347" y="2681822"/>
                  <a:pt x="1183829" y="2680409"/>
                </a:cubicBezTo>
                <a:cubicBezTo>
                  <a:pt x="1178369" y="2678715"/>
                  <a:pt x="1170182" y="2678338"/>
                  <a:pt x="1169052" y="2671938"/>
                </a:cubicBezTo>
                <a:cubicBezTo>
                  <a:pt x="1168675" y="2670056"/>
                  <a:pt x="1170087" y="2667326"/>
                  <a:pt x="1170183" y="2665351"/>
                </a:cubicBezTo>
                <a:cubicBezTo>
                  <a:pt x="1170276" y="2661586"/>
                  <a:pt x="1169052" y="2658856"/>
                  <a:pt x="1168300" y="2655373"/>
                </a:cubicBezTo>
                <a:cubicBezTo>
                  <a:pt x="1167170" y="2650009"/>
                  <a:pt x="1164911" y="2652738"/>
                  <a:pt x="1167922" y="2645962"/>
                </a:cubicBezTo>
                <a:cubicBezTo>
                  <a:pt x="1170936" y="2639186"/>
                  <a:pt x="1173758" y="2640785"/>
                  <a:pt x="1180440" y="2638997"/>
                </a:cubicBezTo>
                <a:cubicBezTo>
                  <a:pt x="1195687" y="2634857"/>
                  <a:pt x="1210653" y="2630433"/>
                  <a:pt x="1226276" y="2627704"/>
                </a:cubicBezTo>
                <a:cubicBezTo>
                  <a:pt x="1233523" y="2626386"/>
                  <a:pt x="1239734" y="2626198"/>
                  <a:pt x="1243876" y="2619609"/>
                </a:cubicBezTo>
                <a:cubicBezTo>
                  <a:pt x="1245476" y="2617068"/>
                  <a:pt x="1242276" y="2613209"/>
                  <a:pt x="1239452" y="2614432"/>
                </a:cubicBezTo>
                <a:cubicBezTo>
                  <a:pt x="1232863" y="2617350"/>
                  <a:pt x="1221570" y="2616315"/>
                  <a:pt x="1214417" y="2617820"/>
                </a:cubicBezTo>
                <a:cubicBezTo>
                  <a:pt x="1211688" y="2618385"/>
                  <a:pt x="1208957" y="2618856"/>
                  <a:pt x="1206229" y="2619326"/>
                </a:cubicBezTo>
                <a:cubicBezTo>
                  <a:pt x="1196346" y="2617915"/>
                  <a:pt x="1178935" y="2615750"/>
                  <a:pt x="1179688" y="2603514"/>
                </a:cubicBezTo>
                <a:cubicBezTo>
                  <a:pt x="1180628" y="2586480"/>
                  <a:pt x="1198982" y="2593633"/>
                  <a:pt x="1208770" y="2589398"/>
                </a:cubicBezTo>
                <a:cubicBezTo>
                  <a:pt x="1210841" y="2588551"/>
                  <a:pt x="1212252" y="2586009"/>
                  <a:pt x="1210746" y="2583938"/>
                </a:cubicBezTo>
                <a:cubicBezTo>
                  <a:pt x="1208299" y="2580645"/>
                  <a:pt x="1204535" y="2579421"/>
                  <a:pt x="1200394" y="2579139"/>
                </a:cubicBezTo>
                <a:cubicBezTo>
                  <a:pt x="1200017" y="2578856"/>
                  <a:pt x="1199924" y="2578386"/>
                  <a:pt x="1199358" y="2578291"/>
                </a:cubicBezTo>
                <a:cubicBezTo>
                  <a:pt x="1173664" y="2570480"/>
                  <a:pt x="1182229" y="2541679"/>
                  <a:pt x="1191641" y="2526715"/>
                </a:cubicBezTo>
                <a:cubicBezTo>
                  <a:pt x="1201616" y="2510809"/>
                  <a:pt x="1216582" y="2505068"/>
                  <a:pt x="1235217" y="2505162"/>
                </a:cubicBezTo>
                <a:cubicBezTo>
                  <a:pt x="1254039" y="2505351"/>
                  <a:pt x="1279264" y="2514856"/>
                  <a:pt x="1296676" y="2520598"/>
                </a:cubicBezTo>
                <a:cubicBezTo>
                  <a:pt x="1333098" y="2532551"/>
                  <a:pt x="1369993" y="2532739"/>
                  <a:pt x="1408016" y="2530951"/>
                </a:cubicBezTo>
                <a:cubicBezTo>
                  <a:pt x="1412723" y="2530762"/>
                  <a:pt x="1413852" y="2524551"/>
                  <a:pt x="1409334" y="2522856"/>
                </a:cubicBezTo>
                <a:cubicBezTo>
                  <a:pt x="1377146" y="2510339"/>
                  <a:pt x="1339970" y="2518432"/>
                  <a:pt x="1306369" y="2508456"/>
                </a:cubicBezTo>
                <a:cubicBezTo>
                  <a:pt x="1295264" y="2505162"/>
                  <a:pt x="1281241" y="2500644"/>
                  <a:pt x="1266558" y="2497068"/>
                </a:cubicBezTo>
                <a:cubicBezTo>
                  <a:pt x="1266276" y="2496786"/>
                  <a:pt x="1266370" y="2496503"/>
                  <a:pt x="1265993" y="2496315"/>
                </a:cubicBezTo>
                <a:cubicBezTo>
                  <a:pt x="1256205" y="2490574"/>
                  <a:pt x="1250558" y="2465162"/>
                  <a:pt x="1260723" y="2457256"/>
                </a:cubicBezTo>
                <a:cubicBezTo>
                  <a:pt x="1263170" y="2455374"/>
                  <a:pt x="1272487" y="2457540"/>
                  <a:pt x="1275970" y="2456786"/>
                </a:cubicBezTo>
                <a:cubicBezTo>
                  <a:pt x="1284534" y="2454904"/>
                  <a:pt x="1287075" y="2453022"/>
                  <a:pt x="1295828" y="2452362"/>
                </a:cubicBezTo>
                <a:cubicBezTo>
                  <a:pt x="1315405" y="2460081"/>
                  <a:pt x="1342794" y="2465539"/>
                  <a:pt x="1361900" y="2461585"/>
                </a:cubicBezTo>
                <a:cubicBezTo>
                  <a:pt x="1366322" y="2460645"/>
                  <a:pt x="1365758" y="2455092"/>
                  <a:pt x="1362181" y="2453586"/>
                </a:cubicBezTo>
                <a:cubicBezTo>
                  <a:pt x="1352111" y="2449257"/>
                  <a:pt x="1340722" y="2448504"/>
                  <a:pt x="1329900" y="2447186"/>
                </a:cubicBezTo>
                <a:cubicBezTo>
                  <a:pt x="1321805" y="2446151"/>
                  <a:pt x="1313523" y="2444927"/>
                  <a:pt x="1305335" y="2444080"/>
                </a:cubicBezTo>
                <a:cubicBezTo>
                  <a:pt x="1304863" y="2443138"/>
                  <a:pt x="1304300" y="2442198"/>
                  <a:pt x="1303170" y="2441538"/>
                </a:cubicBezTo>
                <a:cubicBezTo>
                  <a:pt x="1281523" y="2428927"/>
                  <a:pt x="1293288" y="2419421"/>
                  <a:pt x="1305899" y="2411515"/>
                </a:cubicBezTo>
                <a:cubicBezTo>
                  <a:pt x="1316911" y="2411610"/>
                  <a:pt x="1328016" y="2409915"/>
                  <a:pt x="1339029" y="2410291"/>
                </a:cubicBezTo>
                <a:cubicBezTo>
                  <a:pt x="1354181" y="2410950"/>
                  <a:pt x="1369240" y="2416315"/>
                  <a:pt x="1384299" y="2415279"/>
                </a:cubicBezTo>
                <a:cubicBezTo>
                  <a:pt x="1388345" y="2414998"/>
                  <a:pt x="1390228" y="2410104"/>
                  <a:pt x="1386652" y="2407656"/>
                </a:cubicBezTo>
                <a:cubicBezTo>
                  <a:pt x="1372345" y="2397868"/>
                  <a:pt x="1346181" y="2395327"/>
                  <a:pt x="1324063" y="2398810"/>
                </a:cubicBezTo>
                <a:cubicBezTo>
                  <a:pt x="1333475" y="2391185"/>
                  <a:pt x="1341663" y="2384033"/>
                  <a:pt x="1353146" y="2377351"/>
                </a:cubicBezTo>
                <a:cubicBezTo>
                  <a:pt x="1364911" y="2370574"/>
                  <a:pt x="1376958" y="2364362"/>
                  <a:pt x="1389288" y="2358809"/>
                </a:cubicBezTo>
                <a:cubicBezTo>
                  <a:pt x="1403593" y="2352315"/>
                  <a:pt x="1418911" y="2350903"/>
                  <a:pt x="1434569" y="2351445"/>
                </a:cubicBezTo>
                <a:cubicBezTo>
                  <a:pt x="1450228" y="2351986"/>
                  <a:pt x="1466228" y="2354480"/>
                  <a:pt x="1481898" y="2355798"/>
                </a:cubicBezTo>
                <a:cubicBezTo>
                  <a:pt x="1521993" y="2359091"/>
                  <a:pt x="1560769" y="2368410"/>
                  <a:pt x="1600111" y="2376598"/>
                </a:cubicBezTo>
                <a:cubicBezTo>
                  <a:pt x="1660346" y="2389115"/>
                  <a:pt x="1721052" y="2392691"/>
                  <a:pt x="1781475" y="2400127"/>
                </a:cubicBezTo>
                <a:close/>
                <a:moveTo>
                  <a:pt x="2458932" y="2585539"/>
                </a:moveTo>
                <a:cubicBezTo>
                  <a:pt x="2453850" y="2582339"/>
                  <a:pt x="2447638" y="2589021"/>
                  <a:pt x="2450933" y="2593915"/>
                </a:cubicBezTo>
                <a:cubicBezTo>
                  <a:pt x="2460721" y="2608597"/>
                  <a:pt x="2474838" y="2620269"/>
                  <a:pt x="2488580" y="2631092"/>
                </a:cubicBezTo>
                <a:cubicBezTo>
                  <a:pt x="2500156" y="2640315"/>
                  <a:pt x="2511826" y="2650573"/>
                  <a:pt x="2526320" y="2654433"/>
                </a:cubicBezTo>
                <a:cubicBezTo>
                  <a:pt x="2532437" y="2656033"/>
                  <a:pt x="2538367" y="2649444"/>
                  <a:pt x="2533756" y="2643891"/>
                </a:cubicBezTo>
                <a:cubicBezTo>
                  <a:pt x="2525004" y="2633350"/>
                  <a:pt x="2512957" y="2626950"/>
                  <a:pt x="2502038" y="2618856"/>
                </a:cubicBezTo>
                <a:cubicBezTo>
                  <a:pt x="2487545" y="2608032"/>
                  <a:pt x="2474273" y="2595138"/>
                  <a:pt x="2458932" y="2585539"/>
                </a:cubicBezTo>
                <a:close/>
                <a:moveTo>
                  <a:pt x="966040" y="2049351"/>
                </a:moveTo>
                <a:cubicBezTo>
                  <a:pt x="982041" y="2054434"/>
                  <a:pt x="987782" y="2061021"/>
                  <a:pt x="1000111" y="2069021"/>
                </a:cubicBezTo>
                <a:cubicBezTo>
                  <a:pt x="1015452" y="2079092"/>
                  <a:pt x="1030511" y="2089821"/>
                  <a:pt x="1044630" y="2101587"/>
                </a:cubicBezTo>
                <a:cubicBezTo>
                  <a:pt x="1046699" y="2103280"/>
                  <a:pt x="1048864" y="2104881"/>
                  <a:pt x="1050935" y="2106481"/>
                </a:cubicBezTo>
                <a:cubicBezTo>
                  <a:pt x="1021288" y="2090762"/>
                  <a:pt x="991546" y="2075703"/>
                  <a:pt x="963687" y="2060551"/>
                </a:cubicBezTo>
                <a:cubicBezTo>
                  <a:pt x="958794" y="2057916"/>
                  <a:pt x="954935" y="2065069"/>
                  <a:pt x="959547" y="2067986"/>
                </a:cubicBezTo>
                <a:cubicBezTo>
                  <a:pt x="991830" y="2088504"/>
                  <a:pt x="1025146" y="2111562"/>
                  <a:pt x="1059312" y="2133303"/>
                </a:cubicBezTo>
                <a:cubicBezTo>
                  <a:pt x="1032770" y="2119656"/>
                  <a:pt x="1006228" y="2105915"/>
                  <a:pt x="978653" y="2095092"/>
                </a:cubicBezTo>
                <a:cubicBezTo>
                  <a:pt x="975264" y="2093774"/>
                  <a:pt x="970935" y="2098198"/>
                  <a:pt x="974512" y="2100927"/>
                </a:cubicBezTo>
                <a:cubicBezTo>
                  <a:pt x="1011123" y="2128786"/>
                  <a:pt x="1055923" y="2153257"/>
                  <a:pt x="1102793" y="2173398"/>
                </a:cubicBezTo>
                <a:cubicBezTo>
                  <a:pt x="1082369" y="2168033"/>
                  <a:pt x="1062134" y="2162574"/>
                  <a:pt x="1042088" y="2156457"/>
                </a:cubicBezTo>
                <a:cubicBezTo>
                  <a:pt x="1037570" y="2155045"/>
                  <a:pt x="1034464" y="2162479"/>
                  <a:pt x="1038982" y="2164363"/>
                </a:cubicBezTo>
                <a:cubicBezTo>
                  <a:pt x="1070040" y="2177257"/>
                  <a:pt x="1103734" y="2190150"/>
                  <a:pt x="1138181" y="2200692"/>
                </a:cubicBezTo>
                <a:cubicBezTo>
                  <a:pt x="1117194" y="2199469"/>
                  <a:pt x="1096393" y="2198339"/>
                  <a:pt x="1076346" y="2197210"/>
                </a:cubicBezTo>
                <a:cubicBezTo>
                  <a:pt x="1071358" y="2196927"/>
                  <a:pt x="1070417" y="2203798"/>
                  <a:pt x="1075311" y="2204927"/>
                </a:cubicBezTo>
                <a:cubicBezTo>
                  <a:pt x="1097711" y="2209727"/>
                  <a:pt x="1121711" y="2214338"/>
                  <a:pt x="1146370" y="2218103"/>
                </a:cubicBezTo>
                <a:cubicBezTo>
                  <a:pt x="1125194" y="2218762"/>
                  <a:pt x="1103922" y="2220457"/>
                  <a:pt x="1082653" y="2223186"/>
                </a:cubicBezTo>
                <a:cubicBezTo>
                  <a:pt x="1038040" y="2228927"/>
                  <a:pt x="1000205" y="2251045"/>
                  <a:pt x="958981" y="2267516"/>
                </a:cubicBezTo>
                <a:cubicBezTo>
                  <a:pt x="936205" y="2276645"/>
                  <a:pt x="913146" y="2282856"/>
                  <a:pt x="889617" y="2289351"/>
                </a:cubicBezTo>
                <a:cubicBezTo>
                  <a:pt x="864583" y="2296221"/>
                  <a:pt x="842465" y="2308269"/>
                  <a:pt x="816771" y="2313445"/>
                </a:cubicBezTo>
                <a:cubicBezTo>
                  <a:pt x="727924" y="2331327"/>
                  <a:pt x="637665" y="2337350"/>
                  <a:pt x="547219" y="2331797"/>
                </a:cubicBezTo>
                <a:cubicBezTo>
                  <a:pt x="527171" y="2330762"/>
                  <a:pt x="508536" y="2326150"/>
                  <a:pt x="490465" y="2318244"/>
                </a:cubicBezTo>
                <a:cubicBezTo>
                  <a:pt x="484912" y="2315798"/>
                  <a:pt x="467783" y="2309492"/>
                  <a:pt x="464582" y="2304410"/>
                </a:cubicBezTo>
                <a:cubicBezTo>
                  <a:pt x="463454" y="2302527"/>
                  <a:pt x="462794" y="2300739"/>
                  <a:pt x="462417" y="2298950"/>
                </a:cubicBezTo>
                <a:cubicBezTo>
                  <a:pt x="471171" y="2282479"/>
                  <a:pt x="506747" y="2305068"/>
                  <a:pt x="517759" y="2307609"/>
                </a:cubicBezTo>
                <a:cubicBezTo>
                  <a:pt x="530182" y="2310433"/>
                  <a:pt x="543265" y="2311751"/>
                  <a:pt x="555877" y="2309210"/>
                </a:cubicBezTo>
                <a:cubicBezTo>
                  <a:pt x="559077" y="2308551"/>
                  <a:pt x="561148" y="2303655"/>
                  <a:pt x="557194" y="2302151"/>
                </a:cubicBezTo>
                <a:cubicBezTo>
                  <a:pt x="541853" y="2296221"/>
                  <a:pt x="525006" y="2295845"/>
                  <a:pt x="509288" y="2290668"/>
                </a:cubicBezTo>
                <a:cubicBezTo>
                  <a:pt x="499877" y="2287562"/>
                  <a:pt x="491405" y="2281633"/>
                  <a:pt x="481617" y="2280033"/>
                </a:cubicBezTo>
                <a:cubicBezTo>
                  <a:pt x="477195" y="2279280"/>
                  <a:pt x="472678" y="2279657"/>
                  <a:pt x="468724" y="2280786"/>
                </a:cubicBezTo>
                <a:cubicBezTo>
                  <a:pt x="471077" y="2277774"/>
                  <a:pt x="473430" y="2275045"/>
                  <a:pt x="474936" y="2272785"/>
                </a:cubicBezTo>
                <a:cubicBezTo>
                  <a:pt x="491971" y="2245962"/>
                  <a:pt x="508818" y="2238998"/>
                  <a:pt x="543077" y="2242197"/>
                </a:cubicBezTo>
                <a:cubicBezTo>
                  <a:pt x="543171" y="2242198"/>
                  <a:pt x="543171" y="2242104"/>
                  <a:pt x="543359" y="2242104"/>
                </a:cubicBezTo>
                <a:cubicBezTo>
                  <a:pt x="548535" y="2242950"/>
                  <a:pt x="553712" y="2243798"/>
                  <a:pt x="558983" y="2244550"/>
                </a:cubicBezTo>
                <a:cubicBezTo>
                  <a:pt x="581006" y="2247656"/>
                  <a:pt x="601524" y="2253210"/>
                  <a:pt x="622982" y="2259327"/>
                </a:cubicBezTo>
                <a:cubicBezTo>
                  <a:pt x="628441" y="2260927"/>
                  <a:pt x="630042" y="2252739"/>
                  <a:pt x="624865" y="2250856"/>
                </a:cubicBezTo>
                <a:cubicBezTo>
                  <a:pt x="610747" y="2245775"/>
                  <a:pt x="596724" y="2241539"/>
                  <a:pt x="582041" y="2238621"/>
                </a:cubicBezTo>
                <a:cubicBezTo>
                  <a:pt x="561148" y="2234387"/>
                  <a:pt x="538183" y="2233351"/>
                  <a:pt x="518418" y="2224409"/>
                </a:cubicBezTo>
                <a:cubicBezTo>
                  <a:pt x="529148" y="2211045"/>
                  <a:pt x="552865" y="2199845"/>
                  <a:pt x="566700" y="2198715"/>
                </a:cubicBezTo>
                <a:cubicBezTo>
                  <a:pt x="580253" y="2197586"/>
                  <a:pt x="594182" y="2200127"/>
                  <a:pt x="607829" y="2203327"/>
                </a:cubicBezTo>
                <a:cubicBezTo>
                  <a:pt x="616206" y="2205492"/>
                  <a:pt x="624489" y="2207657"/>
                  <a:pt x="632958" y="2209727"/>
                </a:cubicBezTo>
                <a:cubicBezTo>
                  <a:pt x="639830" y="2211515"/>
                  <a:pt x="643406" y="2201068"/>
                  <a:pt x="636442" y="2199280"/>
                </a:cubicBezTo>
                <a:cubicBezTo>
                  <a:pt x="629570" y="2197586"/>
                  <a:pt x="622889" y="2195798"/>
                  <a:pt x="616206" y="2194105"/>
                </a:cubicBezTo>
                <a:cubicBezTo>
                  <a:pt x="609241" y="2192315"/>
                  <a:pt x="602276" y="2190433"/>
                  <a:pt x="595406" y="2188175"/>
                </a:cubicBezTo>
                <a:cubicBezTo>
                  <a:pt x="586842" y="2185445"/>
                  <a:pt x="549195" y="2178480"/>
                  <a:pt x="579406" y="2170291"/>
                </a:cubicBezTo>
                <a:cubicBezTo>
                  <a:pt x="592582" y="2166716"/>
                  <a:pt x="608677" y="2175092"/>
                  <a:pt x="621100" y="2178104"/>
                </a:cubicBezTo>
                <a:cubicBezTo>
                  <a:pt x="631642" y="2180645"/>
                  <a:pt x="642182" y="2182433"/>
                  <a:pt x="652724" y="2184974"/>
                </a:cubicBezTo>
                <a:cubicBezTo>
                  <a:pt x="652817" y="2184974"/>
                  <a:pt x="652912" y="2184880"/>
                  <a:pt x="653006" y="2184974"/>
                </a:cubicBezTo>
                <a:cubicBezTo>
                  <a:pt x="662888" y="2189491"/>
                  <a:pt x="672864" y="2193821"/>
                  <a:pt x="683124" y="2197491"/>
                </a:cubicBezTo>
                <a:cubicBezTo>
                  <a:pt x="689712" y="2199845"/>
                  <a:pt x="693476" y="2189868"/>
                  <a:pt x="686889" y="2187328"/>
                </a:cubicBezTo>
                <a:cubicBezTo>
                  <a:pt x="662888" y="2178010"/>
                  <a:pt x="639830" y="2166526"/>
                  <a:pt x="616017" y="2157021"/>
                </a:cubicBezTo>
                <a:cubicBezTo>
                  <a:pt x="601618" y="2151280"/>
                  <a:pt x="594935" y="2155139"/>
                  <a:pt x="598512" y="2139327"/>
                </a:cubicBezTo>
                <a:cubicBezTo>
                  <a:pt x="602653" y="2120974"/>
                  <a:pt x="618182" y="2123704"/>
                  <a:pt x="634559" y="2125210"/>
                </a:cubicBezTo>
                <a:cubicBezTo>
                  <a:pt x="638606" y="2125587"/>
                  <a:pt x="641806" y="2120598"/>
                  <a:pt x="639735" y="2117115"/>
                </a:cubicBezTo>
                <a:cubicBezTo>
                  <a:pt x="631548" y="2103657"/>
                  <a:pt x="674936" y="2109680"/>
                  <a:pt x="686136" y="2104786"/>
                </a:cubicBezTo>
                <a:cubicBezTo>
                  <a:pt x="688488" y="2103752"/>
                  <a:pt x="690277" y="2101116"/>
                  <a:pt x="689900" y="2098480"/>
                </a:cubicBezTo>
                <a:cubicBezTo>
                  <a:pt x="687453" y="2081821"/>
                  <a:pt x="746559" y="2107797"/>
                  <a:pt x="750888" y="2108550"/>
                </a:cubicBezTo>
                <a:cubicBezTo>
                  <a:pt x="759264" y="2110151"/>
                  <a:pt x="767077" y="2109492"/>
                  <a:pt x="775264" y="2108362"/>
                </a:cubicBezTo>
                <a:cubicBezTo>
                  <a:pt x="788817" y="2113445"/>
                  <a:pt x="802370" y="2118433"/>
                  <a:pt x="815453" y="2124645"/>
                </a:cubicBezTo>
                <a:cubicBezTo>
                  <a:pt x="835875" y="2134433"/>
                  <a:pt x="856017" y="2145727"/>
                  <a:pt x="877476" y="2153068"/>
                </a:cubicBezTo>
                <a:cubicBezTo>
                  <a:pt x="882747" y="2154856"/>
                  <a:pt x="886229" y="2146198"/>
                  <a:pt x="881052" y="2143845"/>
                </a:cubicBezTo>
                <a:cubicBezTo>
                  <a:pt x="851783" y="2130480"/>
                  <a:pt x="823735" y="2114480"/>
                  <a:pt x="793711" y="2102716"/>
                </a:cubicBezTo>
                <a:cubicBezTo>
                  <a:pt x="787029" y="2100080"/>
                  <a:pt x="752676" y="2090480"/>
                  <a:pt x="752300" y="2090105"/>
                </a:cubicBezTo>
                <a:cubicBezTo>
                  <a:pt x="746276" y="2081821"/>
                  <a:pt x="741664" y="2076645"/>
                  <a:pt x="773101" y="2084362"/>
                </a:cubicBezTo>
                <a:cubicBezTo>
                  <a:pt x="777336" y="2085398"/>
                  <a:pt x="780817" y="2079468"/>
                  <a:pt x="776582" y="2077022"/>
                </a:cubicBezTo>
                <a:cubicBezTo>
                  <a:pt x="750606" y="2061963"/>
                  <a:pt x="801617" y="2070527"/>
                  <a:pt x="812253" y="2072974"/>
                </a:cubicBezTo>
                <a:cubicBezTo>
                  <a:pt x="815923" y="2073822"/>
                  <a:pt x="819217" y="2068174"/>
                  <a:pt x="816394" y="2065445"/>
                </a:cubicBezTo>
                <a:cubicBezTo>
                  <a:pt x="798794" y="2048316"/>
                  <a:pt x="862041" y="2074574"/>
                  <a:pt x="874088" y="2079374"/>
                </a:cubicBezTo>
                <a:cubicBezTo>
                  <a:pt x="879735" y="2081633"/>
                  <a:pt x="886229" y="2074574"/>
                  <a:pt x="880771" y="2069963"/>
                </a:cubicBezTo>
                <a:cubicBezTo>
                  <a:pt x="870511" y="2061397"/>
                  <a:pt x="829759" y="2037304"/>
                  <a:pt x="867782" y="2035139"/>
                </a:cubicBezTo>
                <a:cubicBezTo>
                  <a:pt x="881052" y="2034386"/>
                  <a:pt x="910512" y="2058103"/>
                  <a:pt x="925852" y="2062527"/>
                </a:cubicBezTo>
                <a:cubicBezTo>
                  <a:pt x="931029" y="2064034"/>
                  <a:pt x="936394" y="2057446"/>
                  <a:pt x="934041" y="2052645"/>
                </a:cubicBezTo>
                <a:cubicBezTo>
                  <a:pt x="927171" y="2038810"/>
                  <a:pt x="962559" y="2048222"/>
                  <a:pt x="966040" y="2049351"/>
                </a:cubicBezTo>
                <a:close/>
                <a:moveTo>
                  <a:pt x="2672484" y="2560690"/>
                </a:moveTo>
                <a:cubicBezTo>
                  <a:pt x="2663920" y="2556832"/>
                  <a:pt x="2655449" y="2568408"/>
                  <a:pt x="2663073" y="2574809"/>
                </a:cubicBezTo>
                <a:cubicBezTo>
                  <a:pt x="2676907" y="2586384"/>
                  <a:pt x="2692061" y="2596268"/>
                  <a:pt x="2706272" y="2607373"/>
                </a:cubicBezTo>
                <a:cubicBezTo>
                  <a:pt x="2718978" y="2617255"/>
                  <a:pt x="2731308" y="2627703"/>
                  <a:pt x="2745237" y="2635609"/>
                </a:cubicBezTo>
                <a:cubicBezTo>
                  <a:pt x="2751637" y="2639186"/>
                  <a:pt x="2755873" y="2630244"/>
                  <a:pt x="2752860" y="2625443"/>
                </a:cubicBezTo>
                <a:cubicBezTo>
                  <a:pt x="2735167" y="2597868"/>
                  <a:pt x="2701944" y="2573773"/>
                  <a:pt x="2672484" y="2560690"/>
                </a:cubicBezTo>
                <a:close/>
                <a:moveTo>
                  <a:pt x="2744126" y="2547839"/>
                </a:moveTo>
                <a:cubicBezTo>
                  <a:pt x="2778596" y="2562880"/>
                  <a:pt x="2808367" y="2590268"/>
                  <a:pt x="2839355" y="2613209"/>
                </a:cubicBezTo>
                <a:cubicBezTo>
                  <a:pt x="2892343" y="2652456"/>
                  <a:pt x="2938273" y="2698668"/>
                  <a:pt x="2985989" y="2744032"/>
                </a:cubicBezTo>
                <a:cubicBezTo>
                  <a:pt x="3059025" y="2813397"/>
                  <a:pt x="3140531" y="2870715"/>
                  <a:pt x="3218084" y="2933115"/>
                </a:cubicBezTo>
                <a:cubicBezTo>
                  <a:pt x="3185519" y="2910056"/>
                  <a:pt x="3151918" y="2888503"/>
                  <a:pt x="3120483" y="2867137"/>
                </a:cubicBezTo>
                <a:cubicBezTo>
                  <a:pt x="3058271" y="2824879"/>
                  <a:pt x="2995025" y="2782620"/>
                  <a:pt x="2927260" y="2749868"/>
                </a:cubicBezTo>
                <a:cubicBezTo>
                  <a:pt x="2922366" y="2747515"/>
                  <a:pt x="2916908" y="2754573"/>
                  <a:pt x="2921613" y="2758055"/>
                </a:cubicBezTo>
                <a:cubicBezTo>
                  <a:pt x="2990413" y="2808408"/>
                  <a:pt x="3064107" y="2852455"/>
                  <a:pt x="3134035" y="2901397"/>
                </a:cubicBezTo>
                <a:cubicBezTo>
                  <a:pt x="3153237" y="2914762"/>
                  <a:pt x="3172060" y="2929161"/>
                  <a:pt x="3190789" y="2943655"/>
                </a:cubicBezTo>
                <a:cubicBezTo>
                  <a:pt x="3131402" y="2914102"/>
                  <a:pt x="3070695" y="2889255"/>
                  <a:pt x="3010366" y="2874009"/>
                </a:cubicBezTo>
                <a:cubicBezTo>
                  <a:pt x="3003307" y="2872220"/>
                  <a:pt x="3000201" y="2882949"/>
                  <a:pt x="3006601" y="2885961"/>
                </a:cubicBezTo>
                <a:cubicBezTo>
                  <a:pt x="3081613" y="2921538"/>
                  <a:pt x="3157566" y="2953725"/>
                  <a:pt x="3230131" y="2994291"/>
                </a:cubicBezTo>
                <a:cubicBezTo>
                  <a:pt x="3257141" y="3009443"/>
                  <a:pt x="3283589" y="3025820"/>
                  <a:pt x="3309847" y="3042290"/>
                </a:cubicBezTo>
                <a:cubicBezTo>
                  <a:pt x="3158412" y="2975843"/>
                  <a:pt x="3003306" y="2914008"/>
                  <a:pt x="2845660" y="2874666"/>
                </a:cubicBezTo>
                <a:cubicBezTo>
                  <a:pt x="2840202" y="2873350"/>
                  <a:pt x="2837283" y="2881725"/>
                  <a:pt x="2842366" y="2884078"/>
                </a:cubicBezTo>
                <a:cubicBezTo>
                  <a:pt x="2914273" y="2916831"/>
                  <a:pt x="2987495" y="2946668"/>
                  <a:pt x="3061095" y="2975844"/>
                </a:cubicBezTo>
                <a:cubicBezTo>
                  <a:pt x="2980249" y="2951750"/>
                  <a:pt x="2898271" y="2931420"/>
                  <a:pt x="2818555" y="2914949"/>
                </a:cubicBezTo>
                <a:cubicBezTo>
                  <a:pt x="2812908" y="2913726"/>
                  <a:pt x="2809990" y="2922950"/>
                  <a:pt x="2815637" y="2924926"/>
                </a:cubicBezTo>
                <a:cubicBezTo>
                  <a:pt x="2896390" y="2952785"/>
                  <a:pt x="2978460" y="2980361"/>
                  <a:pt x="3061000" y="3006714"/>
                </a:cubicBezTo>
                <a:cubicBezTo>
                  <a:pt x="2995873" y="2996455"/>
                  <a:pt x="2930178" y="2987703"/>
                  <a:pt x="2864202" y="2986574"/>
                </a:cubicBezTo>
                <a:cubicBezTo>
                  <a:pt x="2856954" y="2986479"/>
                  <a:pt x="2856766" y="2997961"/>
                  <a:pt x="2863731" y="2999091"/>
                </a:cubicBezTo>
                <a:cubicBezTo>
                  <a:pt x="2934507" y="3010855"/>
                  <a:pt x="3006036" y="3018384"/>
                  <a:pt x="3076908" y="3029867"/>
                </a:cubicBezTo>
                <a:cubicBezTo>
                  <a:pt x="3128671" y="3038244"/>
                  <a:pt x="3180718" y="3051607"/>
                  <a:pt x="3232860" y="3058573"/>
                </a:cubicBezTo>
                <a:cubicBezTo>
                  <a:pt x="3242554" y="3061302"/>
                  <a:pt x="3252247" y="3064314"/>
                  <a:pt x="3262037" y="3067043"/>
                </a:cubicBezTo>
                <a:cubicBezTo>
                  <a:pt x="3238224" y="3062338"/>
                  <a:pt x="3214224" y="3057631"/>
                  <a:pt x="3189942" y="3052456"/>
                </a:cubicBezTo>
                <a:cubicBezTo>
                  <a:pt x="3063730" y="3025349"/>
                  <a:pt x="2925755" y="3023372"/>
                  <a:pt x="2798225" y="3037678"/>
                </a:cubicBezTo>
                <a:cubicBezTo>
                  <a:pt x="2735261" y="3044738"/>
                  <a:pt x="2673425" y="3054431"/>
                  <a:pt x="2610084" y="3056974"/>
                </a:cubicBezTo>
                <a:cubicBezTo>
                  <a:pt x="2544484" y="3059609"/>
                  <a:pt x="2475685" y="3057632"/>
                  <a:pt x="2411308" y="3071184"/>
                </a:cubicBezTo>
                <a:cubicBezTo>
                  <a:pt x="2374885" y="3078902"/>
                  <a:pt x="2342508" y="3090102"/>
                  <a:pt x="2305049" y="3090384"/>
                </a:cubicBezTo>
                <a:cubicBezTo>
                  <a:pt x="2267685" y="3090667"/>
                  <a:pt x="2233520" y="3082102"/>
                  <a:pt x="2197474" y="3078996"/>
                </a:cubicBezTo>
                <a:cubicBezTo>
                  <a:pt x="2152485" y="3075137"/>
                  <a:pt x="2114367" y="3083044"/>
                  <a:pt x="2070414" y="3066573"/>
                </a:cubicBezTo>
                <a:cubicBezTo>
                  <a:pt x="2062414" y="3063561"/>
                  <a:pt x="1970932" y="3027796"/>
                  <a:pt x="2003026" y="3009067"/>
                </a:cubicBezTo>
                <a:cubicBezTo>
                  <a:pt x="2008203" y="3006055"/>
                  <a:pt x="2011403" y="2999185"/>
                  <a:pt x="2008110" y="2993538"/>
                </a:cubicBezTo>
                <a:cubicBezTo>
                  <a:pt x="2004250" y="2986950"/>
                  <a:pt x="1983827" y="2963232"/>
                  <a:pt x="1985145" y="2956926"/>
                </a:cubicBezTo>
                <a:cubicBezTo>
                  <a:pt x="1992391" y="2921914"/>
                  <a:pt x="2094321" y="2918337"/>
                  <a:pt x="2103450" y="2920032"/>
                </a:cubicBezTo>
                <a:cubicBezTo>
                  <a:pt x="2145991" y="2928031"/>
                  <a:pt x="2185144" y="2951561"/>
                  <a:pt x="2228532" y="2951749"/>
                </a:cubicBezTo>
                <a:cubicBezTo>
                  <a:pt x="2234838" y="2951750"/>
                  <a:pt x="2236343" y="2941208"/>
                  <a:pt x="2230320" y="2939420"/>
                </a:cubicBezTo>
                <a:cubicBezTo>
                  <a:pt x="2196626" y="2929255"/>
                  <a:pt x="2158791" y="2909868"/>
                  <a:pt x="2120861" y="2899044"/>
                </a:cubicBezTo>
                <a:cubicBezTo>
                  <a:pt x="2120202" y="2895655"/>
                  <a:pt x="2117755" y="2892737"/>
                  <a:pt x="2113803" y="2893302"/>
                </a:cubicBezTo>
                <a:cubicBezTo>
                  <a:pt x="2103356" y="2891797"/>
                  <a:pt x="2094602" y="2886713"/>
                  <a:pt x="2087449" y="2878244"/>
                </a:cubicBezTo>
                <a:cubicBezTo>
                  <a:pt x="2085662" y="2861867"/>
                  <a:pt x="2091310" y="2852738"/>
                  <a:pt x="2104391" y="2850949"/>
                </a:cubicBezTo>
                <a:cubicBezTo>
                  <a:pt x="2106368" y="2849067"/>
                  <a:pt x="2113145" y="2842667"/>
                  <a:pt x="2115215" y="2841914"/>
                </a:cubicBezTo>
                <a:cubicBezTo>
                  <a:pt x="2135544" y="2834103"/>
                  <a:pt x="2169520" y="2855467"/>
                  <a:pt x="2190038" y="2858574"/>
                </a:cubicBezTo>
                <a:cubicBezTo>
                  <a:pt x="2217897" y="2862808"/>
                  <a:pt x="2241708" y="2866667"/>
                  <a:pt x="2268250" y="2875326"/>
                </a:cubicBezTo>
                <a:cubicBezTo>
                  <a:pt x="2280955" y="2879467"/>
                  <a:pt x="2296580" y="2887279"/>
                  <a:pt x="2309567" y="2882573"/>
                </a:cubicBezTo>
                <a:cubicBezTo>
                  <a:pt x="2313897" y="2880973"/>
                  <a:pt x="2313615" y="2873444"/>
                  <a:pt x="2309002" y="2872314"/>
                </a:cubicBezTo>
                <a:cubicBezTo>
                  <a:pt x="2292815" y="2868456"/>
                  <a:pt x="2273144" y="2855467"/>
                  <a:pt x="2257897" y="2849538"/>
                </a:cubicBezTo>
                <a:cubicBezTo>
                  <a:pt x="2238037" y="2841820"/>
                  <a:pt x="2219873" y="2839937"/>
                  <a:pt x="2198697" y="2837209"/>
                </a:cubicBezTo>
                <a:cubicBezTo>
                  <a:pt x="2186650" y="2835703"/>
                  <a:pt x="2173097" y="2830056"/>
                  <a:pt x="2159261" y="2825161"/>
                </a:cubicBezTo>
                <a:cubicBezTo>
                  <a:pt x="2154556" y="2819232"/>
                  <a:pt x="2149473" y="2813868"/>
                  <a:pt x="2144391" y="2808032"/>
                </a:cubicBezTo>
                <a:cubicBezTo>
                  <a:pt x="2138179" y="2800974"/>
                  <a:pt x="2127167" y="2793349"/>
                  <a:pt x="2131121" y="2783467"/>
                </a:cubicBezTo>
                <a:cubicBezTo>
                  <a:pt x="2132249" y="2780644"/>
                  <a:pt x="2136579" y="2777914"/>
                  <a:pt x="2138368" y="2775279"/>
                </a:cubicBezTo>
                <a:cubicBezTo>
                  <a:pt x="2141756" y="2770197"/>
                  <a:pt x="2142320" y="2765303"/>
                  <a:pt x="2144297" y="2759750"/>
                </a:cubicBezTo>
                <a:cubicBezTo>
                  <a:pt x="2147308" y="2751280"/>
                  <a:pt x="2141850" y="2753162"/>
                  <a:pt x="2151920" y="2746290"/>
                </a:cubicBezTo>
                <a:cubicBezTo>
                  <a:pt x="2161991" y="2739421"/>
                  <a:pt x="2164438" y="2744126"/>
                  <a:pt x="2175355" y="2747326"/>
                </a:cubicBezTo>
                <a:cubicBezTo>
                  <a:pt x="2200109" y="2754762"/>
                  <a:pt x="2224673" y="2761444"/>
                  <a:pt x="2248861" y="2771044"/>
                </a:cubicBezTo>
                <a:cubicBezTo>
                  <a:pt x="2259968" y="2775467"/>
                  <a:pt x="2268814" y="2780549"/>
                  <a:pt x="2280297" y="2774998"/>
                </a:cubicBezTo>
                <a:cubicBezTo>
                  <a:pt x="2284721" y="2772833"/>
                  <a:pt x="2283685" y="2764738"/>
                  <a:pt x="2278602" y="2764079"/>
                </a:cubicBezTo>
                <a:cubicBezTo>
                  <a:pt x="2266931" y="2762385"/>
                  <a:pt x="2252155" y="2751373"/>
                  <a:pt x="2240768" y="2747233"/>
                </a:cubicBezTo>
                <a:cubicBezTo>
                  <a:pt x="2236531" y="2745632"/>
                  <a:pt x="2232297" y="2743938"/>
                  <a:pt x="2228062" y="2742244"/>
                </a:cubicBezTo>
                <a:cubicBezTo>
                  <a:pt x="2215544" y="2731703"/>
                  <a:pt x="2193238" y="2713821"/>
                  <a:pt x="2204720" y="2697256"/>
                </a:cubicBezTo>
                <a:cubicBezTo>
                  <a:pt x="2220720" y="2674384"/>
                  <a:pt x="2240108" y="2700080"/>
                  <a:pt x="2257427" y="2702621"/>
                </a:cubicBezTo>
                <a:cubicBezTo>
                  <a:pt x="2261001" y="2703186"/>
                  <a:pt x="2265238" y="2700927"/>
                  <a:pt x="2264862" y="2696691"/>
                </a:cubicBezTo>
                <a:cubicBezTo>
                  <a:pt x="2264296" y="2690009"/>
                  <a:pt x="2260062" y="2685021"/>
                  <a:pt x="2254602" y="2681067"/>
                </a:cubicBezTo>
                <a:cubicBezTo>
                  <a:pt x="2254320" y="2680314"/>
                  <a:pt x="2254508" y="2679656"/>
                  <a:pt x="2253944" y="2678902"/>
                </a:cubicBezTo>
                <a:cubicBezTo>
                  <a:pt x="2225049" y="2645868"/>
                  <a:pt x="2261567" y="2613209"/>
                  <a:pt x="2287637" y="2600409"/>
                </a:cubicBezTo>
                <a:cubicBezTo>
                  <a:pt x="2315214" y="2586856"/>
                  <a:pt x="2341002" y="2591750"/>
                  <a:pt x="2366885" y="2608032"/>
                </a:cubicBezTo>
                <a:cubicBezTo>
                  <a:pt x="2393049" y="2624503"/>
                  <a:pt x="2419872" y="2659421"/>
                  <a:pt x="2439073" y="2682385"/>
                </a:cubicBezTo>
                <a:cubicBezTo>
                  <a:pt x="2479354" y="2730478"/>
                  <a:pt x="2530650" y="2762479"/>
                  <a:pt x="2585049" y="2792785"/>
                </a:cubicBezTo>
                <a:cubicBezTo>
                  <a:pt x="2591825" y="2796550"/>
                  <a:pt x="2598696" y="2789021"/>
                  <a:pt x="2593896" y="2782714"/>
                </a:cubicBezTo>
                <a:cubicBezTo>
                  <a:pt x="2559826" y="2737538"/>
                  <a:pt x="2501191" y="2716738"/>
                  <a:pt x="2462979" y="2674008"/>
                </a:cubicBezTo>
                <a:cubicBezTo>
                  <a:pt x="2450366" y="2659891"/>
                  <a:pt x="2434744" y="2641445"/>
                  <a:pt x="2417426" y="2623938"/>
                </a:cubicBezTo>
                <a:cubicBezTo>
                  <a:pt x="2417332" y="2623374"/>
                  <a:pt x="2417613" y="2622903"/>
                  <a:pt x="2417332" y="2622338"/>
                </a:cubicBezTo>
                <a:cubicBezTo>
                  <a:pt x="2408673" y="2605962"/>
                  <a:pt x="2422790" y="2565680"/>
                  <a:pt x="2443686" y="2563421"/>
                </a:cubicBezTo>
                <a:cubicBezTo>
                  <a:pt x="2448672" y="2562856"/>
                  <a:pt x="2459874" y="2573961"/>
                  <a:pt x="2465238" y="2575844"/>
                </a:cubicBezTo>
                <a:cubicBezTo>
                  <a:pt x="2478791" y="2580550"/>
                  <a:pt x="2483967" y="2580267"/>
                  <a:pt x="2496672" y="2586856"/>
                </a:cubicBezTo>
                <a:cubicBezTo>
                  <a:pt x="2517284" y="2614526"/>
                  <a:pt x="2550697" y="2645585"/>
                  <a:pt x="2580720" y="2656691"/>
                </a:cubicBezTo>
                <a:cubicBezTo>
                  <a:pt x="2587591" y="2659232"/>
                  <a:pt x="2591731" y="2651044"/>
                  <a:pt x="2588061" y="2645868"/>
                </a:cubicBezTo>
                <a:cubicBezTo>
                  <a:pt x="2577708" y="2631091"/>
                  <a:pt x="2562649" y="2620362"/>
                  <a:pt x="2548720" y="2609162"/>
                </a:cubicBezTo>
                <a:cubicBezTo>
                  <a:pt x="2538273" y="2600786"/>
                  <a:pt x="2527920" y="2591938"/>
                  <a:pt x="2517190" y="2583655"/>
                </a:cubicBezTo>
                <a:cubicBezTo>
                  <a:pt x="2517473" y="2581962"/>
                  <a:pt x="2517380" y="2580079"/>
                  <a:pt x="2516437" y="2578291"/>
                </a:cubicBezTo>
                <a:cubicBezTo>
                  <a:pt x="2497144" y="2542150"/>
                  <a:pt x="2521802" y="2539045"/>
                  <a:pt x="2546084" y="2538855"/>
                </a:cubicBezTo>
                <a:cubicBezTo>
                  <a:pt x="2561331" y="2548456"/>
                  <a:pt x="2578272" y="2555610"/>
                  <a:pt x="2593237" y="2565774"/>
                </a:cubicBezTo>
                <a:cubicBezTo>
                  <a:pt x="2613754" y="2579703"/>
                  <a:pt x="2630132" y="2600220"/>
                  <a:pt x="2651966" y="2611796"/>
                </a:cubicBezTo>
                <a:cubicBezTo>
                  <a:pt x="2657802" y="2614903"/>
                  <a:pt x="2664766" y="2609727"/>
                  <a:pt x="2661849" y="2603138"/>
                </a:cubicBezTo>
                <a:cubicBezTo>
                  <a:pt x="2650274" y="2577162"/>
                  <a:pt x="2616202" y="2551092"/>
                  <a:pt x="2582507" y="2536879"/>
                </a:cubicBezTo>
                <a:cubicBezTo>
                  <a:pt x="2602178" y="2534433"/>
                  <a:pt x="2619684" y="2531515"/>
                  <a:pt x="2641520" y="2532173"/>
                </a:cubicBezTo>
                <a:cubicBezTo>
                  <a:pt x="2663637" y="2532833"/>
                  <a:pt x="2685849" y="2534715"/>
                  <a:pt x="2707872" y="2537539"/>
                </a:cubicBezTo>
                <a:cubicBezTo>
                  <a:pt x="2720625" y="2539185"/>
                  <a:pt x="2732637" y="2542826"/>
                  <a:pt x="2744126" y="2547839"/>
                </a:cubicBezTo>
                <a:close/>
                <a:moveTo>
                  <a:pt x="370006" y="1773929"/>
                </a:moveTo>
                <a:cubicBezTo>
                  <a:pt x="350959" y="1767352"/>
                  <a:pt x="331547" y="1761964"/>
                  <a:pt x="312771" y="1759187"/>
                </a:cubicBezTo>
                <a:cubicBezTo>
                  <a:pt x="309194" y="1758622"/>
                  <a:pt x="307971" y="1763611"/>
                  <a:pt x="311077" y="1765116"/>
                </a:cubicBezTo>
                <a:cubicBezTo>
                  <a:pt x="344772" y="1782246"/>
                  <a:pt x="386747" y="1792410"/>
                  <a:pt x="423736" y="1800316"/>
                </a:cubicBezTo>
                <a:cubicBezTo>
                  <a:pt x="426371" y="1800882"/>
                  <a:pt x="427594" y="1796834"/>
                  <a:pt x="425053" y="1795799"/>
                </a:cubicBezTo>
                <a:cubicBezTo>
                  <a:pt x="407736" y="1788269"/>
                  <a:pt x="389054" y="1780505"/>
                  <a:pt x="370006" y="1773929"/>
                </a:cubicBezTo>
                <a:close/>
                <a:moveTo>
                  <a:pt x="270371" y="1741669"/>
                </a:moveTo>
                <a:cubicBezTo>
                  <a:pt x="265030" y="1739517"/>
                  <a:pt x="259548" y="1737964"/>
                  <a:pt x="254419" y="1738199"/>
                </a:cubicBezTo>
                <a:cubicBezTo>
                  <a:pt x="251971" y="1738293"/>
                  <a:pt x="249242" y="1741493"/>
                  <a:pt x="251689" y="1743752"/>
                </a:cubicBezTo>
                <a:cubicBezTo>
                  <a:pt x="260536" y="1751751"/>
                  <a:pt x="271077" y="1756363"/>
                  <a:pt x="282842" y="1757775"/>
                </a:cubicBezTo>
                <a:cubicBezTo>
                  <a:pt x="287454" y="1758339"/>
                  <a:pt x="289807" y="1750716"/>
                  <a:pt x="285477" y="1748740"/>
                </a:cubicBezTo>
                <a:cubicBezTo>
                  <a:pt x="280912" y="1746575"/>
                  <a:pt x="275712" y="1743822"/>
                  <a:pt x="270371" y="1741669"/>
                </a:cubicBezTo>
                <a:close/>
                <a:moveTo>
                  <a:pt x="461053" y="1788069"/>
                </a:moveTo>
                <a:cubicBezTo>
                  <a:pt x="445124" y="1783209"/>
                  <a:pt x="428865" y="1779328"/>
                  <a:pt x="413289" y="1776128"/>
                </a:cubicBezTo>
                <a:cubicBezTo>
                  <a:pt x="409713" y="1775374"/>
                  <a:pt x="408395" y="1780645"/>
                  <a:pt x="411596" y="1782057"/>
                </a:cubicBezTo>
                <a:cubicBezTo>
                  <a:pt x="440489" y="1794763"/>
                  <a:pt x="473430" y="1806904"/>
                  <a:pt x="504771" y="1811892"/>
                </a:cubicBezTo>
                <a:cubicBezTo>
                  <a:pt x="507877" y="1812458"/>
                  <a:pt x="509759" y="1807374"/>
                  <a:pt x="506843" y="1805869"/>
                </a:cubicBezTo>
                <a:cubicBezTo>
                  <a:pt x="492583" y="1798763"/>
                  <a:pt x="476983" y="1792927"/>
                  <a:pt x="461053" y="1788069"/>
                </a:cubicBezTo>
                <a:close/>
                <a:moveTo>
                  <a:pt x="199171" y="1701022"/>
                </a:moveTo>
                <a:cubicBezTo>
                  <a:pt x="196066" y="1700834"/>
                  <a:pt x="193995" y="1705540"/>
                  <a:pt x="197101" y="1707139"/>
                </a:cubicBezTo>
                <a:cubicBezTo>
                  <a:pt x="212066" y="1714857"/>
                  <a:pt x="225901" y="1722575"/>
                  <a:pt x="243124" y="1724740"/>
                </a:cubicBezTo>
                <a:cubicBezTo>
                  <a:pt x="246889" y="1725304"/>
                  <a:pt x="249242" y="1719469"/>
                  <a:pt x="245666" y="1717491"/>
                </a:cubicBezTo>
                <a:cubicBezTo>
                  <a:pt x="237384" y="1712881"/>
                  <a:pt x="228160" y="1711375"/>
                  <a:pt x="219596" y="1707421"/>
                </a:cubicBezTo>
                <a:cubicBezTo>
                  <a:pt x="212537" y="1704222"/>
                  <a:pt x="207266" y="1701586"/>
                  <a:pt x="199171" y="1701022"/>
                </a:cubicBezTo>
                <a:close/>
                <a:moveTo>
                  <a:pt x="263924" y="1718434"/>
                </a:moveTo>
                <a:cubicBezTo>
                  <a:pt x="261571" y="1717116"/>
                  <a:pt x="259594" y="1720599"/>
                  <a:pt x="261383" y="1722292"/>
                </a:cubicBezTo>
                <a:cubicBezTo>
                  <a:pt x="268065" y="1728505"/>
                  <a:pt x="274276" y="1729822"/>
                  <a:pt x="282654" y="1733680"/>
                </a:cubicBezTo>
                <a:cubicBezTo>
                  <a:pt x="294418" y="1739139"/>
                  <a:pt x="307312" y="1742245"/>
                  <a:pt x="319924" y="1745163"/>
                </a:cubicBezTo>
                <a:cubicBezTo>
                  <a:pt x="322559" y="1745822"/>
                  <a:pt x="323500" y="1742245"/>
                  <a:pt x="321054" y="1741210"/>
                </a:cubicBezTo>
                <a:cubicBezTo>
                  <a:pt x="309571" y="1736504"/>
                  <a:pt x="297430" y="1733210"/>
                  <a:pt x="286230" y="1727845"/>
                </a:cubicBezTo>
                <a:cubicBezTo>
                  <a:pt x="278889" y="1724268"/>
                  <a:pt x="270889" y="1722386"/>
                  <a:pt x="263924" y="1718434"/>
                </a:cubicBezTo>
                <a:close/>
                <a:moveTo>
                  <a:pt x="488583" y="1765210"/>
                </a:moveTo>
                <a:cubicBezTo>
                  <a:pt x="485194" y="1764551"/>
                  <a:pt x="481995" y="1769446"/>
                  <a:pt x="485759" y="1771327"/>
                </a:cubicBezTo>
                <a:cubicBezTo>
                  <a:pt x="511359" y="1784033"/>
                  <a:pt x="538747" y="1794198"/>
                  <a:pt x="567170" y="1797586"/>
                </a:cubicBezTo>
                <a:cubicBezTo>
                  <a:pt x="571594" y="1798151"/>
                  <a:pt x="573289" y="1792128"/>
                  <a:pt x="568770" y="1790622"/>
                </a:cubicBezTo>
                <a:cubicBezTo>
                  <a:pt x="555500" y="1786292"/>
                  <a:pt x="541759" y="1783280"/>
                  <a:pt x="528394" y="1778857"/>
                </a:cubicBezTo>
                <a:cubicBezTo>
                  <a:pt x="515217" y="1774527"/>
                  <a:pt x="502136" y="1767940"/>
                  <a:pt x="488583" y="1765210"/>
                </a:cubicBezTo>
                <a:close/>
                <a:moveTo>
                  <a:pt x="1406887" y="2033445"/>
                </a:moveTo>
                <a:cubicBezTo>
                  <a:pt x="1402747" y="2033164"/>
                  <a:pt x="1400582" y="2038811"/>
                  <a:pt x="1404723" y="2040693"/>
                </a:cubicBezTo>
                <a:cubicBezTo>
                  <a:pt x="1408016" y="2042198"/>
                  <a:pt x="1412252" y="2045869"/>
                  <a:pt x="1415735" y="2047752"/>
                </a:cubicBezTo>
                <a:cubicBezTo>
                  <a:pt x="1419123" y="2049633"/>
                  <a:pt x="1426369" y="2053304"/>
                  <a:pt x="1427687" y="2057068"/>
                </a:cubicBezTo>
                <a:cubicBezTo>
                  <a:pt x="1428722" y="2060551"/>
                  <a:pt x="1433240" y="2058857"/>
                  <a:pt x="1433806" y="2056128"/>
                </a:cubicBezTo>
                <a:cubicBezTo>
                  <a:pt x="1435217" y="2049539"/>
                  <a:pt x="1428817" y="2044834"/>
                  <a:pt x="1423923" y="2041727"/>
                </a:cubicBezTo>
                <a:cubicBezTo>
                  <a:pt x="1419029" y="2038622"/>
                  <a:pt x="1412534" y="2033821"/>
                  <a:pt x="1406887" y="2033445"/>
                </a:cubicBezTo>
                <a:close/>
                <a:moveTo>
                  <a:pt x="473971" y="1743046"/>
                </a:moveTo>
                <a:cubicBezTo>
                  <a:pt x="468677" y="1740928"/>
                  <a:pt x="463312" y="1739093"/>
                  <a:pt x="457618" y="1738293"/>
                </a:cubicBezTo>
                <a:cubicBezTo>
                  <a:pt x="454607" y="1737821"/>
                  <a:pt x="452442" y="1742339"/>
                  <a:pt x="455265" y="1744033"/>
                </a:cubicBezTo>
                <a:cubicBezTo>
                  <a:pt x="464865" y="1749681"/>
                  <a:pt x="475406" y="1753727"/>
                  <a:pt x="485947" y="1757398"/>
                </a:cubicBezTo>
                <a:cubicBezTo>
                  <a:pt x="491312" y="1759281"/>
                  <a:pt x="495265" y="1751469"/>
                  <a:pt x="489900" y="1749492"/>
                </a:cubicBezTo>
                <a:cubicBezTo>
                  <a:pt x="484489" y="1747563"/>
                  <a:pt x="479265" y="1745163"/>
                  <a:pt x="473971" y="1743046"/>
                </a:cubicBezTo>
                <a:close/>
                <a:moveTo>
                  <a:pt x="527641" y="1750057"/>
                </a:moveTo>
                <a:cubicBezTo>
                  <a:pt x="526277" y="1748645"/>
                  <a:pt x="524465" y="1748739"/>
                  <a:pt x="523207" y="1749622"/>
                </a:cubicBezTo>
                <a:cubicBezTo>
                  <a:pt x="521948" y="1750504"/>
                  <a:pt x="521241" y="1752174"/>
                  <a:pt x="522089" y="1753915"/>
                </a:cubicBezTo>
                <a:cubicBezTo>
                  <a:pt x="525947" y="1762010"/>
                  <a:pt x="535359" y="1764739"/>
                  <a:pt x="543076" y="1768128"/>
                </a:cubicBezTo>
                <a:cubicBezTo>
                  <a:pt x="556535" y="1774057"/>
                  <a:pt x="567170" y="1782528"/>
                  <a:pt x="582135" y="1785257"/>
                </a:cubicBezTo>
                <a:cubicBezTo>
                  <a:pt x="586370" y="1786010"/>
                  <a:pt x="588253" y="1780175"/>
                  <a:pt x="584394" y="1778199"/>
                </a:cubicBezTo>
                <a:cubicBezTo>
                  <a:pt x="574888" y="1773399"/>
                  <a:pt x="565476" y="1769069"/>
                  <a:pt x="556348" y="1763516"/>
                </a:cubicBezTo>
                <a:cubicBezTo>
                  <a:pt x="547877" y="1758433"/>
                  <a:pt x="534417" y="1757116"/>
                  <a:pt x="527641" y="1750057"/>
                </a:cubicBezTo>
                <a:close/>
                <a:moveTo>
                  <a:pt x="1609804" y="2085399"/>
                </a:moveTo>
                <a:cubicBezTo>
                  <a:pt x="1608063" y="2083375"/>
                  <a:pt x="1605781" y="2083210"/>
                  <a:pt x="1604086" y="2084164"/>
                </a:cubicBezTo>
                <a:cubicBezTo>
                  <a:pt x="1602391" y="2085117"/>
                  <a:pt x="1601286" y="2087188"/>
                  <a:pt x="1601897" y="2089634"/>
                </a:cubicBezTo>
                <a:cubicBezTo>
                  <a:pt x="1605851" y="2105539"/>
                  <a:pt x="1616109" y="2120599"/>
                  <a:pt x="1625051" y="2134151"/>
                </a:cubicBezTo>
                <a:cubicBezTo>
                  <a:pt x="1632956" y="2146010"/>
                  <a:pt x="1639733" y="2157493"/>
                  <a:pt x="1650933" y="2166622"/>
                </a:cubicBezTo>
                <a:cubicBezTo>
                  <a:pt x="1654509" y="2169446"/>
                  <a:pt x="1658368" y="2164928"/>
                  <a:pt x="1656392" y="2161352"/>
                </a:cubicBezTo>
                <a:cubicBezTo>
                  <a:pt x="1649238" y="2148457"/>
                  <a:pt x="1640391" y="2136127"/>
                  <a:pt x="1632768" y="2123234"/>
                </a:cubicBezTo>
                <a:cubicBezTo>
                  <a:pt x="1625428" y="2110622"/>
                  <a:pt x="1619310" y="2096504"/>
                  <a:pt x="1609804" y="2085399"/>
                </a:cubicBezTo>
                <a:close/>
                <a:moveTo>
                  <a:pt x="171030" y="1637682"/>
                </a:moveTo>
                <a:cubicBezTo>
                  <a:pt x="166418" y="1635987"/>
                  <a:pt x="163783" y="1641822"/>
                  <a:pt x="167831" y="1644457"/>
                </a:cubicBezTo>
                <a:cubicBezTo>
                  <a:pt x="204065" y="1667799"/>
                  <a:pt x="246889" y="1689352"/>
                  <a:pt x="287548" y="1703846"/>
                </a:cubicBezTo>
                <a:cubicBezTo>
                  <a:pt x="290936" y="1704975"/>
                  <a:pt x="293854" y="1700082"/>
                  <a:pt x="290560" y="1698011"/>
                </a:cubicBezTo>
                <a:cubicBezTo>
                  <a:pt x="266653" y="1682670"/>
                  <a:pt x="239360" y="1671751"/>
                  <a:pt x="214136" y="1658764"/>
                </a:cubicBezTo>
                <a:cubicBezTo>
                  <a:pt x="200019" y="1651517"/>
                  <a:pt x="185901" y="1643140"/>
                  <a:pt x="171030" y="1637682"/>
                </a:cubicBezTo>
                <a:close/>
                <a:moveTo>
                  <a:pt x="259230" y="1655621"/>
                </a:moveTo>
                <a:cubicBezTo>
                  <a:pt x="257854" y="1655445"/>
                  <a:pt x="256395" y="1656033"/>
                  <a:pt x="255925" y="1657539"/>
                </a:cubicBezTo>
                <a:cubicBezTo>
                  <a:pt x="255736" y="1658198"/>
                  <a:pt x="255454" y="1658952"/>
                  <a:pt x="255265" y="1659610"/>
                </a:cubicBezTo>
                <a:cubicBezTo>
                  <a:pt x="254889" y="1660646"/>
                  <a:pt x="255265" y="1662340"/>
                  <a:pt x="256206" y="1663092"/>
                </a:cubicBezTo>
                <a:cubicBezTo>
                  <a:pt x="263078" y="1668176"/>
                  <a:pt x="269006" y="1670435"/>
                  <a:pt x="276724" y="1673634"/>
                </a:cubicBezTo>
                <a:cubicBezTo>
                  <a:pt x="283407" y="1676363"/>
                  <a:pt x="289430" y="1680410"/>
                  <a:pt x="296301" y="1682763"/>
                </a:cubicBezTo>
                <a:cubicBezTo>
                  <a:pt x="299782" y="1683892"/>
                  <a:pt x="302137" y="1679657"/>
                  <a:pt x="299406" y="1677211"/>
                </a:cubicBezTo>
                <a:cubicBezTo>
                  <a:pt x="294795" y="1673163"/>
                  <a:pt x="289713" y="1669492"/>
                  <a:pt x="284160" y="1666857"/>
                </a:cubicBezTo>
                <a:cubicBezTo>
                  <a:pt x="280301" y="1665069"/>
                  <a:pt x="262324" y="1661022"/>
                  <a:pt x="262042" y="1658292"/>
                </a:cubicBezTo>
                <a:cubicBezTo>
                  <a:pt x="261900" y="1656739"/>
                  <a:pt x="260607" y="1655798"/>
                  <a:pt x="259230" y="1655621"/>
                </a:cubicBezTo>
                <a:close/>
                <a:moveTo>
                  <a:pt x="1439169" y="2019516"/>
                </a:moveTo>
                <a:cubicBezTo>
                  <a:pt x="1435686" y="2018857"/>
                  <a:pt x="1433051" y="2023187"/>
                  <a:pt x="1434463" y="2026103"/>
                </a:cubicBezTo>
                <a:cubicBezTo>
                  <a:pt x="1434746" y="2026668"/>
                  <a:pt x="1435028" y="2026762"/>
                  <a:pt x="1435310" y="2027139"/>
                </a:cubicBezTo>
                <a:cubicBezTo>
                  <a:pt x="1435216" y="2027139"/>
                  <a:pt x="1435216" y="2027139"/>
                  <a:pt x="1435122" y="2027139"/>
                </a:cubicBezTo>
                <a:cubicBezTo>
                  <a:pt x="1437287" y="2030151"/>
                  <a:pt x="1440110" y="2032316"/>
                  <a:pt x="1442839" y="2034951"/>
                </a:cubicBezTo>
                <a:cubicBezTo>
                  <a:pt x="1444910" y="2036927"/>
                  <a:pt x="1449898" y="2039845"/>
                  <a:pt x="1451405" y="2042104"/>
                </a:cubicBezTo>
                <a:cubicBezTo>
                  <a:pt x="1453476" y="2045210"/>
                  <a:pt x="1458557" y="2044645"/>
                  <a:pt x="1459310" y="2040786"/>
                </a:cubicBezTo>
                <a:cubicBezTo>
                  <a:pt x="1461475" y="2030903"/>
                  <a:pt x="1447733" y="2021209"/>
                  <a:pt x="1439169" y="2019516"/>
                </a:cubicBezTo>
                <a:close/>
                <a:moveTo>
                  <a:pt x="598971" y="1754316"/>
                </a:moveTo>
                <a:cubicBezTo>
                  <a:pt x="593830" y="1752528"/>
                  <a:pt x="588065" y="1751986"/>
                  <a:pt x="583265" y="1752316"/>
                </a:cubicBezTo>
                <a:cubicBezTo>
                  <a:pt x="583171" y="1752411"/>
                  <a:pt x="583171" y="1752411"/>
                  <a:pt x="583171" y="1752411"/>
                </a:cubicBezTo>
                <a:cubicBezTo>
                  <a:pt x="580065" y="1751940"/>
                  <a:pt x="578747" y="1756646"/>
                  <a:pt x="581288" y="1758622"/>
                </a:cubicBezTo>
                <a:cubicBezTo>
                  <a:pt x="585336" y="1761917"/>
                  <a:pt x="597570" y="1763799"/>
                  <a:pt x="600301" y="1767751"/>
                </a:cubicBezTo>
                <a:cubicBezTo>
                  <a:pt x="601900" y="1770104"/>
                  <a:pt x="605289" y="1771798"/>
                  <a:pt x="608018" y="1769916"/>
                </a:cubicBezTo>
                <a:lnTo>
                  <a:pt x="609994" y="1768599"/>
                </a:lnTo>
                <a:cubicBezTo>
                  <a:pt x="611406" y="1767657"/>
                  <a:pt x="611688" y="1765210"/>
                  <a:pt x="610936" y="1763799"/>
                </a:cubicBezTo>
                <a:cubicBezTo>
                  <a:pt x="608630" y="1759140"/>
                  <a:pt x="604113" y="1756104"/>
                  <a:pt x="598971" y="1754316"/>
                </a:cubicBezTo>
                <a:close/>
                <a:moveTo>
                  <a:pt x="1643592" y="2078152"/>
                </a:moveTo>
                <a:cubicBezTo>
                  <a:pt x="1642603" y="2076740"/>
                  <a:pt x="1641145" y="2076575"/>
                  <a:pt x="1640003" y="2077151"/>
                </a:cubicBezTo>
                <a:cubicBezTo>
                  <a:pt x="1638863" y="2077729"/>
                  <a:pt x="1638040" y="2079045"/>
                  <a:pt x="1638321" y="2080599"/>
                </a:cubicBezTo>
                <a:cubicBezTo>
                  <a:pt x="1640298" y="2091799"/>
                  <a:pt x="1648109" y="2100646"/>
                  <a:pt x="1653475" y="2110528"/>
                </a:cubicBezTo>
                <a:cubicBezTo>
                  <a:pt x="1661004" y="2124364"/>
                  <a:pt x="1665521" y="2138857"/>
                  <a:pt x="1671733" y="2153163"/>
                </a:cubicBezTo>
                <a:cubicBezTo>
                  <a:pt x="1678322" y="2168410"/>
                  <a:pt x="1687262" y="2194387"/>
                  <a:pt x="1703074" y="2201822"/>
                </a:cubicBezTo>
                <a:cubicBezTo>
                  <a:pt x="1705709" y="2203045"/>
                  <a:pt x="1708251" y="2200410"/>
                  <a:pt x="1706933" y="2197869"/>
                </a:cubicBezTo>
                <a:cubicBezTo>
                  <a:pt x="1696674" y="2178104"/>
                  <a:pt x="1684626" y="2160974"/>
                  <a:pt x="1676439" y="2140081"/>
                </a:cubicBezTo>
                <a:cubicBezTo>
                  <a:pt x="1667592" y="2117963"/>
                  <a:pt x="1657427" y="2097728"/>
                  <a:pt x="1643592" y="2078152"/>
                </a:cubicBezTo>
                <a:close/>
                <a:moveTo>
                  <a:pt x="205759" y="1627800"/>
                </a:moveTo>
                <a:cubicBezTo>
                  <a:pt x="202277" y="1627329"/>
                  <a:pt x="200960" y="1631658"/>
                  <a:pt x="203877" y="1633446"/>
                </a:cubicBezTo>
                <a:cubicBezTo>
                  <a:pt x="215266" y="1640411"/>
                  <a:pt x="224677" y="1646434"/>
                  <a:pt x="234277" y="1655846"/>
                </a:cubicBezTo>
                <a:cubicBezTo>
                  <a:pt x="236912" y="1658576"/>
                  <a:pt x="240771" y="1656035"/>
                  <a:pt x="239641" y="1652458"/>
                </a:cubicBezTo>
                <a:cubicBezTo>
                  <a:pt x="235595" y="1639376"/>
                  <a:pt x="218559" y="1629399"/>
                  <a:pt x="205759" y="1627800"/>
                </a:cubicBezTo>
                <a:close/>
                <a:moveTo>
                  <a:pt x="530088" y="1721257"/>
                </a:moveTo>
                <a:cubicBezTo>
                  <a:pt x="525382" y="1719846"/>
                  <a:pt x="522559" y="1727939"/>
                  <a:pt x="527265" y="1729539"/>
                </a:cubicBezTo>
                <a:cubicBezTo>
                  <a:pt x="533853" y="1731798"/>
                  <a:pt x="539500" y="1733775"/>
                  <a:pt x="545054" y="1738197"/>
                </a:cubicBezTo>
                <a:cubicBezTo>
                  <a:pt x="547783" y="1740269"/>
                  <a:pt x="551641" y="1738575"/>
                  <a:pt x="550983" y="1734998"/>
                </a:cubicBezTo>
                <a:cubicBezTo>
                  <a:pt x="549383" y="1725492"/>
                  <a:pt x="537901" y="1723610"/>
                  <a:pt x="530088" y="1721257"/>
                </a:cubicBezTo>
                <a:close/>
                <a:moveTo>
                  <a:pt x="439170" y="1668740"/>
                </a:moveTo>
                <a:cubicBezTo>
                  <a:pt x="433995" y="1667140"/>
                  <a:pt x="431830" y="1675140"/>
                  <a:pt x="436911" y="1676833"/>
                </a:cubicBezTo>
                <a:cubicBezTo>
                  <a:pt x="440865" y="1678151"/>
                  <a:pt x="443500" y="1680128"/>
                  <a:pt x="446606" y="1682763"/>
                </a:cubicBezTo>
                <a:cubicBezTo>
                  <a:pt x="448865" y="1684457"/>
                  <a:pt x="452536" y="1682292"/>
                  <a:pt x="451406" y="1679468"/>
                </a:cubicBezTo>
                <a:cubicBezTo>
                  <a:pt x="448958" y="1673164"/>
                  <a:pt x="445477" y="1670716"/>
                  <a:pt x="439170" y="1668740"/>
                </a:cubicBezTo>
                <a:close/>
                <a:moveTo>
                  <a:pt x="1494628" y="1965728"/>
                </a:moveTo>
                <a:cubicBezTo>
                  <a:pt x="1492510" y="1965845"/>
                  <a:pt x="1490370" y="1967281"/>
                  <a:pt x="1489898" y="1969822"/>
                </a:cubicBezTo>
                <a:cubicBezTo>
                  <a:pt x="1488015" y="1980175"/>
                  <a:pt x="1501475" y="1987798"/>
                  <a:pt x="1507121" y="1994857"/>
                </a:cubicBezTo>
                <a:cubicBezTo>
                  <a:pt x="1518886" y="2009727"/>
                  <a:pt x="1532156" y="2022999"/>
                  <a:pt x="1544957" y="2036927"/>
                </a:cubicBezTo>
                <a:cubicBezTo>
                  <a:pt x="1547497" y="2039751"/>
                  <a:pt x="1552109" y="2036740"/>
                  <a:pt x="1550510" y="2033258"/>
                </a:cubicBezTo>
                <a:cubicBezTo>
                  <a:pt x="1544203" y="2019892"/>
                  <a:pt x="1533192" y="2010105"/>
                  <a:pt x="1524063" y="1998716"/>
                </a:cubicBezTo>
                <a:cubicBezTo>
                  <a:pt x="1520299" y="1994011"/>
                  <a:pt x="1516816" y="1989021"/>
                  <a:pt x="1512769" y="1984504"/>
                </a:cubicBezTo>
                <a:cubicBezTo>
                  <a:pt x="1509663" y="1980928"/>
                  <a:pt x="1499875" y="1974058"/>
                  <a:pt x="1499216" y="1969539"/>
                </a:cubicBezTo>
                <a:cubicBezTo>
                  <a:pt x="1498839" y="1966810"/>
                  <a:pt x="1496746" y="1965611"/>
                  <a:pt x="1494628" y="1965728"/>
                </a:cubicBezTo>
                <a:close/>
                <a:moveTo>
                  <a:pt x="1445004" y="1930292"/>
                </a:moveTo>
                <a:cubicBezTo>
                  <a:pt x="1443875" y="1927940"/>
                  <a:pt x="1440203" y="1927940"/>
                  <a:pt x="1438981" y="1930198"/>
                </a:cubicBezTo>
                <a:cubicBezTo>
                  <a:pt x="1436345" y="1935092"/>
                  <a:pt x="1438604" y="1938857"/>
                  <a:pt x="1442180" y="1942716"/>
                </a:cubicBezTo>
                <a:cubicBezTo>
                  <a:pt x="1445287" y="1946104"/>
                  <a:pt x="1449333" y="1949303"/>
                  <a:pt x="1452910" y="1952033"/>
                </a:cubicBezTo>
                <a:cubicBezTo>
                  <a:pt x="1455733" y="1954199"/>
                  <a:pt x="1462886" y="1956552"/>
                  <a:pt x="1464675" y="1959375"/>
                </a:cubicBezTo>
                <a:cubicBezTo>
                  <a:pt x="1466274" y="1961916"/>
                  <a:pt x="1471263" y="1962763"/>
                  <a:pt x="1472110" y="1958998"/>
                </a:cubicBezTo>
                <a:cubicBezTo>
                  <a:pt x="1475781" y="1943752"/>
                  <a:pt x="1450369" y="1941775"/>
                  <a:pt x="1445004" y="1930292"/>
                </a:cubicBezTo>
                <a:close/>
                <a:moveTo>
                  <a:pt x="1495923" y="1935280"/>
                </a:moveTo>
                <a:cubicBezTo>
                  <a:pt x="1491028" y="1932833"/>
                  <a:pt x="1485663" y="1939328"/>
                  <a:pt x="1489993" y="1943280"/>
                </a:cubicBezTo>
                <a:cubicBezTo>
                  <a:pt x="1494604" y="1947421"/>
                  <a:pt x="1499498" y="1952504"/>
                  <a:pt x="1503734" y="1957021"/>
                </a:cubicBezTo>
                <a:cubicBezTo>
                  <a:pt x="1507217" y="1960786"/>
                  <a:pt x="1508440" y="1964080"/>
                  <a:pt x="1513334" y="1965492"/>
                </a:cubicBezTo>
                <a:cubicBezTo>
                  <a:pt x="1517193" y="1966621"/>
                  <a:pt x="1520393" y="1962104"/>
                  <a:pt x="1517663" y="1958905"/>
                </a:cubicBezTo>
                <a:cubicBezTo>
                  <a:pt x="1514275" y="1954951"/>
                  <a:pt x="1513051" y="1950246"/>
                  <a:pt x="1509005" y="1946386"/>
                </a:cubicBezTo>
                <a:cubicBezTo>
                  <a:pt x="1504769" y="1942527"/>
                  <a:pt x="1501097" y="1937915"/>
                  <a:pt x="1495923" y="1935280"/>
                </a:cubicBezTo>
                <a:close/>
                <a:moveTo>
                  <a:pt x="1646427" y="1974445"/>
                </a:moveTo>
                <a:cubicBezTo>
                  <a:pt x="1644674" y="1974881"/>
                  <a:pt x="1643310" y="1976363"/>
                  <a:pt x="1643780" y="1978763"/>
                </a:cubicBezTo>
                <a:cubicBezTo>
                  <a:pt x="1652439" y="2020834"/>
                  <a:pt x="1661569" y="2066857"/>
                  <a:pt x="1683309" y="2104315"/>
                </a:cubicBezTo>
                <a:cubicBezTo>
                  <a:pt x="1684910" y="2107233"/>
                  <a:pt x="1689804" y="2104787"/>
                  <a:pt x="1688580" y="2101680"/>
                </a:cubicBezTo>
                <a:cubicBezTo>
                  <a:pt x="1679451" y="2078151"/>
                  <a:pt x="1673615" y="2052645"/>
                  <a:pt x="1666556" y="2028268"/>
                </a:cubicBezTo>
                <a:cubicBezTo>
                  <a:pt x="1661662" y="2011516"/>
                  <a:pt x="1660345" y="1991374"/>
                  <a:pt x="1651403" y="1976410"/>
                </a:cubicBezTo>
                <a:cubicBezTo>
                  <a:pt x="1650322" y="1974622"/>
                  <a:pt x="1648180" y="1974010"/>
                  <a:pt x="1646427" y="1974445"/>
                </a:cubicBezTo>
                <a:close/>
                <a:moveTo>
                  <a:pt x="1671521" y="1978610"/>
                </a:moveTo>
                <a:cubicBezTo>
                  <a:pt x="1670134" y="1979116"/>
                  <a:pt x="1669005" y="1980504"/>
                  <a:pt x="1669193" y="1982340"/>
                </a:cubicBezTo>
                <a:cubicBezTo>
                  <a:pt x="1672675" y="2012645"/>
                  <a:pt x="1685192" y="2041351"/>
                  <a:pt x="1692063" y="2070997"/>
                </a:cubicBezTo>
                <a:cubicBezTo>
                  <a:pt x="1699121" y="2101210"/>
                  <a:pt x="1711264" y="2129822"/>
                  <a:pt x="1724534" y="2157774"/>
                </a:cubicBezTo>
                <a:cubicBezTo>
                  <a:pt x="1725663" y="2160222"/>
                  <a:pt x="1729615" y="2159280"/>
                  <a:pt x="1729238" y="2156457"/>
                </a:cubicBezTo>
                <a:cubicBezTo>
                  <a:pt x="1725380" y="2128692"/>
                  <a:pt x="1709381" y="2101115"/>
                  <a:pt x="1702133" y="2073728"/>
                </a:cubicBezTo>
                <a:cubicBezTo>
                  <a:pt x="1694040" y="2043234"/>
                  <a:pt x="1689804" y="2008410"/>
                  <a:pt x="1675403" y="1980174"/>
                </a:cubicBezTo>
                <a:cubicBezTo>
                  <a:pt x="1674557" y="1978481"/>
                  <a:pt x="1672909" y="1978104"/>
                  <a:pt x="1671521" y="1978610"/>
                </a:cubicBezTo>
                <a:close/>
                <a:moveTo>
                  <a:pt x="437058" y="1591425"/>
                </a:moveTo>
                <a:cubicBezTo>
                  <a:pt x="442382" y="1592505"/>
                  <a:pt x="448724" y="1594669"/>
                  <a:pt x="455453" y="1597493"/>
                </a:cubicBezTo>
                <a:cubicBezTo>
                  <a:pt x="510042" y="1620364"/>
                  <a:pt x="533477" y="1667422"/>
                  <a:pt x="574512" y="1707235"/>
                </a:cubicBezTo>
                <a:cubicBezTo>
                  <a:pt x="608864" y="1740552"/>
                  <a:pt x="647924" y="1767940"/>
                  <a:pt x="685383" y="1797492"/>
                </a:cubicBezTo>
                <a:cubicBezTo>
                  <a:pt x="695265" y="1805304"/>
                  <a:pt x="705054" y="1813587"/>
                  <a:pt x="714842" y="1822058"/>
                </a:cubicBezTo>
                <a:cubicBezTo>
                  <a:pt x="712959" y="1821022"/>
                  <a:pt x="710983" y="1819893"/>
                  <a:pt x="709288" y="1818857"/>
                </a:cubicBezTo>
                <a:cubicBezTo>
                  <a:pt x="685853" y="1804363"/>
                  <a:pt x="662136" y="1786574"/>
                  <a:pt x="635029" y="1780081"/>
                </a:cubicBezTo>
                <a:cubicBezTo>
                  <a:pt x="631829" y="1779328"/>
                  <a:pt x="630042" y="1784035"/>
                  <a:pt x="633054" y="1785540"/>
                </a:cubicBezTo>
                <a:cubicBezTo>
                  <a:pt x="673712" y="1805870"/>
                  <a:pt x="716158" y="1830811"/>
                  <a:pt x="752582" y="1858670"/>
                </a:cubicBezTo>
                <a:cubicBezTo>
                  <a:pt x="750230" y="1857728"/>
                  <a:pt x="747877" y="1856693"/>
                  <a:pt x="745429" y="1855845"/>
                </a:cubicBezTo>
                <a:cubicBezTo>
                  <a:pt x="706089" y="1827328"/>
                  <a:pt x="647830" y="1800504"/>
                  <a:pt x="601241" y="1787328"/>
                </a:cubicBezTo>
                <a:cubicBezTo>
                  <a:pt x="598324" y="1786480"/>
                  <a:pt x="593995" y="1788552"/>
                  <a:pt x="594935" y="1792222"/>
                </a:cubicBezTo>
                <a:cubicBezTo>
                  <a:pt x="595030" y="1792787"/>
                  <a:pt x="595217" y="1793257"/>
                  <a:pt x="595311" y="1793823"/>
                </a:cubicBezTo>
                <a:cubicBezTo>
                  <a:pt x="595783" y="1795516"/>
                  <a:pt x="597476" y="1797022"/>
                  <a:pt x="599359" y="1796458"/>
                </a:cubicBezTo>
                <a:cubicBezTo>
                  <a:pt x="603594" y="1795234"/>
                  <a:pt x="629570" y="1809539"/>
                  <a:pt x="634747" y="1811704"/>
                </a:cubicBezTo>
                <a:cubicBezTo>
                  <a:pt x="646606" y="1816692"/>
                  <a:pt x="658370" y="1821869"/>
                  <a:pt x="669852" y="1827516"/>
                </a:cubicBezTo>
                <a:cubicBezTo>
                  <a:pt x="676347" y="1830715"/>
                  <a:pt x="682842" y="1834105"/>
                  <a:pt x="689335" y="1837398"/>
                </a:cubicBezTo>
                <a:cubicBezTo>
                  <a:pt x="638324" y="1822904"/>
                  <a:pt x="585429" y="1812740"/>
                  <a:pt x="536112" y="1803611"/>
                </a:cubicBezTo>
                <a:cubicBezTo>
                  <a:pt x="531688" y="1802763"/>
                  <a:pt x="530182" y="1809634"/>
                  <a:pt x="534229" y="1811234"/>
                </a:cubicBezTo>
                <a:cubicBezTo>
                  <a:pt x="597476" y="1835422"/>
                  <a:pt x="667217" y="1844740"/>
                  <a:pt x="732159" y="1865916"/>
                </a:cubicBezTo>
                <a:cubicBezTo>
                  <a:pt x="676911" y="1855375"/>
                  <a:pt x="621947" y="1843328"/>
                  <a:pt x="565759" y="1836645"/>
                </a:cubicBezTo>
                <a:cubicBezTo>
                  <a:pt x="482653" y="1826763"/>
                  <a:pt x="403501" y="1807093"/>
                  <a:pt x="323124" y="1784975"/>
                </a:cubicBezTo>
                <a:cubicBezTo>
                  <a:pt x="282277" y="1773775"/>
                  <a:pt x="253290" y="1756834"/>
                  <a:pt x="217242" y="1735752"/>
                </a:cubicBezTo>
                <a:cubicBezTo>
                  <a:pt x="184301" y="1716457"/>
                  <a:pt x="144396" y="1701681"/>
                  <a:pt x="114089" y="1678340"/>
                </a:cubicBezTo>
                <a:cubicBezTo>
                  <a:pt x="89902" y="1659704"/>
                  <a:pt x="100819" y="1652646"/>
                  <a:pt x="116537" y="1645964"/>
                </a:cubicBezTo>
                <a:cubicBezTo>
                  <a:pt x="121525" y="1647376"/>
                  <a:pt x="126419" y="1649069"/>
                  <a:pt x="131124" y="1651235"/>
                </a:cubicBezTo>
                <a:cubicBezTo>
                  <a:pt x="135266" y="1653116"/>
                  <a:pt x="139125" y="1655281"/>
                  <a:pt x="143077" y="1657540"/>
                </a:cubicBezTo>
                <a:cubicBezTo>
                  <a:pt x="144112" y="1658104"/>
                  <a:pt x="156913" y="1664881"/>
                  <a:pt x="156913" y="1664411"/>
                </a:cubicBezTo>
                <a:cubicBezTo>
                  <a:pt x="157383" y="1667798"/>
                  <a:pt x="161618" y="1667892"/>
                  <a:pt x="163031" y="1665163"/>
                </a:cubicBezTo>
                <a:cubicBezTo>
                  <a:pt x="163219" y="1664787"/>
                  <a:pt x="163407" y="1664317"/>
                  <a:pt x="163689" y="1663940"/>
                </a:cubicBezTo>
                <a:cubicBezTo>
                  <a:pt x="164442" y="1662528"/>
                  <a:pt x="164066" y="1660552"/>
                  <a:pt x="162843" y="1659517"/>
                </a:cubicBezTo>
                <a:cubicBezTo>
                  <a:pt x="153901" y="1651610"/>
                  <a:pt x="142607" y="1644364"/>
                  <a:pt x="130654" y="1640034"/>
                </a:cubicBezTo>
                <a:cubicBezTo>
                  <a:pt x="133854" y="1638528"/>
                  <a:pt x="136866" y="1637022"/>
                  <a:pt x="139502" y="1635233"/>
                </a:cubicBezTo>
                <a:cubicBezTo>
                  <a:pt x="156630" y="1623752"/>
                  <a:pt x="172160" y="1618481"/>
                  <a:pt x="194467" y="1623939"/>
                </a:cubicBezTo>
                <a:cubicBezTo>
                  <a:pt x="199265" y="1625069"/>
                  <a:pt x="201712" y="1618951"/>
                  <a:pt x="199454" y="1615563"/>
                </a:cubicBezTo>
                <a:cubicBezTo>
                  <a:pt x="184301" y="1592128"/>
                  <a:pt x="236254" y="1615187"/>
                  <a:pt x="249336" y="1619234"/>
                </a:cubicBezTo>
                <a:cubicBezTo>
                  <a:pt x="252819" y="1622434"/>
                  <a:pt x="256207" y="1625445"/>
                  <a:pt x="259030" y="1628175"/>
                </a:cubicBezTo>
                <a:cubicBezTo>
                  <a:pt x="271830" y="1640317"/>
                  <a:pt x="288112" y="1646623"/>
                  <a:pt x="302137" y="1656881"/>
                </a:cubicBezTo>
                <a:cubicBezTo>
                  <a:pt x="305054" y="1658952"/>
                  <a:pt x="308725" y="1654810"/>
                  <a:pt x="306935" y="1652081"/>
                </a:cubicBezTo>
                <a:cubicBezTo>
                  <a:pt x="297053" y="1636269"/>
                  <a:pt x="275689" y="1630435"/>
                  <a:pt x="262889" y="1616976"/>
                </a:cubicBezTo>
                <a:cubicBezTo>
                  <a:pt x="259595" y="1613587"/>
                  <a:pt x="242183" y="1597681"/>
                  <a:pt x="241242" y="1594858"/>
                </a:cubicBezTo>
                <a:cubicBezTo>
                  <a:pt x="238607" y="1587046"/>
                  <a:pt x="246983" y="1580364"/>
                  <a:pt x="252536" y="1576410"/>
                </a:cubicBezTo>
                <a:cubicBezTo>
                  <a:pt x="257666" y="1572787"/>
                  <a:pt x="266418" y="1572622"/>
                  <a:pt x="275360" y="1574022"/>
                </a:cubicBezTo>
                <a:cubicBezTo>
                  <a:pt x="284301" y="1575423"/>
                  <a:pt x="293430" y="1578387"/>
                  <a:pt x="299312" y="1581022"/>
                </a:cubicBezTo>
                <a:cubicBezTo>
                  <a:pt x="310700" y="1586105"/>
                  <a:pt x="318889" y="1596552"/>
                  <a:pt x="329996" y="1602200"/>
                </a:cubicBezTo>
                <a:cubicBezTo>
                  <a:pt x="335454" y="1604929"/>
                  <a:pt x="344678" y="1606528"/>
                  <a:pt x="348818" y="1610387"/>
                </a:cubicBezTo>
                <a:cubicBezTo>
                  <a:pt x="349666" y="1611140"/>
                  <a:pt x="350512" y="1611234"/>
                  <a:pt x="351266" y="1611046"/>
                </a:cubicBezTo>
                <a:cubicBezTo>
                  <a:pt x="354560" y="1616692"/>
                  <a:pt x="359454" y="1621305"/>
                  <a:pt x="364348" y="1625445"/>
                </a:cubicBezTo>
                <a:cubicBezTo>
                  <a:pt x="381666" y="1640317"/>
                  <a:pt x="402935" y="1650293"/>
                  <a:pt x="419406" y="1666011"/>
                </a:cubicBezTo>
                <a:cubicBezTo>
                  <a:pt x="421854" y="1668363"/>
                  <a:pt x="426653" y="1665823"/>
                  <a:pt x="425336" y="1662340"/>
                </a:cubicBezTo>
                <a:cubicBezTo>
                  <a:pt x="419124" y="1646434"/>
                  <a:pt x="401430" y="1639093"/>
                  <a:pt x="388159" y="1629775"/>
                </a:cubicBezTo>
                <a:cubicBezTo>
                  <a:pt x="378841" y="1623281"/>
                  <a:pt x="366230" y="1615563"/>
                  <a:pt x="362465" y="1604552"/>
                </a:cubicBezTo>
                <a:cubicBezTo>
                  <a:pt x="360583" y="1598999"/>
                  <a:pt x="361242" y="1593635"/>
                  <a:pt x="361148" y="1587893"/>
                </a:cubicBezTo>
                <a:cubicBezTo>
                  <a:pt x="371312" y="1587705"/>
                  <a:pt x="389383" y="1603140"/>
                  <a:pt x="395595" y="1607658"/>
                </a:cubicBezTo>
                <a:cubicBezTo>
                  <a:pt x="401242" y="1611799"/>
                  <a:pt x="407736" y="1616222"/>
                  <a:pt x="413572" y="1621117"/>
                </a:cubicBezTo>
                <a:cubicBezTo>
                  <a:pt x="428065" y="1643422"/>
                  <a:pt x="453101" y="1666011"/>
                  <a:pt x="467407" y="1673070"/>
                </a:cubicBezTo>
                <a:cubicBezTo>
                  <a:pt x="474183" y="1676364"/>
                  <a:pt x="479454" y="1666199"/>
                  <a:pt x="472771" y="1662716"/>
                </a:cubicBezTo>
                <a:cubicBezTo>
                  <a:pt x="458088" y="1654999"/>
                  <a:pt x="443124" y="1636363"/>
                  <a:pt x="433525" y="1622528"/>
                </a:cubicBezTo>
                <a:cubicBezTo>
                  <a:pt x="414253" y="1594716"/>
                  <a:pt x="421082" y="1588187"/>
                  <a:pt x="437058" y="1591425"/>
                </a:cubicBezTo>
                <a:close/>
                <a:moveTo>
                  <a:pt x="1471828" y="1886245"/>
                </a:moveTo>
                <a:cubicBezTo>
                  <a:pt x="1470699" y="1884316"/>
                  <a:pt x="1468581" y="1884316"/>
                  <a:pt x="1466969" y="1885293"/>
                </a:cubicBezTo>
                <a:cubicBezTo>
                  <a:pt x="1465357" y="1886269"/>
                  <a:pt x="1464251" y="1888222"/>
                  <a:pt x="1465145" y="1890199"/>
                </a:cubicBezTo>
                <a:cubicBezTo>
                  <a:pt x="1469664" y="1900269"/>
                  <a:pt x="1475875" y="1906292"/>
                  <a:pt x="1482275" y="1914857"/>
                </a:cubicBezTo>
                <a:cubicBezTo>
                  <a:pt x="1484346" y="1917681"/>
                  <a:pt x="1488393" y="1915422"/>
                  <a:pt x="1487545" y="1912222"/>
                </a:cubicBezTo>
                <a:cubicBezTo>
                  <a:pt x="1485286" y="1902716"/>
                  <a:pt x="1476911" y="1894528"/>
                  <a:pt x="1471828" y="1886245"/>
                </a:cubicBezTo>
                <a:close/>
                <a:moveTo>
                  <a:pt x="1659781" y="1899986"/>
                </a:moveTo>
                <a:cubicBezTo>
                  <a:pt x="1657145" y="1898952"/>
                  <a:pt x="1653664" y="1901492"/>
                  <a:pt x="1654510" y="1904410"/>
                </a:cubicBezTo>
                <a:cubicBezTo>
                  <a:pt x="1656486" y="1911657"/>
                  <a:pt x="1657804" y="1919187"/>
                  <a:pt x="1659310" y="1926528"/>
                </a:cubicBezTo>
                <a:cubicBezTo>
                  <a:pt x="1661475" y="1936504"/>
                  <a:pt x="1665993" y="1946574"/>
                  <a:pt x="1667404" y="1956645"/>
                </a:cubicBezTo>
                <a:cubicBezTo>
                  <a:pt x="1668156" y="1962010"/>
                  <a:pt x="1677005" y="1961350"/>
                  <a:pt x="1676911" y="1955892"/>
                </a:cubicBezTo>
                <a:cubicBezTo>
                  <a:pt x="1676722" y="1943845"/>
                  <a:pt x="1671922" y="1931704"/>
                  <a:pt x="1669475" y="1919845"/>
                </a:cubicBezTo>
                <a:cubicBezTo>
                  <a:pt x="1668063" y="1912599"/>
                  <a:pt x="1667592" y="1903093"/>
                  <a:pt x="1659781" y="1899986"/>
                </a:cubicBezTo>
                <a:close/>
                <a:moveTo>
                  <a:pt x="1736345" y="1909891"/>
                </a:moveTo>
                <a:lnTo>
                  <a:pt x="1736345" y="1909892"/>
                </a:lnTo>
                <a:lnTo>
                  <a:pt x="1736427" y="1911775"/>
                </a:lnTo>
                <a:cubicBezTo>
                  <a:pt x="1734627" y="1929846"/>
                  <a:pt x="1731404" y="1948034"/>
                  <a:pt x="1730086" y="1963611"/>
                </a:cubicBezTo>
                <a:lnTo>
                  <a:pt x="1729615" y="2007270"/>
                </a:lnTo>
                <a:lnTo>
                  <a:pt x="1729614" y="2007280"/>
                </a:lnTo>
                <a:cubicBezTo>
                  <a:pt x="1729144" y="1992692"/>
                  <a:pt x="1728862" y="1978198"/>
                  <a:pt x="1730084" y="1963610"/>
                </a:cubicBezTo>
                <a:cubicBezTo>
                  <a:pt x="1731403" y="1948034"/>
                  <a:pt x="1734626" y="1929846"/>
                  <a:pt x="1736425" y="1911775"/>
                </a:cubicBezTo>
                <a:close/>
                <a:moveTo>
                  <a:pt x="1686040" y="1887281"/>
                </a:moveTo>
                <a:cubicBezTo>
                  <a:pt x="1684417" y="1887634"/>
                  <a:pt x="1682840" y="1888928"/>
                  <a:pt x="1682464" y="1890575"/>
                </a:cubicBezTo>
                <a:cubicBezTo>
                  <a:pt x="1678134" y="1907421"/>
                  <a:pt x="1686134" y="1928693"/>
                  <a:pt x="1689146" y="1945352"/>
                </a:cubicBezTo>
                <a:cubicBezTo>
                  <a:pt x="1689992" y="1949963"/>
                  <a:pt x="1696864" y="1949775"/>
                  <a:pt x="1696581" y="1944787"/>
                </a:cubicBezTo>
                <a:cubicBezTo>
                  <a:pt x="1695640" y="1926622"/>
                  <a:pt x="1694416" y="1907234"/>
                  <a:pt x="1689898" y="1889634"/>
                </a:cubicBezTo>
                <a:cubicBezTo>
                  <a:pt x="1689334" y="1887516"/>
                  <a:pt x="1687663" y="1886928"/>
                  <a:pt x="1686040" y="1887281"/>
                </a:cubicBezTo>
                <a:close/>
                <a:moveTo>
                  <a:pt x="2375638" y="2098198"/>
                </a:moveTo>
                <a:cubicBezTo>
                  <a:pt x="2447073" y="2127280"/>
                  <a:pt x="2515874" y="2168315"/>
                  <a:pt x="2575543" y="2216786"/>
                </a:cubicBezTo>
                <a:cubicBezTo>
                  <a:pt x="2601991" y="2238292"/>
                  <a:pt x="2629473" y="2255515"/>
                  <a:pt x="2657567" y="2271692"/>
                </a:cubicBezTo>
                <a:lnTo>
                  <a:pt x="2742765" y="2320034"/>
                </a:lnTo>
                <a:lnTo>
                  <a:pt x="2764189" y="2353692"/>
                </a:lnTo>
                <a:lnTo>
                  <a:pt x="2643443" y="2374236"/>
                </a:lnTo>
                <a:cubicBezTo>
                  <a:pt x="2497979" y="2393569"/>
                  <a:pt x="2348438" y="2398315"/>
                  <a:pt x="2203873" y="2395703"/>
                </a:cubicBezTo>
                <a:cubicBezTo>
                  <a:pt x="2129191" y="2394338"/>
                  <a:pt x="2054027" y="2389492"/>
                  <a:pt x="1979142" y="2380779"/>
                </a:cubicBezTo>
                <a:lnTo>
                  <a:pt x="1888966" y="2365367"/>
                </a:lnTo>
                <a:lnTo>
                  <a:pt x="1888767" y="2365209"/>
                </a:lnTo>
                <a:cubicBezTo>
                  <a:pt x="1845568" y="2339422"/>
                  <a:pt x="1828061" y="2300174"/>
                  <a:pt x="1806791" y="2256598"/>
                </a:cubicBezTo>
                <a:cubicBezTo>
                  <a:pt x="1787497" y="2216974"/>
                  <a:pt x="1768768" y="2175186"/>
                  <a:pt x="1756250" y="2133022"/>
                </a:cubicBezTo>
                <a:cubicBezTo>
                  <a:pt x="1744108" y="2092174"/>
                  <a:pt x="1734791" y="2052551"/>
                  <a:pt x="1742508" y="2009539"/>
                </a:cubicBezTo>
                <a:cubicBezTo>
                  <a:pt x="1746179" y="1989021"/>
                  <a:pt x="1754744" y="1969822"/>
                  <a:pt x="1755873" y="1948739"/>
                </a:cubicBezTo>
                <a:cubicBezTo>
                  <a:pt x="1756345" y="1939587"/>
                  <a:pt x="1756490" y="1931686"/>
                  <a:pt x="1756767" y="1924489"/>
                </a:cubicBezTo>
                <a:lnTo>
                  <a:pt x="1757132" y="1920117"/>
                </a:lnTo>
                <a:lnTo>
                  <a:pt x="1805945" y="1944127"/>
                </a:lnTo>
                <a:cubicBezTo>
                  <a:pt x="1866839" y="1966434"/>
                  <a:pt x="1926698" y="2002762"/>
                  <a:pt x="1990792" y="2015751"/>
                </a:cubicBezTo>
                <a:cubicBezTo>
                  <a:pt x="2042368" y="2026197"/>
                  <a:pt x="2091026" y="2039939"/>
                  <a:pt x="2142227" y="2052645"/>
                </a:cubicBezTo>
                <a:cubicBezTo>
                  <a:pt x="2219026" y="2071751"/>
                  <a:pt x="2301756" y="2068080"/>
                  <a:pt x="2375638" y="2098198"/>
                </a:cubicBezTo>
                <a:close/>
                <a:moveTo>
                  <a:pt x="1172722" y="1721633"/>
                </a:moveTo>
                <a:cubicBezTo>
                  <a:pt x="1169711" y="1720034"/>
                  <a:pt x="1166416" y="1723704"/>
                  <a:pt x="1167640" y="1726622"/>
                </a:cubicBezTo>
                <a:cubicBezTo>
                  <a:pt x="1169522" y="1731045"/>
                  <a:pt x="1168016" y="1737633"/>
                  <a:pt x="1167922" y="1742245"/>
                </a:cubicBezTo>
                <a:cubicBezTo>
                  <a:pt x="1167922" y="1748363"/>
                  <a:pt x="1168769" y="1754387"/>
                  <a:pt x="1168581" y="1760598"/>
                </a:cubicBezTo>
                <a:cubicBezTo>
                  <a:pt x="1168486" y="1765022"/>
                  <a:pt x="1175263" y="1766246"/>
                  <a:pt x="1176958" y="1762292"/>
                </a:cubicBezTo>
                <a:cubicBezTo>
                  <a:pt x="1180440" y="1754105"/>
                  <a:pt x="1180063" y="1742904"/>
                  <a:pt x="1179217" y="1734057"/>
                </a:cubicBezTo>
                <a:cubicBezTo>
                  <a:pt x="1178746" y="1728692"/>
                  <a:pt x="1177617" y="1724269"/>
                  <a:pt x="1172722" y="1721633"/>
                </a:cubicBezTo>
                <a:close/>
                <a:moveTo>
                  <a:pt x="1113005" y="1685764"/>
                </a:moveTo>
                <a:cubicBezTo>
                  <a:pt x="1111522" y="1686058"/>
                  <a:pt x="1110228" y="1687093"/>
                  <a:pt x="1110134" y="1688787"/>
                </a:cubicBezTo>
                <a:cubicBezTo>
                  <a:pt x="1109476" y="1701399"/>
                  <a:pt x="1114276" y="1715423"/>
                  <a:pt x="1123217" y="1724552"/>
                </a:cubicBezTo>
                <a:cubicBezTo>
                  <a:pt x="1125758" y="1726999"/>
                  <a:pt x="1130746" y="1725869"/>
                  <a:pt x="1130182" y="1721728"/>
                </a:cubicBezTo>
                <a:cubicBezTo>
                  <a:pt x="1128582" y="1710058"/>
                  <a:pt x="1123593" y="1696976"/>
                  <a:pt x="1117005" y="1687188"/>
                </a:cubicBezTo>
                <a:cubicBezTo>
                  <a:pt x="1116157" y="1685917"/>
                  <a:pt x="1114487" y="1685470"/>
                  <a:pt x="1113005" y="1685764"/>
                </a:cubicBezTo>
                <a:close/>
                <a:moveTo>
                  <a:pt x="3299871" y="2361350"/>
                </a:moveTo>
                <a:cubicBezTo>
                  <a:pt x="3297801" y="2361185"/>
                  <a:pt x="3295542" y="2362339"/>
                  <a:pt x="3294601" y="2364739"/>
                </a:cubicBezTo>
                <a:cubicBezTo>
                  <a:pt x="3287637" y="2382056"/>
                  <a:pt x="3290931" y="2401067"/>
                  <a:pt x="3289896" y="2419515"/>
                </a:cubicBezTo>
                <a:cubicBezTo>
                  <a:pt x="3288389" y="2445208"/>
                  <a:pt x="3282273" y="2469398"/>
                  <a:pt x="3278601" y="2494621"/>
                </a:cubicBezTo>
                <a:cubicBezTo>
                  <a:pt x="3274648" y="2521538"/>
                  <a:pt x="3264672" y="2565398"/>
                  <a:pt x="3280201" y="2589396"/>
                </a:cubicBezTo>
                <a:cubicBezTo>
                  <a:pt x="3282743" y="2593350"/>
                  <a:pt x="3288577" y="2591844"/>
                  <a:pt x="3288954" y="2587139"/>
                </a:cubicBezTo>
                <a:cubicBezTo>
                  <a:pt x="3291684" y="2550809"/>
                  <a:pt x="3289802" y="2516550"/>
                  <a:pt x="3296201" y="2480409"/>
                </a:cubicBezTo>
                <a:cubicBezTo>
                  <a:pt x="3303165" y="2441821"/>
                  <a:pt x="3306366" y="2404926"/>
                  <a:pt x="3304013" y="2365868"/>
                </a:cubicBezTo>
                <a:cubicBezTo>
                  <a:pt x="3303823" y="2362998"/>
                  <a:pt x="3301943" y="2361515"/>
                  <a:pt x="3299871" y="2361350"/>
                </a:cubicBezTo>
                <a:close/>
                <a:moveTo>
                  <a:pt x="3243848" y="2339998"/>
                </a:moveTo>
                <a:cubicBezTo>
                  <a:pt x="3240649" y="2339868"/>
                  <a:pt x="3237285" y="2341822"/>
                  <a:pt x="3235966" y="2345821"/>
                </a:cubicBezTo>
                <a:cubicBezTo>
                  <a:pt x="3227778" y="2371326"/>
                  <a:pt x="3229001" y="2401162"/>
                  <a:pt x="3229848" y="2427703"/>
                </a:cubicBezTo>
                <a:cubicBezTo>
                  <a:pt x="3230602" y="2451045"/>
                  <a:pt x="3230224" y="2472880"/>
                  <a:pt x="3237942" y="2495185"/>
                </a:cubicBezTo>
                <a:cubicBezTo>
                  <a:pt x="3240483" y="2502150"/>
                  <a:pt x="3249707" y="2499232"/>
                  <a:pt x="3250083" y="2492644"/>
                </a:cubicBezTo>
                <a:cubicBezTo>
                  <a:pt x="3251213" y="2468550"/>
                  <a:pt x="3249520" y="2443704"/>
                  <a:pt x="3250083" y="2419139"/>
                </a:cubicBezTo>
                <a:cubicBezTo>
                  <a:pt x="3250649" y="2395233"/>
                  <a:pt x="3254413" y="2370386"/>
                  <a:pt x="3250743" y="2346668"/>
                </a:cubicBezTo>
                <a:cubicBezTo>
                  <a:pt x="3250084" y="2342339"/>
                  <a:pt x="3247049" y="2340127"/>
                  <a:pt x="3243848" y="2339998"/>
                </a:cubicBezTo>
                <a:close/>
                <a:moveTo>
                  <a:pt x="664488" y="1538670"/>
                </a:moveTo>
                <a:cubicBezTo>
                  <a:pt x="663359" y="1537351"/>
                  <a:pt x="661759" y="1537305"/>
                  <a:pt x="660512" y="1537987"/>
                </a:cubicBezTo>
                <a:cubicBezTo>
                  <a:pt x="659265" y="1538670"/>
                  <a:pt x="658370" y="1540080"/>
                  <a:pt x="658653" y="1541681"/>
                </a:cubicBezTo>
                <a:cubicBezTo>
                  <a:pt x="660535" y="1551281"/>
                  <a:pt x="657524" y="1561917"/>
                  <a:pt x="657148" y="1571610"/>
                </a:cubicBezTo>
                <a:cubicBezTo>
                  <a:pt x="656771" y="1581398"/>
                  <a:pt x="659312" y="1588740"/>
                  <a:pt x="661665" y="1597869"/>
                </a:cubicBezTo>
                <a:cubicBezTo>
                  <a:pt x="662982" y="1602763"/>
                  <a:pt x="669477" y="1600787"/>
                  <a:pt x="670418" y="1596928"/>
                </a:cubicBezTo>
                <a:cubicBezTo>
                  <a:pt x="671641" y="1592128"/>
                  <a:pt x="669948" y="1587799"/>
                  <a:pt x="669477" y="1582999"/>
                </a:cubicBezTo>
                <a:cubicBezTo>
                  <a:pt x="668724" y="1576410"/>
                  <a:pt x="669665" y="1570481"/>
                  <a:pt x="670230" y="1563987"/>
                </a:cubicBezTo>
                <a:cubicBezTo>
                  <a:pt x="670983" y="1554952"/>
                  <a:pt x="670701" y="1545916"/>
                  <a:pt x="664488" y="1538670"/>
                </a:cubicBezTo>
                <a:close/>
                <a:moveTo>
                  <a:pt x="1188734" y="1688669"/>
                </a:moveTo>
                <a:cubicBezTo>
                  <a:pt x="1187428" y="1688763"/>
                  <a:pt x="1186229" y="1689587"/>
                  <a:pt x="1186088" y="1691234"/>
                </a:cubicBezTo>
                <a:cubicBezTo>
                  <a:pt x="1185052" y="1703375"/>
                  <a:pt x="1187405" y="1715046"/>
                  <a:pt x="1188064" y="1727093"/>
                </a:cubicBezTo>
                <a:cubicBezTo>
                  <a:pt x="1188723" y="1738763"/>
                  <a:pt x="1187405" y="1750622"/>
                  <a:pt x="1188628" y="1762293"/>
                </a:cubicBezTo>
                <a:cubicBezTo>
                  <a:pt x="1189099" y="1766434"/>
                  <a:pt x="1194747" y="1766998"/>
                  <a:pt x="1195876" y="1762857"/>
                </a:cubicBezTo>
                <a:cubicBezTo>
                  <a:pt x="1199452" y="1749774"/>
                  <a:pt x="1198700" y="1734998"/>
                  <a:pt x="1198040" y="1721634"/>
                </a:cubicBezTo>
                <a:cubicBezTo>
                  <a:pt x="1197476" y="1710622"/>
                  <a:pt x="1196628" y="1700551"/>
                  <a:pt x="1192016" y="1690481"/>
                </a:cubicBezTo>
                <a:cubicBezTo>
                  <a:pt x="1191451" y="1689211"/>
                  <a:pt x="1190040" y="1688575"/>
                  <a:pt x="1188734" y="1688669"/>
                </a:cubicBezTo>
                <a:close/>
                <a:moveTo>
                  <a:pt x="698606" y="1500834"/>
                </a:moveTo>
                <a:cubicBezTo>
                  <a:pt x="697029" y="1500246"/>
                  <a:pt x="695170" y="1500599"/>
                  <a:pt x="694041" y="1502433"/>
                </a:cubicBezTo>
                <a:cubicBezTo>
                  <a:pt x="686888" y="1513634"/>
                  <a:pt x="690182" y="1523704"/>
                  <a:pt x="690276" y="1536128"/>
                </a:cubicBezTo>
                <a:cubicBezTo>
                  <a:pt x="690182" y="1540176"/>
                  <a:pt x="695265" y="1540458"/>
                  <a:pt x="697147" y="1537634"/>
                </a:cubicBezTo>
                <a:cubicBezTo>
                  <a:pt x="699124" y="1534622"/>
                  <a:pt x="699594" y="1532551"/>
                  <a:pt x="699782" y="1528882"/>
                </a:cubicBezTo>
                <a:cubicBezTo>
                  <a:pt x="700159" y="1520975"/>
                  <a:pt x="701476" y="1512881"/>
                  <a:pt x="701476" y="1504881"/>
                </a:cubicBezTo>
                <a:cubicBezTo>
                  <a:pt x="701476" y="1502951"/>
                  <a:pt x="700182" y="1501423"/>
                  <a:pt x="698606" y="1500834"/>
                </a:cubicBezTo>
                <a:close/>
                <a:moveTo>
                  <a:pt x="1218934" y="1657257"/>
                </a:moveTo>
                <a:cubicBezTo>
                  <a:pt x="1217757" y="1655751"/>
                  <a:pt x="1215945" y="1655468"/>
                  <a:pt x="1214475" y="1656045"/>
                </a:cubicBezTo>
                <a:cubicBezTo>
                  <a:pt x="1213005" y="1656621"/>
                  <a:pt x="1211875" y="1658057"/>
                  <a:pt x="1212063" y="1659987"/>
                </a:cubicBezTo>
                <a:cubicBezTo>
                  <a:pt x="1213382" y="1672881"/>
                  <a:pt x="1212534" y="1687657"/>
                  <a:pt x="1211498" y="1700551"/>
                </a:cubicBezTo>
                <a:cubicBezTo>
                  <a:pt x="1211217" y="1704692"/>
                  <a:pt x="1217805" y="1706480"/>
                  <a:pt x="1219499" y="1702622"/>
                </a:cubicBezTo>
                <a:cubicBezTo>
                  <a:pt x="1222980" y="1694434"/>
                  <a:pt x="1222416" y="1685116"/>
                  <a:pt x="1222980" y="1676363"/>
                </a:cubicBezTo>
                <a:cubicBezTo>
                  <a:pt x="1223357" y="1669680"/>
                  <a:pt x="1223451" y="1662622"/>
                  <a:pt x="1218934" y="1657257"/>
                </a:cubicBezTo>
                <a:close/>
                <a:moveTo>
                  <a:pt x="1489759" y="1725488"/>
                </a:moveTo>
                <a:lnTo>
                  <a:pt x="1529169" y="1765869"/>
                </a:lnTo>
                <a:cubicBezTo>
                  <a:pt x="1565568" y="1797375"/>
                  <a:pt x="1606839" y="1824033"/>
                  <a:pt x="1651875" y="1855186"/>
                </a:cubicBezTo>
                <a:lnTo>
                  <a:pt x="1722301" y="1902312"/>
                </a:lnTo>
                <a:lnTo>
                  <a:pt x="1715968" y="1977822"/>
                </a:lnTo>
                <a:cubicBezTo>
                  <a:pt x="1714462" y="2006527"/>
                  <a:pt x="1721708" y="2033821"/>
                  <a:pt x="1723967" y="2061869"/>
                </a:cubicBezTo>
                <a:cubicBezTo>
                  <a:pt x="1724061" y="2062904"/>
                  <a:pt x="1724627" y="2063562"/>
                  <a:pt x="1725285" y="2064034"/>
                </a:cubicBezTo>
                <a:cubicBezTo>
                  <a:pt x="1725473" y="2071469"/>
                  <a:pt x="1725944" y="2078904"/>
                  <a:pt x="1727166" y="2086527"/>
                </a:cubicBezTo>
                <a:cubicBezTo>
                  <a:pt x="1718885" y="2052833"/>
                  <a:pt x="1712297" y="2018574"/>
                  <a:pt x="1700061" y="1986292"/>
                </a:cubicBezTo>
                <a:cubicBezTo>
                  <a:pt x="1698650" y="1982434"/>
                  <a:pt x="1692814" y="1983281"/>
                  <a:pt x="1692908" y="1987516"/>
                </a:cubicBezTo>
                <a:cubicBezTo>
                  <a:pt x="1693473" y="2051986"/>
                  <a:pt x="1717944" y="2111563"/>
                  <a:pt x="1739026" y="2171233"/>
                </a:cubicBezTo>
                <a:cubicBezTo>
                  <a:pt x="1739591" y="2172833"/>
                  <a:pt x="1740249" y="2174527"/>
                  <a:pt x="1740814" y="2176128"/>
                </a:cubicBezTo>
                <a:cubicBezTo>
                  <a:pt x="1738838" y="2173022"/>
                  <a:pt x="1736955" y="2169728"/>
                  <a:pt x="1734509" y="2167092"/>
                </a:cubicBezTo>
                <a:cubicBezTo>
                  <a:pt x="1732438" y="2164740"/>
                  <a:pt x="1726980" y="2165304"/>
                  <a:pt x="1727732" y="2169445"/>
                </a:cubicBezTo>
                <a:cubicBezTo>
                  <a:pt x="1732061" y="2193069"/>
                  <a:pt x="1747685" y="2216410"/>
                  <a:pt x="1757944" y="2238056"/>
                </a:cubicBezTo>
                <a:cubicBezTo>
                  <a:pt x="1759450" y="2241163"/>
                  <a:pt x="1761049" y="2244551"/>
                  <a:pt x="1762744" y="2248033"/>
                </a:cubicBezTo>
                <a:cubicBezTo>
                  <a:pt x="1736390" y="2211798"/>
                  <a:pt x="1721143" y="2171420"/>
                  <a:pt x="1697615" y="2133963"/>
                </a:cubicBezTo>
                <a:cubicBezTo>
                  <a:pt x="1695450" y="2130480"/>
                  <a:pt x="1689991" y="2132927"/>
                  <a:pt x="1691120" y="2136881"/>
                </a:cubicBezTo>
                <a:cubicBezTo>
                  <a:pt x="1704014" y="2183468"/>
                  <a:pt x="1727544" y="2224505"/>
                  <a:pt x="1756814" y="2262810"/>
                </a:cubicBezTo>
                <a:cubicBezTo>
                  <a:pt x="1767261" y="2276455"/>
                  <a:pt x="1779402" y="2293492"/>
                  <a:pt x="1792861" y="2309398"/>
                </a:cubicBezTo>
                <a:cubicBezTo>
                  <a:pt x="1771685" y="2293116"/>
                  <a:pt x="1751544" y="2275609"/>
                  <a:pt x="1733473" y="2256315"/>
                </a:cubicBezTo>
                <a:cubicBezTo>
                  <a:pt x="1711544" y="2232974"/>
                  <a:pt x="1692062" y="2200315"/>
                  <a:pt x="1665521" y="2182998"/>
                </a:cubicBezTo>
                <a:cubicBezTo>
                  <a:pt x="1661473" y="2180362"/>
                  <a:pt x="1657615" y="2185539"/>
                  <a:pt x="1660250" y="2189115"/>
                </a:cubicBezTo>
                <a:cubicBezTo>
                  <a:pt x="1688014" y="2226480"/>
                  <a:pt x="1721426" y="2267892"/>
                  <a:pt x="1759638" y="2302809"/>
                </a:cubicBezTo>
                <a:cubicBezTo>
                  <a:pt x="1735261" y="2287845"/>
                  <a:pt x="1713520" y="2268928"/>
                  <a:pt x="1691309" y="2250669"/>
                </a:cubicBezTo>
                <a:cubicBezTo>
                  <a:pt x="1662414" y="2226950"/>
                  <a:pt x="1634555" y="2183751"/>
                  <a:pt x="1599167" y="2170197"/>
                </a:cubicBezTo>
                <a:cubicBezTo>
                  <a:pt x="1595402" y="2168785"/>
                  <a:pt x="1591827" y="2174622"/>
                  <a:pt x="1595026" y="2177163"/>
                </a:cubicBezTo>
                <a:cubicBezTo>
                  <a:pt x="1628814" y="2204363"/>
                  <a:pt x="1655920" y="2238432"/>
                  <a:pt x="1690085" y="2265257"/>
                </a:cubicBezTo>
                <a:cubicBezTo>
                  <a:pt x="1703168" y="2275515"/>
                  <a:pt x="1715496" y="2285021"/>
                  <a:pt x="1727920" y="2293962"/>
                </a:cubicBezTo>
                <a:cubicBezTo>
                  <a:pt x="1709379" y="2284927"/>
                  <a:pt x="1690932" y="2275798"/>
                  <a:pt x="1673427" y="2264880"/>
                </a:cubicBezTo>
                <a:cubicBezTo>
                  <a:pt x="1645192" y="2247374"/>
                  <a:pt x="1622415" y="2222339"/>
                  <a:pt x="1592203" y="2207938"/>
                </a:cubicBezTo>
                <a:cubicBezTo>
                  <a:pt x="1541191" y="2183657"/>
                  <a:pt x="1473803" y="2186292"/>
                  <a:pt x="1426368" y="2155516"/>
                </a:cubicBezTo>
                <a:cubicBezTo>
                  <a:pt x="1385803" y="2129256"/>
                  <a:pt x="1371309" y="2083046"/>
                  <a:pt x="1387121" y="2039280"/>
                </a:cubicBezTo>
                <a:cubicBezTo>
                  <a:pt x="1393804" y="2020833"/>
                  <a:pt x="1399920" y="2000880"/>
                  <a:pt x="1423921" y="2015845"/>
                </a:cubicBezTo>
                <a:cubicBezTo>
                  <a:pt x="1429192" y="2019139"/>
                  <a:pt x="1435402" y="2012269"/>
                  <a:pt x="1431074" y="2007469"/>
                </a:cubicBezTo>
                <a:cubicBezTo>
                  <a:pt x="1416485" y="1991468"/>
                  <a:pt x="1372062" y="1955422"/>
                  <a:pt x="1427309" y="1970387"/>
                </a:cubicBezTo>
                <a:cubicBezTo>
                  <a:pt x="1427403" y="1970387"/>
                  <a:pt x="1427497" y="1970292"/>
                  <a:pt x="1427685" y="1970387"/>
                </a:cubicBezTo>
                <a:cubicBezTo>
                  <a:pt x="1434179" y="1974904"/>
                  <a:pt x="1440768" y="1979327"/>
                  <a:pt x="1447356" y="1983845"/>
                </a:cubicBezTo>
                <a:cubicBezTo>
                  <a:pt x="1457615" y="1990810"/>
                  <a:pt x="1467309" y="1997868"/>
                  <a:pt x="1476344" y="2006340"/>
                </a:cubicBezTo>
                <a:cubicBezTo>
                  <a:pt x="1484720" y="2014151"/>
                  <a:pt x="1499309" y="2022622"/>
                  <a:pt x="1505802" y="2031280"/>
                </a:cubicBezTo>
                <a:cubicBezTo>
                  <a:pt x="1507967" y="2034198"/>
                  <a:pt x="1512391" y="2031186"/>
                  <a:pt x="1511639" y="2028081"/>
                </a:cubicBezTo>
                <a:cubicBezTo>
                  <a:pt x="1504485" y="1996080"/>
                  <a:pt x="1392580" y="1951186"/>
                  <a:pt x="1396721" y="1916457"/>
                </a:cubicBezTo>
                <a:cubicBezTo>
                  <a:pt x="1404814" y="1921821"/>
                  <a:pt x="1412909" y="1927187"/>
                  <a:pt x="1421003" y="1932551"/>
                </a:cubicBezTo>
                <a:cubicBezTo>
                  <a:pt x="1426839" y="1936410"/>
                  <a:pt x="1431638" y="1928221"/>
                  <a:pt x="1427873" y="1923516"/>
                </a:cubicBezTo>
                <a:cubicBezTo>
                  <a:pt x="1422509" y="1916739"/>
                  <a:pt x="1419685" y="1908174"/>
                  <a:pt x="1413662" y="1901963"/>
                </a:cubicBezTo>
                <a:cubicBezTo>
                  <a:pt x="1410744" y="1898857"/>
                  <a:pt x="1397379" y="1894338"/>
                  <a:pt x="1396062" y="1892175"/>
                </a:cubicBezTo>
                <a:cubicBezTo>
                  <a:pt x="1394086" y="1888787"/>
                  <a:pt x="1399733" y="1868362"/>
                  <a:pt x="1400391" y="1865445"/>
                </a:cubicBezTo>
                <a:cubicBezTo>
                  <a:pt x="1404721" y="1847562"/>
                  <a:pt x="1408956" y="1857634"/>
                  <a:pt x="1424109" y="1856598"/>
                </a:cubicBezTo>
                <a:cubicBezTo>
                  <a:pt x="1425144" y="1856504"/>
                  <a:pt x="1425991" y="1856034"/>
                  <a:pt x="1426556" y="1855375"/>
                </a:cubicBezTo>
                <a:cubicBezTo>
                  <a:pt x="1429474" y="1857728"/>
                  <a:pt x="1432486" y="1859987"/>
                  <a:pt x="1435498" y="1862151"/>
                </a:cubicBezTo>
                <a:cubicBezTo>
                  <a:pt x="1444062" y="1868174"/>
                  <a:pt x="1449426" y="1874104"/>
                  <a:pt x="1455544" y="1882762"/>
                </a:cubicBezTo>
                <a:cubicBezTo>
                  <a:pt x="1457615" y="1885586"/>
                  <a:pt x="1461661" y="1883328"/>
                  <a:pt x="1460815" y="1880128"/>
                </a:cubicBezTo>
                <a:cubicBezTo>
                  <a:pt x="1459215" y="1873634"/>
                  <a:pt x="1457803" y="1866763"/>
                  <a:pt x="1453097" y="1861681"/>
                </a:cubicBezTo>
                <a:cubicBezTo>
                  <a:pt x="1448579" y="1856787"/>
                  <a:pt x="1442274" y="1853492"/>
                  <a:pt x="1437003" y="1849633"/>
                </a:cubicBezTo>
                <a:cubicBezTo>
                  <a:pt x="1429662" y="1844268"/>
                  <a:pt x="1413097" y="1831187"/>
                  <a:pt x="1424014" y="1820363"/>
                </a:cubicBezTo>
                <a:cubicBezTo>
                  <a:pt x="1430414" y="1814057"/>
                  <a:pt x="1440109" y="1818669"/>
                  <a:pt x="1448391" y="1820551"/>
                </a:cubicBezTo>
                <a:cubicBezTo>
                  <a:pt x="1464297" y="1835233"/>
                  <a:pt x="1475215" y="1843892"/>
                  <a:pt x="1488674" y="1864787"/>
                </a:cubicBezTo>
                <a:cubicBezTo>
                  <a:pt x="1491685" y="1869398"/>
                  <a:pt x="1498745" y="1864504"/>
                  <a:pt x="1496580" y="1859704"/>
                </a:cubicBezTo>
                <a:cubicBezTo>
                  <a:pt x="1488015" y="1840693"/>
                  <a:pt x="1472579" y="1831468"/>
                  <a:pt x="1461379" y="1815093"/>
                </a:cubicBezTo>
                <a:cubicBezTo>
                  <a:pt x="1435497" y="1777257"/>
                  <a:pt x="1461473" y="1772927"/>
                  <a:pt x="1486132" y="1783093"/>
                </a:cubicBezTo>
                <a:cubicBezTo>
                  <a:pt x="1490462" y="1784881"/>
                  <a:pt x="1495451" y="1778857"/>
                  <a:pt x="1492626" y="1774998"/>
                </a:cubicBezTo>
                <a:cubicBezTo>
                  <a:pt x="1486509" y="1766575"/>
                  <a:pt x="1483909" y="1757375"/>
                  <a:pt x="1483942" y="1748066"/>
                </a:cubicBezTo>
                <a:close/>
                <a:moveTo>
                  <a:pt x="1631733" y="1768223"/>
                </a:moveTo>
                <a:cubicBezTo>
                  <a:pt x="1626180" y="1765398"/>
                  <a:pt x="1622134" y="1773305"/>
                  <a:pt x="1626274" y="1777163"/>
                </a:cubicBezTo>
                <a:cubicBezTo>
                  <a:pt x="1677663" y="1824504"/>
                  <a:pt x="1746650" y="1872033"/>
                  <a:pt x="1810463" y="1900363"/>
                </a:cubicBezTo>
                <a:cubicBezTo>
                  <a:pt x="1817239" y="1903375"/>
                  <a:pt x="1822698" y="1894058"/>
                  <a:pt x="1817051" y="1889351"/>
                </a:cubicBezTo>
                <a:cubicBezTo>
                  <a:pt x="1762557" y="1844457"/>
                  <a:pt x="1694133" y="1801258"/>
                  <a:pt x="1631733" y="1768223"/>
                </a:cubicBezTo>
                <a:close/>
                <a:moveTo>
                  <a:pt x="1242087" y="1610293"/>
                </a:moveTo>
                <a:cubicBezTo>
                  <a:pt x="1240205" y="1608317"/>
                  <a:pt x="1236534" y="1609540"/>
                  <a:pt x="1236063" y="1612175"/>
                </a:cubicBezTo>
                <a:cubicBezTo>
                  <a:pt x="1234934" y="1619705"/>
                  <a:pt x="1236627" y="1625069"/>
                  <a:pt x="1238981" y="1632223"/>
                </a:cubicBezTo>
                <a:cubicBezTo>
                  <a:pt x="1241711" y="1640411"/>
                  <a:pt x="1254228" y="1635423"/>
                  <a:pt x="1251498" y="1627329"/>
                </a:cubicBezTo>
                <a:cubicBezTo>
                  <a:pt x="1249240" y="1620458"/>
                  <a:pt x="1247358" y="1615376"/>
                  <a:pt x="1242087" y="1610293"/>
                </a:cubicBezTo>
                <a:close/>
                <a:moveTo>
                  <a:pt x="2312835" y="1938553"/>
                </a:moveTo>
                <a:cubicBezTo>
                  <a:pt x="2310856" y="1938595"/>
                  <a:pt x="2308991" y="1939381"/>
                  <a:pt x="2307568" y="1940634"/>
                </a:cubicBezTo>
                <a:cubicBezTo>
                  <a:pt x="2304720" y="1943140"/>
                  <a:pt x="2303638" y="1947516"/>
                  <a:pt x="2306933" y="1951564"/>
                </a:cubicBezTo>
                <a:cubicBezTo>
                  <a:pt x="2327921" y="1977634"/>
                  <a:pt x="2352202" y="2009821"/>
                  <a:pt x="2380250" y="2028363"/>
                </a:cubicBezTo>
                <a:cubicBezTo>
                  <a:pt x="2385521" y="2032033"/>
                  <a:pt x="2393427" y="2025822"/>
                  <a:pt x="2390039" y="2019799"/>
                </a:cubicBezTo>
                <a:cubicBezTo>
                  <a:pt x="2373661" y="1990716"/>
                  <a:pt x="2343167" y="1963328"/>
                  <a:pt x="2318792" y="1940928"/>
                </a:cubicBezTo>
                <a:cubicBezTo>
                  <a:pt x="2316910" y="1939210"/>
                  <a:pt x="2314815" y="1938510"/>
                  <a:pt x="2312835" y="1938553"/>
                </a:cubicBezTo>
                <a:close/>
                <a:moveTo>
                  <a:pt x="106371" y="1239752"/>
                </a:moveTo>
                <a:cubicBezTo>
                  <a:pt x="101477" y="1239376"/>
                  <a:pt x="97806" y="1246528"/>
                  <a:pt x="102606" y="1249352"/>
                </a:cubicBezTo>
                <a:cubicBezTo>
                  <a:pt x="108630" y="1252929"/>
                  <a:pt x="112489" y="1258200"/>
                  <a:pt x="117006" y="1263282"/>
                </a:cubicBezTo>
                <a:cubicBezTo>
                  <a:pt x="121524" y="1268270"/>
                  <a:pt x="128207" y="1273070"/>
                  <a:pt x="132065" y="1278246"/>
                </a:cubicBezTo>
                <a:cubicBezTo>
                  <a:pt x="133947" y="1280787"/>
                  <a:pt x="137995" y="1279846"/>
                  <a:pt x="138936" y="1277023"/>
                </a:cubicBezTo>
                <a:cubicBezTo>
                  <a:pt x="141759" y="1268269"/>
                  <a:pt x="131971" y="1259987"/>
                  <a:pt x="126513" y="1254059"/>
                </a:cubicBezTo>
                <a:cubicBezTo>
                  <a:pt x="120866" y="1247846"/>
                  <a:pt x="115312" y="1240411"/>
                  <a:pt x="106371" y="1239752"/>
                </a:cubicBezTo>
                <a:close/>
                <a:moveTo>
                  <a:pt x="469383" y="1342435"/>
                </a:moveTo>
                <a:cubicBezTo>
                  <a:pt x="468818" y="1342341"/>
                  <a:pt x="468253" y="1342247"/>
                  <a:pt x="467689" y="1342246"/>
                </a:cubicBezTo>
                <a:cubicBezTo>
                  <a:pt x="465147" y="1341870"/>
                  <a:pt x="462230" y="1344694"/>
                  <a:pt x="463641" y="1347235"/>
                </a:cubicBezTo>
                <a:cubicBezTo>
                  <a:pt x="459876" y="1358058"/>
                  <a:pt x="458465" y="1377353"/>
                  <a:pt x="470417" y="1381870"/>
                </a:cubicBezTo>
                <a:cubicBezTo>
                  <a:pt x="473806" y="1383187"/>
                  <a:pt x="478418" y="1379423"/>
                  <a:pt x="476347" y="1375752"/>
                </a:cubicBezTo>
                <a:cubicBezTo>
                  <a:pt x="471735" y="1367659"/>
                  <a:pt x="474182" y="1354482"/>
                  <a:pt x="472395" y="1345447"/>
                </a:cubicBezTo>
                <a:cubicBezTo>
                  <a:pt x="472112" y="1344128"/>
                  <a:pt x="470700" y="1342623"/>
                  <a:pt x="469383" y="1342435"/>
                </a:cubicBezTo>
                <a:close/>
                <a:moveTo>
                  <a:pt x="386088" y="1316553"/>
                </a:moveTo>
                <a:cubicBezTo>
                  <a:pt x="383359" y="1315517"/>
                  <a:pt x="380065" y="1317211"/>
                  <a:pt x="379783" y="1320222"/>
                </a:cubicBezTo>
                <a:cubicBezTo>
                  <a:pt x="379124" y="1327846"/>
                  <a:pt x="382606" y="1333493"/>
                  <a:pt x="386370" y="1339894"/>
                </a:cubicBezTo>
                <a:cubicBezTo>
                  <a:pt x="392112" y="1349776"/>
                  <a:pt x="395876" y="1361164"/>
                  <a:pt x="403971" y="1369446"/>
                </a:cubicBezTo>
                <a:cubicBezTo>
                  <a:pt x="406606" y="1372176"/>
                  <a:pt x="411971" y="1369258"/>
                  <a:pt x="411311" y="1365588"/>
                </a:cubicBezTo>
                <a:cubicBezTo>
                  <a:pt x="408112" y="1348834"/>
                  <a:pt x="396253" y="1336787"/>
                  <a:pt x="389948" y="1321728"/>
                </a:cubicBezTo>
                <a:cubicBezTo>
                  <a:pt x="390418" y="1319941"/>
                  <a:pt x="389853" y="1317869"/>
                  <a:pt x="387594" y="1317117"/>
                </a:cubicBezTo>
                <a:cubicBezTo>
                  <a:pt x="387124" y="1316929"/>
                  <a:pt x="386654" y="1316740"/>
                  <a:pt x="386088" y="1316553"/>
                </a:cubicBezTo>
                <a:close/>
                <a:moveTo>
                  <a:pt x="346465" y="1294999"/>
                </a:moveTo>
                <a:cubicBezTo>
                  <a:pt x="344678" y="1293588"/>
                  <a:pt x="341759" y="1293964"/>
                  <a:pt x="340724" y="1296317"/>
                </a:cubicBezTo>
                <a:cubicBezTo>
                  <a:pt x="340536" y="1296693"/>
                  <a:pt x="340442" y="1296976"/>
                  <a:pt x="340254" y="1297352"/>
                </a:cubicBezTo>
                <a:cubicBezTo>
                  <a:pt x="339501" y="1299234"/>
                  <a:pt x="340442" y="1301211"/>
                  <a:pt x="341948" y="1302058"/>
                </a:cubicBezTo>
                <a:cubicBezTo>
                  <a:pt x="346089" y="1311469"/>
                  <a:pt x="351453" y="1321541"/>
                  <a:pt x="358513" y="1328882"/>
                </a:cubicBezTo>
                <a:cubicBezTo>
                  <a:pt x="360677" y="1331141"/>
                  <a:pt x="365195" y="1328787"/>
                  <a:pt x="364630" y="1325682"/>
                </a:cubicBezTo>
                <a:cubicBezTo>
                  <a:pt x="362465" y="1314481"/>
                  <a:pt x="355689" y="1301870"/>
                  <a:pt x="346465" y="1294999"/>
                </a:cubicBezTo>
                <a:close/>
                <a:moveTo>
                  <a:pt x="3428648" y="2251292"/>
                </a:moveTo>
                <a:cubicBezTo>
                  <a:pt x="3426294" y="2250763"/>
                  <a:pt x="3423541" y="2251704"/>
                  <a:pt x="3422225" y="2254433"/>
                </a:cubicBezTo>
                <a:cubicBezTo>
                  <a:pt x="3400953" y="2299610"/>
                  <a:pt x="3393518" y="2350339"/>
                  <a:pt x="3377612" y="2397492"/>
                </a:cubicBezTo>
                <a:cubicBezTo>
                  <a:pt x="3361424" y="2445679"/>
                  <a:pt x="3353611" y="2495938"/>
                  <a:pt x="3347965" y="2546291"/>
                </a:cubicBezTo>
                <a:cubicBezTo>
                  <a:pt x="3347494" y="2550714"/>
                  <a:pt x="3353707" y="2552785"/>
                  <a:pt x="3355589" y="2548550"/>
                </a:cubicBezTo>
                <a:cubicBezTo>
                  <a:pt x="3374130" y="2506574"/>
                  <a:pt x="3375729" y="2454432"/>
                  <a:pt x="3389188" y="2410103"/>
                </a:cubicBezTo>
                <a:cubicBezTo>
                  <a:pt x="3404248" y="2360785"/>
                  <a:pt x="3428248" y="2308551"/>
                  <a:pt x="3432671" y="2256975"/>
                </a:cubicBezTo>
                <a:cubicBezTo>
                  <a:pt x="3432954" y="2253821"/>
                  <a:pt x="3431000" y="2251821"/>
                  <a:pt x="3428648" y="2251292"/>
                </a:cubicBezTo>
                <a:close/>
                <a:moveTo>
                  <a:pt x="174595" y="1230082"/>
                </a:moveTo>
                <a:cubicBezTo>
                  <a:pt x="172466" y="1230811"/>
                  <a:pt x="170701" y="1232835"/>
                  <a:pt x="171218" y="1235424"/>
                </a:cubicBezTo>
                <a:cubicBezTo>
                  <a:pt x="173571" y="1247847"/>
                  <a:pt x="190513" y="1260271"/>
                  <a:pt x="199360" y="1268553"/>
                </a:cubicBezTo>
                <a:cubicBezTo>
                  <a:pt x="212066" y="1280505"/>
                  <a:pt x="226654" y="1297259"/>
                  <a:pt x="242842" y="1304035"/>
                </a:cubicBezTo>
                <a:cubicBezTo>
                  <a:pt x="246137" y="1305447"/>
                  <a:pt x="248489" y="1300553"/>
                  <a:pt x="246230" y="1298294"/>
                </a:cubicBezTo>
                <a:cubicBezTo>
                  <a:pt x="235407" y="1287376"/>
                  <a:pt x="224866" y="1276836"/>
                  <a:pt x="213383" y="1266576"/>
                </a:cubicBezTo>
                <a:cubicBezTo>
                  <a:pt x="203972" y="1258106"/>
                  <a:pt x="184960" y="1245400"/>
                  <a:pt x="180160" y="1232506"/>
                </a:cubicBezTo>
                <a:cubicBezTo>
                  <a:pt x="179219" y="1229917"/>
                  <a:pt x="176725" y="1229353"/>
                  <a:pt x="174595" y="1230082"/>
                </a:cubicBezTo>
                <a:close/>
                <a:moveTo>
                  <a:pt x="295452" y="1263000"/>
                </a:moveTo>
                <a:cubicBezTo>
                  <a:pt x="292536" y="1260741"/>
                  <a:pt x="287642" y="1264599"/>
                  <a:pt x="289524" y="1267894"/>
                </a:cubicBezTo>
                <a:cubicBezTo>
                  <a:pt x="292441" y="1273070"/>
                  <a:pt x="296582" y="1276929"/>
                  <a:pt x="300253" y="1281635"/>
                </a:cubicBezTo>
                <a:cubicBezTo>
                  <a:pt x="304300" y="1286811"/>
                  <a:pt x="307405" y="1292458"/>
                  <a:pt x="312206" y="1296976"/>
                </a:cubicBezTo>
                <a:cubicBezTo>
                  <a:pt x="314653" y="1299328"/>
                  <a:pt x="319076" y="1296882"/>
                  <a:pt x="318041" y="1293494"/>
                </a:cubicBezTo>
                <a:cubicBezTo>
                  <a:pt x="314182" y="1280317"/>
                  <a:pt x="305618" y="1271563"/>
                  <a:pt x="295452" y="1263000"/>
                </a:cubicBezTo>
                <a:close/>
                <a:moveTo>
                  <a:pt x="3397154" y="2223950"/>
                </a:moveTo>
                <a:cubicBezTo>
                  <a:pt x="3394343" y="2223045"/>
                  <a:pt x="3391166" y="2223939"/>
                  <a:pt x="3389753" y="2227704"/>
                </a:cubicBezTo>
                <a:cubicBezTo>
                  <a:pt x="3365566" y="2293680"/>
                  <a:pt x="3338553" y="2365586"/>
                  <a:pt x="3336578" y="2436455"/>
                </a:cubicBezTo>
                <a:cubicBezTo>
                  <a:pt x="3336484" y="2441915"/>
                  <a:pt x="3345237" y="2442668"/>
                  <a:pt x="3346270" y="2437302"/>
                </a:cubicBezTo>
                <a:cubicBezTo>
                  <a:pt x="3353895" y="2396644"/>
                  <a:pt x="3367825" y="2356174"/>
                  <a:pt x="3378836" y="2316174"/>
                </a:cubicBezTo>
                <a:cubicBezTo>
                  <a:pt x="3386459" y="2288596"/>
                  <a:pt x="3401894" y="2259515"/>
                  <a:pt x="3402366" y="2230997"/>
                </a:cubicBezTo>
                <a:cubicBezTo>
                  <a:pt x="3402413" y="2227563"/>
                  <a:pt x="3399966" y="2224856"/>
                  <a:pt x="3397154" y="2223950"/>
                </a:cubicBezTo>
                <a:close/>
                <a:moveTo>
                  <a:pt x="455842" y="1307234"/>
                </a:moveTo>
                <a:cubicBezTo>
                  <a:pt x="454536" y="1307423"/>
                  <a:pt x="453336" y="1308364"/>
                  <a:pt x="453100" y="1309964"/>
                </a:cubicBezTo>
                <a:cubicBezTo>
                  <a:pt x="452630" y="1313634"/>
                  <a:pt x="453288" y="1316551"/>
                  <a:pt x="453760" y="1320222"/>
                </a:cubicBezTo>
                <a:cubicBezTo>
                  <a:pt x="454513" y="1325305"/>
                  <a:pt x="462512" y="1323611"/>
                  <a:pt x="461760" y="1318529"/>
                </a:cubicBezTo>
                <a:cubicBezTo>
                  <a:pt x="461289" y="1315046"/>
                  <a:pt x="460724" y="1312127"/>
                  <a:pt x="459218" y="1309022"/>
                </a:cubicBezTo>
                <a:cubicBezTo>
                  <a:pt x="458560" y="1307610"/>
                  <a:pt x="457148" y="1307045"/>
                  <a:pt x="455842" y="1307234"/>
                </a:cubicBezTo>
                <a:close/>
                <a:moveTo>
                  <a:pt x="3013095" y="2099422"/>
                </a:moveTo>
                <a:cubicBezTo>
                  <a:pt x="3007637" y="2095469"/>
                  <a:pt x="2999731" y="2101397"/>
                  <a:pt x="3003872" y="2107610"/>
                </a:cubicBezTo>
                <a:cubicBezTo>
                  <a:pt x="3007165" y="2112503"/>
                  <a:pt x="3009896" y="2121350"/>
                  <a:pt x="3013001" y="2126903"/>
                </a:cubicBezTo>
                <a:cubicBezTo>
                  <a:pt x="3016107" y="2132457"/>
                  <a:pt x="3023072" y="2143751"/>
                  <a:pt x="3021566" y="2150244"/>
                </a:cubicBezTo>
                <a:cubicBezTo>
                  <a:pt x="3020154" y="2156080"/>
                  <a:pt x="3027872" y="2157491"/>
                  <a:pt x="3031071" y="2154198"/>
                </a:cubicBezTo>
                <a:cubicBezTo>
                  <a:pt x="3038790" y="2146291"/>
                  <a:pt x="3033801" y="2134151"/>
                  <a:pt x="3029660" y="2125680"/>
                </a:cubicBezTo>
                <a:cubicBezTo>
                  <a:pt x="3025519" y="2117115"/>
                  <a:pt x="3020625" y="2104880"/>
                  <a:pt x="3013095" y="2099422"/>
                </a:cubicBezTo>
                <a:close/>
                <a:moveTo>
                  <a:pt x="3070131" y="2107987"/>
                </a:moveTo>
                <a:cubicBezTo>
                  <a:pt x="3068014" y="2106010"/>
                  <a:pt x="3065095" y="2105963"/>
                  <a:pt x="3062637" y="2107080"/>
                </a:cubicBezTo>
                <a:cubicBezTo>
                  <a:pt x="3060178" y="2108197"/>
                  <a:pt x="3058178" y="2110480"/>
                  <a:pt x="3057895" y="2113163"/>
                </a:cubicBezTo>
                <a:cubicBezTo>
                  <a:pt x="3057801" y="2114104"/>
                  <a:pt x="3058084" y="2114574"/>
                  <a:pt x="3058178" y="2115327"/>
                </a:cubicBezTo>
                <a:cubicBezTo>
                  <a:pt x="3058084" y="2115233"/>
                  <a:pt x="3057989" y="2115233"/>
                  <a:pt x="3057895" y="2115139"/>
                </a:cubicBezTo>
                <a:cubicBezTo>
                  <a:pt x="3058365" y="2121257"/>
                  <a:pt x="3060436" y="2126716"/>
                  <a:pt x="3061849" y="2132645"/>
                </a:cubicBezTo>
                <a:cubicBezTo>
                  <a:pt x="3062978" y="2137163"/>
                  <a:pt x="3067495" y="2145539"/>
                  <a:pt x="3067683" y="2149962"/>
                </a:cubicBezTo>
                <a:cubicBezTo>
                  <a:pt x="3067777" y="2155987"/>
                  <a:pt x="3075308" y="2159563"/>
                  <a:pt x="3079824" y="2154951"/>
                </a:cubicBezTo>
                <a:cubicBezTo>
                  <a:pt x="3091401" y="2142998"/>
                  <a:pt x="3080577" y="2117774"/>
                  <a:pt x="3070131" y="2107987"/>
                </a:cubicBezTo>
                <a:close/>
                <a:moveTo>
                  <a:pt x="1822792" y="1697164"/>
                </a:moveTo>
                <a:cubicBezTo>
                  <a:pt x="1817051" y="1692176"/>
                  <a:pt x="1807075" y="1700458"/>
                  <a:pt x="1811216" y="1706951"/>
                </a:cubicBezTo>
                <a:cubicBezTo>
                  <a:pt x="1822980" y="1725869"/>
                  <a:pt x="1839733" y="1747423"/>
                  <a:pt x="1858180" y="1760128"/>
                </a:cubicBezTo>
                <a:cubicBezTo>
                  <a:pt x="1863451" y="1763799"/>
                  <a:pt x="1871168" y="1758529"/>
                  <a:pt x="1868157" y="1752317"/>
                </a:cubicBezTo>
                <a:cubicBezTo>
                  <a:pt x="1858368" y="1731987"/>
                  <a:pt x="1839921" y="1711940"/>
                  <a:pt x="1822792" y="1697164"/>
                </a:cubicBezTo>
                <a:close/>
                <a:moveTo>
                  <a:pt x="1901003" y="1711187"/>
                </a:moveTo>
                <a:cubicBezTo>
                  <a:pt x="1894603" y="1705164"/>
                  <a:pt x="1885474" y="1714670"/>
                  <a:pt x="1890180" y="1721541"/>
                </a:cubicBezTo>
                <a:cubicBezTo>
                  <a:pt x="1901380" y="1737823"/>
                  <a:pt x="1914933" y="1752599"/>
                  <a:pt x="1930274" y="1765022"/>
                </a:cubicBezTo>
                <a:cubicBezTo>
                  <a:pt x="1934321" y="1768317"/>
                  <a:pt x="1941192" y="1763046"/>
                  <a:pt x="1938463" y="1758341"/>
                </a:cubicBezTo>
                <a:cubicBezTo>
                  <a:pt x="1928486" y="1740928"/>
                  <a:pt x="1915685" y="1724928"/>
                  <a:pt x="1901003" y="1711187"/>
                </a:cubicBezTo>
                <a:close/>
                <a:moveTo>
                  <a:pt x="316911" y="1205117"/>
                </a:moveTo>
                <a:cubicBezTo>
                  <a:pt x="312770" y="1202764"/>
                  <a:pt x="310135" y="1208787"/>
                  <a:pt x="312959" y="1211516"/>
                </a:cubicBezTo>
                <a:cubicBezTo>
                  <a:pt x="318041" y="1216506"/>
                  <a:pt x="320676" y="1223564"/>
                  <a:pt x="324630" y="1229305"/>
                </a:cubicBezTo>
                <a:cubicBezTo>
                  <a:pt x="330088" y="1237305"/>
                  <a:pt x="336206" y="1244741"/>
                  <a:pt x="341382" y="1253023"/>
                </a:cubicBezTo>
                <a:cubicBezTo>
                  <a:pt x="351736" y="1269587"/>
                  <a:pt x="361900" y="1286340"/>
                  <a:pt x="372912" y="1302434"/>
                </a:cubicBezTo>
                <a:cubicBezTo>
                  <a:pt x="375077" y="1305540"/>
                  <a:pt x="379688" y="1302151"/>
                  <a:pt x="378371" y="1298952"/>
                </a:cubicBezTo>
                <a:cubicBezTo>
                  <a:pt x="369429" y="1277587"/>
                  <a:pt x="356536" y="1257352"/>
                  <a:pt x="343547" y="1238246"/>
                </a:cubicBezTo>
                <a:cubicBezTo>
                  <a:pt x="336488" y="1227800"/>
                  <a:pt x="328111" y="1211422"/>
                  <a:pt x="316911" y="1205117"/>
                </a:cubicBezTo>
                <a:close/>
                <a:moveTo>
                  <a:pt x="1206888" y="1479186"/>
                </a:moveTo>
                <a:cubicBezTo>
                  <a:pt x="1204252" y="1477869"/>
                  <a:pt x="1200864" y="1480881"/>
                  <a:pt x="1201617" y="1483610"/>
                </a:cubicBezTo>
                <a:cubicBezTo>
                  <a:pt x="1204065" y="1492833"/>
                  <a:pt x="1209617" y="1501304"/>
                  <a:pt x="1213569" y="1509869"/>
                </a:cubicBezTo>
                <a:cubicBezTo>
                  <a:pt x="1215170" y="1513445"/>
                  <a:pt x="1220722" y="1512881"/>
                  <a:pt x="1221100" y="1508834"/>
                </a:cubicBezTo>
                <a:cubicBezTo>
                  <a:pt x="1222135" y="1496974"/>
                  <a:pt x="1217994" y="1484740"/>
                  <a:pt x="1206888" y="1479186"/>
                </a:cubicBezTo>
                <a:close/>
                <a:moveTo>
                  <a:pt x="1192900" y="1472646"/>
                </a:moveTo>
                <a:cubicBezTo>
                  <a:pt x="1190041" y="1469587"/>
                  <a:pt x="1186041" y="1467988"/>
                  <a:pt x="1181288" y="1469493"/>
                </a:cubicBezTo>
                <a:cubicBezTo>
                  <a:pt x="1178559" y="1470339"/>
                  <a:pt x="1177429" y="1472975"/>
                  <a:pt x="1178653" y="1475611"/>
                </a:cubicBezTo>
                <a:cubicBezTo>
                  <a:pt x="1180440" y="1479563"/>
                  <a:pt x="1184959" y="1484364"/>
                  <a:pt x="1186088" y="1487657"/>
                </a:cubicBezTo>
                <a:cubicBezTo>
                  <a:pt x="1188534" y="1494528"/>
                  <a:pt x="1197946" y="1491045"/>
                  <a:pt x="1197664" y="1484552"/>
                </a:cubicBezTo>
                <a:cubicBezTo>
                  <a:pt x="1197477" y="1480222"/>
                  <a:pt x="1195759" y="1475705"/>
                  <a:pt x="1192900" y="1472646"/>
                </a:cubicBezTo>
                <a:close/>
                <a:moveTo>
                  <a:pt x="249524" y="1178387"/>
                </a:moveTo>
                <a:cubicBezTo>
                  <a:pt x="244535" y="1172740"/>
                  <a:pt x="236818" y="1181494"/>
                  <a:pt x="241713" y="1187046"/>
                </a:cubicBezTo>
                <a:cubicBezTo>
                  <a:pt x="261383" y="1209353"/>
                  <a:pt x="282748" y="1231845"/>
                  <a:pt x="301382" y="1254905"/>
                </a:cubicBezTo>
                <a:cubicBezTo>
                  <a:pt x="303735" y="1257728"/>
                  <a:pt x="308347" y="1254623"/>
                  <a:pt x="307312" y="1251517"/>
                </a:cubicBezTo>
                <a:cubicBezTo>
                  <a:pt x="303454" y="1239187"/>
                  <a:pt x="292441" y="1228458"/>
                  <a:pt x="284158" y="1218858"/>
                </a:cubicBezTo>
                <a:cubicBezTo>
                  <a:pt x="272583" y="1205399"/>
                  <a:pt x="261289" y="1191752"/>
                  <a:pt x="249524" y="1178387"/>
                </a:cubicBezTo>
                <a:close/>
                <a:moveTo>
                  <a:pt x="515124" y="1259989"/>
                </a:moveTo>
                <a:cubicBezTo>
                  <a:pt x="501571" y="1262906"/>
                  <a:pt x="497712" y="1286906"/>
                  <a:pt x="496865" y="1297918"/>
                </a:cubicBezTo>
                <a:cubicBezTo>
                  <a:pt x="496583" y="1301870"/>
                  <a:pt x="502324" y="1303847"/>
                  <a:pt x="504394" y="1300364"/>
                </a:cubicBezTo>
                <a:cubicBezTo>
                  <a:pt x="510701" y="1289635"/>
                  <a:pt x="513053" y="1276929"/>
                  <a:pt x="519171" y="1266200"/>
                </a:cubicBezTo>
                <a:cubicBezTo>
                  <a:pt x="520771" y="1263376"/>
                  <a:pt x="518701" y="1259235"/>
                  <a:pt x="515124" y="1259989"/>
                </a:cubicBezTo>
                <a:close/>
                <a:moveTo>
                  <a:pt x="288394" y="1188081"/>
                </a:moveTo>
                <a:cubicBezTo>
                  <a:pt x="285948" y="1184928"/>
                  <a:pt x="282395" y="1185446"/>
                  <a:pt x="280065" y="1187540"/>
                </a:cubicBezTo>
                <a:cubicBezTo>
                  <a:pt x="277736" y="1189635"/>
                  <a:pt x="276630" y="1193304"/>
                  <a:pt x="279076" y="1196458"/>
                </a:cubicBezTo>
                <a:cubicBezTo>
                  <a:pt x="299500" y="1222999"/>
                  <a:pt x="316912" y="1252646"/>
                  <a:pt x="339783" y="1277305"/>
                </a:cubicBezTo>
                <a:cubicBezTo>
                  <a:pt x="342324" y="1280129"/>
                  <a:pt x="347124" y="1276741"/>
                  <a:pt x="345242" y="1273352"/>
                </a:cubicBezTo>
                <a:cubicBezTo>
                  <a:pt x="328582" y="1243422"/>
                  <a:pt x="309100" y="1215470"/>
                  <a:pt x="288394" y="1188081"/>
                </a:cubicBezTo>
                <a:close/>
                <a:moveTo>
                  <a:pt x="1237852" y="1480976"/>
                </a:moveTo>
                <a:cubicBezTo>
                  <a:pt x="1234275" y="1480317"/>
                  <a:pt x="1232488" y="1484458"/>
                  <a:pt x="1234088" y="1486999"/>
                </a:cubicBezTo>
                <a:cubicBezTo>
                  <a:pt x="1237193" y="1492270"/>
                  <a:pt x="1234370" y="1504411"/>
                  <a:pt x="1233710" y="1510341"/>
                </a:cubicBezTo>
                <a:cubicBezTo>
                  <a:pt x="1233051" y="1516551"/>
                  <a:pt x="1242087" y="1520505"/>
                  <a:pt x="1244816" y="1514012"/>
                </a:cubicBezTo>
                <a:cubicBezTo>
                  <a:pt x="1248580" y="1504977"/>
                  <a:pt x="1250558" y="1483894"/>
                  <a:pt x="1237852" y="1480976"/>
                </a:cubicBezTo>
                <a:close/>
                <a:moveTo>
                  <a:pt x="198042" y="1157682"/>
                </a:moveTo>
                <a:cubicBezTo>
                  <a:pt x="196771" y="1155423"/>
                  <a:pt x="194253" y="1155352"/>
                  <a:pt x="192324" y="1156423"/>
                </a:cubicBezTo>
                <a:cubicBezTo>
                  <a:pt x="190395" y="1157493"/>
                  <a:pt x="189054" y="1159705"/>
                  <a:pt x="190136" y="1162011"/>
                </a:cubicBezTo>
                <a:cubicBezTo>
                  <a:pt x="198512" y="1180176"/>
                  <a:pt x="215359" y="1195517"/>
                  <a:pt x="227312" y="1211424"/>
                </a:cubicBezTo>
                <a:cubicBezTo>
                  <a:pt x="235500" y="1222341"/>
                  <a:pt x="246417" y="1242105"/>
                  <a:pt x="259406" y="1248318"/>
                </a:cubicBezTo>
                <a:cubicBezTo>
                  <a:pt x="262795" y="1249917"/>
                  <a:pt x="265241" y="1245493"/>
                  <a:pt x="262701" y="1243235"/>
                </a:cubicBezTo>
                <a:cubicBezTo>
                  <a:pt x="258465" y="1239470"/>
                  <a:pt x="256018" y="1232411"/>
                  <a:pt x="252724" y="1227612"/>
                </a:cubicBezTo>
                <a:cubicBezTo>
                  <a:pt x="247266" y="1219800"/>
                  <a:pt x="241523" y="1212083"/>
                  <a:pt x="235689" y="1204458"/>
                </a:cubicBezTo>
                <a:cubicBezTo>
                  <a:pt x="223642" y="1188929"/>
                  <a:pt x="207642" y="1174906"/>
                  <a:pt x="198042" y="1157682"/>
                </a:cubicBezTo>
                <a:close/>
                <a:moveTo>
                  <a:pt x="3193531" y="2080916"/>
                </a:moveTo>
                <a:cubicBezTo>
                  <a:pt x="3190484" y="2079281"/>
                  <a:pt x="3186272" y="2079468"/>
                  <a:pt x="3183448" y="2082574"/>
                </a:cubicBezTo>
                <a:cubicBezTo>
                  <a:pt x="3171966" y="2095374"/>
                  <a:pt x="3184107" y="2117586"/>
                  <a:pt x="3185802" y="2132268"/>
                </a:cubicBezTo>
                <a:cubicBezTo>
                  <a:pt x="3189377" y="2163045"/>
                  <a:pt x="3196437" y="2192974"/>
                  <a:pt x="3202178" y="2223374"/>
                </a:cubicBezTo>
                <a:cubicBezTo>
                  <a:pt x="3203402" y="2229398"/>
                  <a:pt x="3212343" y="2229304"/>
                  <a:pt x="3213096" y="2223091"/>
                </a:cubicBezTo>
                <a:cubicBezTo>
                  <a:pt x="3215824" y="2199092"/>
                  <a:pt x="3209048" y="2175939"/>
                  <a:pt x="3206037" y="2152221"/>
                </a:cubicBezTo>
                <a:cubicBezTo>
                  <a:pt x="3204813" y="2142433"/>
                  <a:pt x="3204249" y="2132457"/>
                  <a:pt x="3202555" y="2122669"/>
                </a:cubicBezTo>
                <a:cubicBezTo>
                  <a:pt x="3201236" y="2115044"/>
                  <a:pt x="3193613" y="2097069"/>
                  <a:pt x="3196625" y="2090198"/>
                </a:cubicBezTo>
                <a:cubicBezTo>
                  <a:pt x="3198461" y="2086010"/>
                  <a:pt x="3196578" y="2082550"/>
                  <a:pt x="3193531" y="2080916"/>
                </a:cubicBezTo>
                <a:close/>
                <a:moveTo>
                  <a:pt x="456865" y="1229023"/>
                </a:moveTo>
                <a:cubicBezTo>
                  <a:pt x="454700" y="1227046"/>
                  <a:pt x="451029" y="1228929"/>
                  <a:pt x="450747" y="1231658"/>
                </a:cubicBezTo>
                <a:cubicBezTo>
                  <a:pt x="449242" y="1246435"/>
                  <a:pt x="445006" y="1261964"/>
                  <a:pt x="445289" y="1276834"/>
                </a:cubicBezTo>
                <a:cubicBezTo>
                  <a:pt x="445383" y="1280505"/>
                  <a:pt x="450183" y="1283046"/>
                  <a:pt x="452536" y="1279376"/>
                </a:cubicBezTo>
                <a:cubicBezTo>
                  <a:pt x="457900" y="1271093"/>
                  <a:pt x="458746" y="1261023"/>
                  <a:pt x="459689" y="1251423"/>
                </a:cubicBezTo>
                <a:cubicBezTo>
                  <a:pt x="460441" y="1243799"/>
                  <a:pt x="463077" y="1234763"/>
                  <a:pt x="456865" y="1229023"/>
                </a:cubicBezTo>
                <a:close/>
                <a:moveTo>
                  <a:pt x="491030" y="1234669"/>
                </a:moveTo>
                <a:cubicBezTo>
                  <a:pt x="485194" y="1240317"/>
                  <a:pt x="482181" y="1247187"/>
                  <a:pt x="480206" y="1254623"/>
                </a:cubicBezTo>
                <a:cubicBezTo>
                  <a:pt x="480676" y="1248599"/>
                  <a:pt x="480959" y="1242670"/>
                  <a:pt x="480488" y="1236552"/>
                </a:cubicBezTo>
                <a:cubicBezTo>
                  <a:pt x="480206" y="1232600"/>
                  <a:pt x="475405" y="1232223"/>
                  <a:pt x="473523" y="1235140"/>
                </a:cubicBezTo>
                <a:cubicBezTo>
                  <a:pt x="467312" y="1244834"/>
                  <a:pt x="466653" y="1261870"/>
                  <a:pt x="466935" y="1273164"/>
                </a:cubicBezTo>
                <a:cubicBezTo>
                  <a:pt x="467499" y="1292082"/>
                  <a:pt x="466370" y="1309588"/>
                  <a:pt x="465147" y="1328600"/>
                </a:cubicBezTo>
                <a:cubicBezTo>
                  <a:pt x="464959" y="1330952"/>
                  <a:pt x="468629" y="1332645"/>
                  <a:pt x="469853" y="1330199"/>
                </a:cubicBezTo>
                <a:cubicBezTo>
                  <a:pt x="477100" y="1316740"/>
                  <a:pt x="478417" y="1301775"/>
                  <a:pt x="478417" y="1286623"/>
                </a:cubicBezTo>
                <a:cubicBezTo>
                  <a:pt x="478888" y="1286435"/>
                  <a:pt x="479546" y="1286435"/>
                  <a:pt x="479830" y="1286059"/>
                </a:cubicBezTo>
                <a:cubicBezTo>
                  <a:pt x="486135" y="1277587"/>
                  <a:pt x="487924" y="1267235"/>
                  <a:pt x="491217" y="1257447"/>
                </a:cubicBezTo>
                <a:cubicBezTo>
                  <a:pt x="493665" y="1250199"/>
                  <a:pt x="498277" y="1244741"/>
                  <a:pt x="497712" y="1236928"/>
                </a:cubicBezTo>
                <a:cubicBezTo>
                  <a:pt x="497429" y="1233823"/>
                  <a:pt x="493005" y="1232788"/>
                  <a:pt x="491030" y="1234669"/>
                </a:cubicBezTo>
                <a:close/>
                <a:moveTo>
                  <a:pt x="300630" y="1168129"/>
                </a:moveTo>
                <a:cubicBezTo>
                  <a:pt x="298464" y="1166528"/>
                  <a:pt x="295453" y="1168693"/>
                  <a:pt x="295359" y="1171046"/>
                </a:cubicBezTo>
                <a:cubicBezTo>
                  <a:pt x="295265" y="1177823"/>
                  <a:pt x="300818" y="1183846"/>
                  <a:pt x="306841" y="1186294"/>
                </a:cubicBezTo>
                <a:cubicBezTo>
                  <a:pt x="311264" y="1188083"/>
                  <a:pt x="313619" y="1182153"/>
                  <a:pt x="310512" y="1179424"/>
                </a:cubicBezTo>
                <a:cubicBezTo>
                  <a:pt x="306653" y="1176035"/>
                  <a:pt x="304677" y="1171235"/>
                  <a:pt x="300630" y="1168129"/>
                </a:cubicBezTo>
                <a:close/>
                <a:moveTo>
                  <a:pt x="449841" y="1212082"/>
                </a:moveTo>
                <a:cubicBezTo>
                  <a:pt x="448418" y="1211705"/>
                  <a:pt x="446748" y="1212129"/>
                  <a:pt x="445853" y="1213587"/>
                </a:cubicBezTo>
                <a:cubicBezTo>
                  <a:pt x="442841" y="1218670"/>
                  <a:pt x="441618" y="1222717"/>
                  <a:pt x="441335" y="1228835"/>
                </a:cubicBezTo>
                <a:cubicBezTo>
                  <a:pt x="441335" y="1231846"/>
                  <a:pt x="445570" y="1233917"/>
                  <a:pt x="447359" y="1230906"/>
                </a:cubicBezTo>
                <a:cubicBezTo>
                  <a:pt x="450747" y="1225447"/>
                  <a:pt x="451971" y="1221588"/>
                  <a:pt x="452347" y="1215376"/>
                </a:cubicBezTo>
                <a:cubicBezTo>
                  <a:pt x="452442" y="1213635"/>
                  <a:pt x="451265" y="1212459"/>
                  <a:pt x="449841" y="1212082"/>
                </a:cubicBezTo>
                <a:close/>
                <a:moveTo>
                  <a:pt x="265147" y="1152975"/>
                </a:moveTo>
                <a:cubicBezTo>
                  <a:pt x="262607" y="1151094"/>
                  <a:pt x="259030" y="1152599"/>
                  <a:pt x="259030" y="1155988"/>
                </a:cubicBezTo>
                <a:cubicBezTo>
                  <a:pt x="259124" y="1164081"/>
                  <a:pt x="265336" y="1173493"/>
                  <a:pt x="272771" y="1176317"/>
                </a:cubicBezTo>
                <a:cubicBezTo>
                  <a:pt x="276912" y="1177823"/>
                  <a:pt x="281995" y="1172270"/>
                  <a:pt x="277760" y="1169164"/>
                </a:cubicBezTo>
                <a:cubicBezTo>
                  <a:pt x="271830" y="1164929"/>
                  <a:pt x="270889" y="1157117"/>
                  <a:pt x="265147" y="1152975"/>
                </a:cubicBezTo>
                <a:close/>
                <a:moveTo>
                  <a:pt x="465335" y="1199469"/>
                </a:moveTo>
                <a:cubicBezTo>
                  <a:pt x="462230" y="1203046"/>
                  <a:pt x="461947" y="1203987"/>
                  <a:pt x="461006" y="1208504"/>
                </a:cubicBezTo>
                <a:cubicBezTo>
                  <a:pt x="459876" y="1213681"/>
                  <a:pt x="467689" y="1217635"/>
                  <a:pt x="470041" y="1212176"/>
                </a:cubicBezTo>
                <a:cubicBezTo>
                  <a:pt x="472113" y="1207282"/>
                  <a:pt x="472395" y="1206528"/>
                  <a:pt x="471923" y="1201540"/>
                </a:cubicBezTo>
                <a:cubicBezTo>
                  <a:pt x="471547" y="1198340"/>
                  <a:pt x="467501" y="1196928"/>
                  <a:pt x="465335" y="1199469"/>
                </a:cubicBezTo>
                <a:close/>
                <a:moveTo>
                  <a:pt x="3474013" y="2129457"/>
                </a:moveTo>
                <a:cubicBezTo>
                  <a:pt x="3471730" y="2129728"/>
                  <a:pt x="3469612" y="2131046"/>
                  <a:pt x="3468906" y="2133398"/>
                </a:cubicBezTo>
                <a:cubicBezTo>
                  <a:pt x="3465424" y="2145163"/>
                  <a:pt x="3460718" y="2156834"/>
                  <a:pt x="3456577" y="2168316"/>
                </a:cubicBezTo>
                <a:cubicBezTo>
                  <a:pt x="3450929" y="2184127"/>
                  <a:pt x="3448577" y="2202010"/>
                  <a:pt x="3441895" y="2217162"/>
                </a:cubicBezTo>
                <a:cubicBezTo>
                  <a:pt x="3438318" y="2225257"/>
                  <a:pt x="3451212" y="2232034"/>
                  <a:pt x="3455823" y="2224315"/>
                </a:cubicBezTo>
                <a:cubicBezTo>
                  <a:pt x="3465988" y="2207374"/>
                  <a:pt x="3469753" y="2186386"/>
                  <a:pt x="3476529" y="2167751"/>
                </a:cubicBezTo>
                <a:cubicBezTo>
                  <a:pt x="3480765" y="2156363"/>
                  <a:pt x="3488294" y="2142904"/>
                  <a:pt x="3480106" y="2131799"/>
                </a:cubicBezTo>
                <a:cubicBezTo>
                  <a:pt x="3478741" y="2129964"/>
                  <a:pt x="3476295" y="2129187"/>
                  <a:pt x="3474013" y="2129457"/>
                </a:cubicBezTo>
                <a:close/>
                <a:moveTo>
                  <a:pt x="3527636" y="2136739"/>
                </a:moveTo>
                <a:cubicBezTo>
                  <a:pt x="3525072" y="2135821"/>
                  <a:pt x="3521753" y="2136222"/>
                  <a:pt x="3519825" y="2138103"/>
                </a:cubicBezTo>
                <a:cubicBezTo>
                  <a:pt x="3499306" y="2157869"/>
                  <a:pt x="3492153" y="2194293"/>
                  <a:pt x="3481895" y="2219986"/>
                </a:cubicBezTo>
                <a:cubicBezTo>
                  <a:pt x="3479072" y="2227140"/>
                  <a:pt x="3488860" y="2232692"/>
                  <a:pt x="3492719" y="2225727"/>
                </a:cubicBezTo>
                <a:cubicBezTo>
                  <a:pt x="3507025" y="2199563"/>
                  <a:pt x="3522083" y="2171516"/>
                  <a:pt x="3530930" y="2143280"/>
                </a:cubicBezTo>
                <a:cubicBezTo>
                  <a:pt x="3532012" y="2139892"/>
                  <a:pt x="3530201" y="2137657"/>
                  <a:pt x="3527636" y="2136739"/>
                </a:cubicBezTo>
                <a:close/>
                <a:moveTo>
                  <a:pt x="606229" y="1227799"/>
                </a:moveTo>
                <a:cubicBezTo>
                  <a:pt x="597664" y="1225917"/>
                  <a:pt x="590417" y="1228740"/>
                  <a:pt x="583358" y="1233540"/>
                </a:cubicBezTo>
                <a:cubicBezTo>
                  <a:pt x="576299" y="1238340"/>
                  <a:pt x="563405" y="1242952"/>
                  <a:pt x="561617" y="1252270"/>
                </a:cubicBezTo>
                <a:cubicBezTo>
                  <a:pt x="560771" y="1256693"/>
                  <a:pt x="565570" y="1260646"/>
                  <a:pt x="569429" y="1257258"/>
                </a:cubicBezTo>
                <a:cubicBezTo>
                  <a:pt x="572723" y="1254529"/>
                  <a:pt x="577429" y="1254153"/>
                  <a:pt x="581006" y="1252270"/>
                </a:cubicBezTo>
                <a:cubicBezTo>
                  <a:pt x="584488" y="1250481"/>
                  <a:pt x="587688" y="1247658"/>
                  <a:pt x="590700" y="1245305"/>
                </a:cubicBezTo>
                <a:cubicBezTo>
                  <a:pt x="596065" y="1241070"/>
                  <a:pt x="601335" y="1237494"/>
                  <a:pt x="607547" y="1234481"/>
                </a:cubicBezTo>
                <a:cubicBezTo>
                  <a:pt x="610558" y="1232976"/>
                  <a:pt x="609052" y="1228458"/>
                  <a:pt x="606229" y="1227799"/>
                </a:cubicBezTo>
                <a:close/>
                <a:moveTo>
                  <a:pt x="3211331" y="2036445"/>
                </a:moveTo>
                <a:cubicBezTo>
                  <a:pt x="3207778" y="2037750"/>
                  <a:pt x="3205144" y="2041162"/>
                  <a:pt x="3206508" y="2045773"/>
                </a:cubicBezTo>
                <a:cubicBezTo>
                  <a:pt x="3209331" y="2055562"/>
                  <a:pt x="3211778" y="2066762"/>
                  <a:pt x="3213755" y="2076833"/>
                </a:cubicBezTo>
                <a:cubicBezTo>
                  <a:pt x="3215355" y="2084832"/>
                  <a:pt x="3214225" y="2090386"/>
                  <a:pt x="3219871" y="2096692"/>
                </a:cubicBezTo>
                <a:cubicBezTo>
                  <a:pt x="3224201" y="2101491"/>
                  <a:pt x="3232672" y="2098009"/>
                  <a:pt x="3231542" y="2091327"/>
                </a:cubicBezTo>
                <a:cubicBezTo>
                  <a:pt x="3230131" y="2082856"/>
                  <a:pt x="3232672" y="2075327"/>
                  <a:pt x="3230225" y="2066479"/>
                </a:cubicBezTo>
                <a:cubicBezTo>
                  <a:pt x="3227684" y="2057444"/>
                  <a:pt x="3226554" y="2047845"/>
                  <a:pt x="3221661" y="2039750"/>
                </a:cubicBezTo>
                <a:cubicBezTo>
                  <a:pt x="3219355" y="2035940"/>
                  <a:pt x="3214884" y="2035139"/>
                  <a:pt x="3211331" y="2036445"/>
                </a:cubicBezTo>
                <a:close/>
                <a:moveTo>
                  <a:pt x="276755" y="1124043"/>
                </a:moveTo>
                <a:cubicBezTo>
                  <a:pt x="281677" y="1125959"/>
                  <a:pt x="286748" y="1128929"/>
                  <a:pt x="292159" y="1133305"/>
                </a:cubicBezTo>
                <a:cubicBezTo>
                  <a:pt x="316818" y="1153353"/>
                  <a:pt x="334041" y="1192507"/>
                  <a:pt x="349383" y="1219423"/>
                </a:cubicBezTo>
                <a:cubicBezTo>
                  <a:pt x="374137" y="1262811"/>
                  <a:pt x="396818" y="1307894"/>
                  <a:pt x="417712" y="1353352"/>
                </a:cubicBezTo>
                <a:cubicBezTo>
                  <a:pt x="425523" y="1370294"/>
                  <a:pt x="434841" y="1386482"/>
                  <a:pt x="442654" y="1403423"/>
                </a:cubicBezTo>
                <a:cubicBezTo>
                  <a:pt x="449900" y="1419046"/>
                  <a:pt x="453571" y="1435893"/>
                  <a:pt x="458276" y="1452270"/>
                </a:cubicBezTo>
                <a:cubicBezTo>
                  <a:pt x="449054" y="1429306"/>
                  <a:pt x="440489" y="1405399"/>
                  <a:pt x="426559" y="1384882"/>
                </a:cubicBezTo>
                <a:cubicBezTo>
                  <a:pt x="424865" y="1382341"/>
                  <a:pt x="420253" y="1384035"/>
                  <a:pt x="421383" y="1387235"/>
                </a:cubicBezTo>
                <a:cubicBezTo>
                  <a:pt x="434936" y="1425259"/>
                  <a:pt x="449900" y="1467140"/>
                  <a:pt x="470794" y="1503940"/>
                </a:cubicBezTo>
                <a:cubicBezTo>
                  <a:pt x="469477" y="1502246"/>
                  <a:pt x="468159" y="1500646"/>
                  <a:pt x="466841" y="1498858"/>
                </a:cubicBezTo>
                <a:cubicBezTo>
                  <a:pt x="453759" y="1480599"/>
                  <a:pt x="444912" y="1458105"/>
                  <a:pt x="434935" y="1437870"/>
                </a:cubicBezTo>
                <a:cubicBezTo>
                  <a:pt x="426183" y="1420175"/>
                  <a:pt x="416958" y="1401070"/>
                  <a:pt x="405571" y="1385164"/>
                </a:cubicBezTo>
                <a:cubicBezTo>
                  <a:pt x="396536" y="1372740"/>
                  <a:pt x="383076" y="1366059"/>
                  <a:pt x="372724" y="1354670"/>
                </a:cubicBezTo>
                <a:cubicBezTo>
                  <a:pt x="370748" y="1352506"/>
                  <a:pt x="366794" y="1355328"/>
                  <a:pt x="367924" y="1357964"/>
                </a:cubicBezTo>
                <a:cubicBezTo>
                  <a:pt x="374889" y="1373212"/>
                  <a:pt x="389477" y="1383187"/>
                  <a:pt x="399171" y="1396834"/>
                </a:cubicBezTo>
                <a:cubicBezTo>
                  <a:pt x="409712" y="1411612"/>
                  <a:pt x="418371" y="1427047"/>
                  <a:pt x="426370" y="1443329"/>
                </a:cubicBezTo>
                <a:cubicBezTo>
                  <a:pt x="430135" y="1450858"/>
                  <a:pt x="433900" y="1457917"/>
                  <a:pt x="437760" y="1464882"/>
                </a:cubicBezTo>
                <a:cubicBezTo>
                  <a:pt x="430512" y="1455658"/>
                  <a:pt x="423358" y="1446341"/>
                  <a:pt x="416112" y="1437305"/>
                </a:cubicBezTo>
                <a:cubicBezTo>
                  <a:pt x="403782" y="1421870"/>
                  <a:pt x="388819" y="1408411"/>
                  <a:pt x="375736" y="1393729"/>
                </a:cubicBezTo>
                <a:cubicBezTo>
                  <a:pt x="362370" y="1378858"/>
                  <a:pt x="341194" y="1363517"/>
                  <a:pt x="331218" y="1346859"/>
                </a:cubicBezTo>
                <a:cubicBezTo>
                  <a:pt x="329430" y="1343941"/>
                  <a:pt x="324253" y="1344882"/>
                  <a:pt x="325006" y="1348835"/>
                </a:cubicBezTo>
                <a:cubicBezTo>
                  <a:pt x="327924" y="1363329"/>
                  <a:pt x="345053" y="1373588"/>
                  <a:pt x="354183" y="1383564"/>
                </a:cubicBezTo>
                <a:cubicBezTo>
                  <a:pt x="374417" y="1405870"/>
                  <a:pt x="396724" y="1428740"/>
                  <a:pt x="414042" y="1453399"/>
                </a:cubicBezTo>
                <a:cubicBezTo>
                  <a:pt x="415171" y="1454999"/>
                  <a:pt x="416112" y="1456505"/>
                  <a:pt x="417148" y="1458106"/>
                </a:cubicBezTo>
                <a:cubicBezTo>
                  <a:pt x="415924" y="1456976"/>
                  <a:pt x="414700" y="1455752"/>
                  <a:pt x="413383" y="1454717"/>
                </a:cubicBezTo>
                <a:cubicBezTo>
                  <a:pt x="403124" y="1446152"/>
                  <a:pt x="393617" y="1436835"/>
                  <a:pt x="383641" y="1427987"/>
                </a:cubicBezTo>
                <a:cubicBezTo>
                  <a:pt x="381382" y="1425918"/>
                  <a:pt x="353053" y="1406434"/>
                  <a:pt x="352865" y="1405682"/>
                </a:cubicBezTo>
                <a:cubicBezTo>
                  <a:pt x="352018" y="1402764"/>
                  <a:pt x="347312" y="1400694"/>
                  <a:pt x="345618" y="1404177"/>
                </a:cubicBezTo>
                <a:cubicBezTo>
                  <a:pt x="345242" y="1404929"/>
                  <a:pt x="344865" y="1405682"/>
                  <a:pt x="344489" y="1406434"/>
                </a:cubicBezTo>
                <a:cubicBezTo>
                  <a:pt x="343547" y="1408411"/>
                  <a:pt x="344677" y="1410482"/>
                  <a:pt x="345994" y="1411799"/>
                </a:cubicBezTo>
                <a:cubicBezTo>
                  <a:pt x="364912" y="1429683"/>
                  <a:pt x="384677" y="1447000"/>
                  <a:pt x="404441" y="1464035"/>
                </a:cubicBezTo>
                <a:cubicBezTo>
                  <a:pt x="419217" y="1476740"/>
                  <a:pt x="433242" y="1493870"/>
                  <a:pt x="448864" y="1507423"/>
                </a:cubicBezTo>
                <a:cubicBezTo>
                  <a:pt x="392771" y="1467987"/>
                  <a:pt x="334888" y="1431941"/>
                  <a:pt x="271171" y="1402670"/>
                </a:cubicBezTo>
                <a:cubicBezTo>
                  <a:pt x="219501" y="1378859"/>
                  <a:pt x="171972" y="1349682"/>
                  <a:pt x="124724" y="1318152"/>
                </a:cubicBezTo>
                <a:cubicBezTo>
                  <a:pt x="103924" y="1304317"/>
                  <a:pt x="88300" y="1286624"/>
                  <a:pt x="68819" y="1271565"/>
                </a:cubicBezTo>
                <a:cubicBezTo>
                  <a:pt x="63642" y="1267612"/>
                  <a:pt x="-11370" y="1217353"/>
                  <a:pt x="21948" y="1211611"/>
                </a:cubicBezTo>
                <a:cubicBezTo>
                  <a:pt x="24489" y="1211141"/>
                  <a:pt x="26842" y="1208882"/>
                  <a:pt x="27030" y="1206246"/>
                </a:cubicBezTo>
                <a:cubicBezTo>
                  <a:pt x="28066" y="1185634"/>
                  <a:pt x="74748" y="1220647"/>
                  <a:pt x="83595" y="1232317"/>
                </a:cubicBezTo>
                <a:cubicBezTo>
                  <a:pt x="85478" y="1234765"/>
                  <a:pt x="90559" y="1234388"/>
                  <a:pt x="90183" y="1230530"/>
                </a:cubicBezTo>
                <a:cubicBezTo>
                  <a:pt x="88771" y="1217635"/>
                  <a:pt x="80018" y="1208600"/>
                  <a:pt x="68912" y="1202012"/>
                </a:cubicBezTo>
                <a:lnTo>
                  <a:pt x="68913" y="1201918"/>
                </a:lnTo>
                <a:cubicBezTo>
                  <a:pt x="64678" y="1192507"/>
                  <a:pt x="47924" y="1177071"/>
                  <a:pt x="63077" y="1167283"/>
                </a:cubicBezTo>
                <a:cubicBezTo>
                  <a:pt x="65807" y="1165494"/>
                  <a:pt x="95360" y="1156553"/>
                  <a:pt x="96395" y="1156741"/>
                </a:cubicBezTo>
                <a:cubicBezTo>
                  <a:pt x="110418" y="1159188"/>
                  <a:pt x="120112" y="1179047"/>
                  <a:pt x="129430" y="1188553"/>
                </a:cubicBezTo>
                <a:cubicBezTo>
                  <a:pt x="138371" y="1197682"/>
                  <a:pt x="147595" y="1210670"/>
                  <a:pt x="159453" y="1215752"/>
                </a:cubicBezTo>
                <a:cubicBezTo>
                  <a:pt x="163030" y="1217258"/>
                  <a:pt x="166701" y="1212835"/>
                  <a:pt x="163595" y="1209917"/>
                </a:cubicBezTo>
                <a:cubicBezTo>
                  <a:pt x="159172" y="1205870"/>
                  <a:pt x="155125" y="1201352"/>
                  <a:pt x="151170" y="1196741"/>
                </a:cubicBezTo>
                <a:cubicBezTo>
                  <a:pt x="151171" y="1194576"/>
                  <a:pt x="150700" y="1192883"/>
                  <a:pt x="149571" y="1190718"/>
                </a:cubicBezTo>
                <a:cubicBezTo>
                  <a:pt x="146372" y="1184129"/>
                  <a:pt x="142701" y="1177729"/>
                  <a:pt x="139595" y="1170952"/>
                </a:cubicBezTo>
                <a:cubicBezTo>
                  <a:pt x="136112" y="1163235"/>
                  <a:pt x="133007" y="1156082"/>
                  <a:pt x="132348" y="1147517"/>
                </a:cubicBezTo>
                <a:cubicBezTo>
                  <a:pt x="131971" y="1142623"/>
                  <a:pt x="132536" y="1137918"/>
                  <a:pt x="132819" y="1133212"/>
                </a:cubicBezTo>
                <a:cubicBezTo>
                  <a:pt x="135924" y="1121071"/>
                  <a:pt x="142795" y="1112976"/>
                  <a:pt x="152206" y="1119094"/>
                </a:cubicBezTo>
                <a:cubicBezTo>
                  <a:pt x="153995" y="1120224"/>
                  <a:pt x="156348" y="1120788"/>
                  <a:pt x="158324" y="1119752"/>
                </a:cubicBezTo>
                <a:cubicBezTo>
                  <a:pt x="163030" y="1117235"/>
                  <a:pt x="167642" y="1116629"/>
                  <a:pt x="172167" y="1117128"/>
                </a:cubicBezTo>
                <a:cubicBezTo>
                  <a:pt x="185742" y="1118623"/>
                  <a:pt x="198536" y="1130059"/>
                  <a:pt x="210748" y="1129636"/>
                </a:cubicBezTo>
                <a:cubicBezTo>
                  <a:pt x="223077" y="1129259"/>
                  <a:pt x="218936" y="1128411"/>
                  <a:pt x="231265" y="1125776"/>
                </a:cubicBezTo>
                <a:cubicBezTo>
                  <a:pt x="248559" y="1122035"/>
                  <a:pt x="261989" y="1118294"/>
                  <a:pt x="276755" y="1124043"/>
                </a:cubicBezTo>
                <a:close/>
                <a:moveTo>
                  <a:pt x="1646097" y="1542529"/>
                </a:moveTo>
                <a:cubicBezTo>
                  <a:pt x="1650838" y="1544905"/>
                  <a:pt x="1653380" y="1547941"/>
                  <a:pt x="1655357" y="1551376"/>
                </a:cubicBezTo>
                <a:lnTo>
                  <a:pt x="1661256" y="1576958"/>
                </a:lnTo>
                <a:lnTo>
                  <a:pt x="1654802" y="1576915"/>
                </a:lnTo>
                <a:lnTo>
                  <a:pt x="1650086" y="1566905"/>
                </a:lnTo>
                <a:cubicBezTo>
                  <a:pt x="1646886" y="1559282"/>
                  <a:pt x="1643593" y="1553163"/>
                  <a:pt x="1637946" y="1547140"/>
                </a:cubicBezTo>
                <a:cubicBezTo>
                  <a:pt x="1635404" y="1544504"/>
                  <a:pt x="1631357" y="1546859"/>
                  <a:pt x="1630604" y="1549775"/>
                </a:cubicBezTo>
                <a:cubicBezTo>
                  <a:pt x="1629193" y="1555798"/>
                  <a:pt x="1632769" y="1559564"/>
                  <a:pt x="1635310" y="1564929"/>
                </a:cubicBezTo>
                <a:cubicBezTo>
                  <a:pt x="1636723" y="1568035"/>
                  <a:pt x="1637946" y="1571234"/>
                  <a:pt x="1639262" y="1574341"/>
                </a:cubicBezTo>
                <a:lnTo>
                  <a:pt x="1640679" y="1577514"/>
                </a:lnTo>
                <a:lnTo>
                  <a:pt x="1631224" y="1578200"/>
                </a:lnTo>
                <a:lnTo>
                  <a:pt x="1631262" y="1577823"/>
                </a:lnTo>
                <a:cubicBezTo>
                  <a:pt x="1627969" y="1572552"/>
                  <a:pt x="1627498" y="1566152"/>
                  <a:pt x="1623827" y="1561070"/>
                </a:cubicBezTo>
                <a:cubicBezTo>
                  <a:pt x="1619969" y="1555705"/>
                  <a:pt x="1614605" y="1551846"/>
                  <a:pt x="1609522" y="1547705"/>
                </a:cubicBezTo>
                <a:cubicBezTo>
                  <a:pt x="1607262" y="1545823"/>
                  <a:pt x="1603216" y="1547140"/>
                  <a:pt x="1603498" y="1550434"/>
                </a:cubicBezTo>
                <a:cubicBezTo>
                  <a:pt x="1603968" y="1557776"/>
                  <a:pt x="1607357" y="1560976"/>
                  <a:pt x="1612157" y="1566341"/>
                </a:cubicBezTo>
                <a:lnTo>
                  <a:pt x="1621059" y="1578936"/>
                </a:lnTo>
                <a:lnTo>
                  <a:pt x="1620521" y="1578975"/>
                </a:lnTo>
                <a:lnTo>
                  <a:pt x="1608029" y="1582752"/>
                </a:lnTo>
                <a:lnTo>
                  <a:pt x="1608016" y="1581964"/>
                </a:lnTo>
                <a:cubicBezTo>
                  <a:pt x="1606416" y="1580269"/>
                  <a:pt x="1605663" y="1577070"/>
                  <a:pt x="1604251" y="1574998"/>
                </a:cubicBezTo>
                <a:cubicBezTo>
                  <a:pt x="1601710" y="1571234"/>
                  <a:pt x="1599170" y="1567564"/>
                  <a:pt x="1596722" y="1563517"/>
                </a:cubicBezTo>
                <a:cubicBezTo>
                  <a:pt x="1595028" y="1560788"/>
                  <a:pt x="1590980" y="1561634"/>
                  <a:pt x="1590133" y="1564552"/>
                </a:cubicBezTo>
                <a:cubicBezTo>
                  <a:pt x="1588816" y="1569116"/>
                  <a:pt x="1590276" y="1574341"/>
                  <a:pt x="1593110" y="1578728"/>
                </a:cubicBezTo>
                <a:lnTo>
                  <a:pt x="1600744" y="1584956"/>
                </a:lnTo>
                <a:lnTo>
                  <a:pt x="1593521" y="1587140"/>
                </a:lnTo>
                <a:cubicBezTo>
                  <a:pt x="1590321" y="1589305"/>
                  <a:pt x="1588721" y="1593445"/>
                  <a:pt x="1589569" y="1597304"/>
                </a:cubicBezTo>
                <a:lnTo>
                  <a:pt x="1574973" y="1591298"/>
                </a:lnTo>
                <a:lnTo>
                  <a:pt x="1572412" y="1567209"/>
                </a:lnTo>
                <a:cubicBezTo>
                  <a:pt x="1574339" y="1557136"/>
                  <a:pt x="1579850" y="1548035"/>
                  <a:pt x="1590509" y="1540929"/>
                </a:cubicBezTo>
                <a:cubicBezTo>
                  <a:pt x="1595309" y="1537729"/>
                  <a:pt x="1618934" y="1537259"/>
                  <a:pt x="1623638" y="1537635"/>
                </a:cubicBezTo>
                <a:cubicBezTo>
                  <a:pt x="1634416" y="1538435"/>
                  <a:pt x="1641356" y="1540153"/>
                  <a:pt x="1646097" y="1542529"/>
                </a:cubicBezTo>
                <a:close/>
                <a:moveTo>
                  <a:pt x="1240770" y="1414341"/>
                </a:moveTo>
                <a:cubicBezTo>
                  <a:pt x="1237569" y="1412458"/>
                  <a:pt x="1234463" y="1415752"/>
                  <a:pt x="1234464" y="1418764"/>
                </a:cubicBezTo>
                <a:cubicBezTo>
                  <a:pt x="1234463" y="1426952"/>
                  <a:pt x="1236252" y="1438716"/>
                  <a:pt x="1239545" y="1446246"/>
                </a:cubicBezTo>
                <a:cubicBezTo>
                  <a:pt x="1242840" y="1453870"/>
                  <a:pt x="1255358" y="1450011"/>
                  <a:pt x="1251970" y="1442388"/>
                </a:cubicBezTo>
                <a:cubicBezTo>
                  <a:pt x="1247734" y="1432882"/>
                  <a:pt x="1250935" y="1420269"/>
                  <a:pt x="1240770" y="1414341"/>
                </a:cubicBezTo>
                <a:close/>
                <a:moveTo>
                  <a:pt x="3152495" y="1983692"/>
                </a:moveTo>
                <a:cubicBezTo>
                  <a:pt x="3150813" y="1982621"/>
                  <a:pt x="3148624" y="1982339"/>
                  <a:pt x="3146837" y="1983374"/>
                </a:cubicBezTo>
                <a:cubicBezTo>
                  <a:pt x="3139025" y="1987892"/>
                  <a:pt x="3138837" y="1995139"/>
                  <a:pt x="3140531" y="2003516"/>
                </a:cubicBezTo>
                <a:cubicBezTo>
                  <a:pt x="3142036" y="2010857"/>
                  <a:pt x="3144765" y="2018763"/>
                  <a:pt x="3147495" y="2025821"/>
                </a:cubicBezTo>
                <a:cubicBezTo>
                  <a:pt x="3149566" y="2031280"/>
                  <a:pt x="3157567" y="2040692"/>
                  <a:pt x="3157567" y="2046057"/>
                </a:cubicBezTo>
                <a:cubicBezTo>
                  <a:pt x="3157472" y="2051139"/>
                  <a:pt x="3163589" y="2056597"/>
                  <a:pt x="3168107" y="2052080"/>
                </a:cubicBezTo>
                <a:cubicBezTo>
                  <a:pt x="3186366" y="2034103"/>
                  <a:pt x="3152673" y="2009351"/>
                  <a:pt x="3155119" y="1988739"/>
                </a:cubicBezTo>
                <a:cubicBezTo>
                  <a:pt x="3155354" y="1986621"/>
                  <a:pt x="3154178" y="1984762"/>
                  <a:pt x="3152495" y="1983692"/>
                </a:cubicBezTo>
                <a:close/>
                <a:moveTo>
                  <a:pt x="675953" y="1188457"/>
                </a:moveTo>
                <a:cubicBezTo>
                  <a:pt x="680764" y="1190041"/>
                  <a:pt x="684817" y="1192058"/>
                  <a:pt x="687264" y="1194576"/>
                </a:cubicBezTo>
                <a:cubicBezTo>
                  <a:pt x="666558" y="1199094"/>
                  <a:pt x="644911" y="1208975"/>
                  <a:pt x="626935" y="1215282"/>
                </a:cubicBezTo>
                <a:cubicBezTo>
                  <a:pt x="622888" y="1216694"/>
                  <a:pt x="624770" y="1222341"/>
                  <a:pt x="628348" y="1222906"/>
                </a:cubicBezTo>
                <a:cubicBezTo>
                  <a:pt x="650465" y="1226106"/>
                  <a:pt x="669382" y="1216412"/>
                  <a:pt x="690558" y="1211518"/>
                </a:cubicBezTo>
                <a:cubicBezTo>
                  <a:pt x="703452" y="1208505"/>
                  <a:pt x="739500" y="1195329"/>
                  <a:pt x="735076" y="1231000"/>
                </a:cubicBezTo>
                <a:cubicBezTo>
                  <a:pt x="734982" y="1231564"/>
                  <a:pt x="738559" y="1235800"/>
                  <a:pt x="738277" y="1236082"/>
                </a:cubicBezTo>
                <a:cubicBezTo>
                  <a:pt x="735265" y="1238717"/>
                  <a:pt x="686607" y="1231753"/>
                  <a:pt x="688865" y="1231846"/>
                </a:cubicBezTo>
                <a:cubicBezTo>
                  <a:pt x="676818" y="1231000"/>
                  <a:pt x="669100" y="1228741"/>
                  <a:pt x="657053" y="1231659"/>
                </a:cubicBezTo>
                <a:cubicBezTo>
                  <a:pt x="630888" y="1237870"/>
                  <a:pt x="610465" y="1259895"/>
                  <a:pt x="593335" y="1279188"/>
                </a:cubicBezTo>
                <a:cubicBezTo>
                  <a:pt x="573570" y="1301493"/>
                  <a:pt x="564724" y="1314952"/>
                  <a:pt x="555406" y="1341870"/>
                </a:cubicBezTo>
                <a:cubicBezTo>
                  <a:pt x="545524" y="1370388"/>
                  <a:pt x="527453" y="1393353"/>
                  <a:pt x="520488" y="1422811"/>
                </a:cubicBezTo>
                <a:cubicBezTo>
                  <a:pt x="515688" y="1443235"/>
                  <a:pt x="511923" y="1473258"/>
                  <a:pt x="512676" y="1503375"/>
                </a:cubicBezTo>
                <a:cubicBezTo>
                  <a:pt x="512676" y="1503375"/>
                  <a:pt x="512676" y="1503375"/>
                  <a:pt x="512675" y="1503282"/>
                </a:cubicBezTo>
                <a:cubicBezTo>
                  <a:pt x="507971" y="1482011"/>
                  <a:pt x="509006" y="1460553"/>
                  <a:pt x="505147" y="1439375"/>
                </a:cubicBezTo>
                <a:cubicBezTo>
                  <a:pt x="504300" y="1434953"/>
                  <a:pt x="498371" y="1435141"/>
                  <a:pt x="497429" y="1439376"/>
                </a:cubicBezTo>
                <a:cubicBezTo>
                  <a:pt x="495547" y="1447846"/>
                  <a:pt x="494983" y="1457258"/>
                  <a:pt x="495360" y="1467047"/>
                </a:cubicBezTo>
                <a:cubicBezTo>
                  <a:pt x="493948" y="1460270"/>
                  <a:pt x="492065" y="1453588"/>
                  <a:pt x="490935" y="1446717"/>
                </a:cubicBezTo>
                <a:cubicBezTo>
                  <a:pt x="487924" y="1428458"/>
                  <a:pt x="486511" y="1409823"/>
                  <a:pt x="474747" y="1395047"/>
                </a:cubicBezTo>
                <a:cubicBezTo>
                  <a:pt x="473618" y="1393635"/>
                  <a:pt x="471171" y="1394764"/>
                  <a:pt x="471264" y="1396458"/>
                </a:cubicBezTo>
                <a:cubicBezTo>
                  <a:pt x="473524" y="1432882"/>
                  <a:pt x="480959" y="1470717"/>
                  <a:pt x="492065" y="1506670"/>
                </a:cubicBezTo>
                <a:cubicBezTo>
                  <a:pt x="475688" y="1470059"/>
                  <a:pt x="468159" y="1429964"/>
                  <a:pt x="456959" y="1389117"/>
                </a:cubicBezTo>
                <a:cubicBezTo>
                  <a:pt x="451029" y="1367753"/>
                  <a:pt x="405007" y="1176694"/>
                  <a:pt x="452536" y="1190529"/>
                </a:cubicBezTo>
                <a:cubicBezTo>
                  <a:pt x="456112" y="1191564"/>
                  <a:pt x="459312" y="1188835"/>
                  <a:pt x="460347" y="1185635"/>
                </a:cubicBezTo>
                <a:cubicBezTo>
                  <a:pt x="465430" y="1169542"/>
                  <a:pt x="477571" y="1168129"/>
                  <a:pt x="489336" y="1166058"/>
                </a:cubicBezTo>
                <a:cubicBezTo>
                  <a:pt x="484159" y="1171706"/>
                  <a:pt x="478606" y="1176223"/>
                  <a:pt x="478041" y="1184318"/>
                </a:cubicBezTo>
                <a:cubicBezTo>
                  <a:pt x="477853" y="1187235"/>
                  <a:pt x="481241" y="1189776"/>
                  <a:pt x="483876" y="1188176"/>
                </a:cubicBezTo>
                <a:cubicBezTo>
                  <a:pt x="492347" y="1183094"/>
                  <a:pt x="496770" y="1173964"/>
                  <a:pt x="503829" y="1167377"/>
                </a:cubicBezTo>
                <a:cubicBezTo>
                  <a:pt x="509570" y="1162105"/>
                  <a:pt x="524912" y="1160883"/>
                  <a:pt x="535359" y="1162765"/>
                </a:cubicBezTo>
                <a:cubicBezTo>
                  <a:pt x="528394" y="1169165"/>
                  <a:pt x="522089" y="1176694"/>
                  <a:pt x="515217" y="1183189"/>
                </a:cubicBezTo>
                <a:cubicBezTo>
                  <a:pt x="503264" y="1194388"/>
                  <a:pt x="486418" y="1204553"/>
                  <a:pt x="485665" y="1222812"/>
                </a:cubicBezTo>
                <a:cubicBezTo>
                  <a:pt x="485476" y="1226576"/>
                  <a:pt x="489712" y="1228647"/>
                  <a:pt x="492441" y="1225729"/>
                </a:cubicBezTo>
                <a:cubicBezTo>
                  <a:pt x="500912" y="1216506"/>
                  <a:pt x="509476" y="1207659"/>
                  <a:pt x="518700" y="1199470"/>
                </a:cubicBezTo>
                <a:cubicBezTo>
                  <a:pt x="529712" y="1189682"/>
                  <a:pt x="537524" y="1176412"/>
                  <a:pt x="550324" y="1168788"/>
                </a:cubicBezTo>
                <a:cubicBezTo>
                  <a:pt x="556158" y="1165306"/>
                  <a:pt x="563501" y="1161635"/>
                  <a:pt x="570559" y="1162294"/>
                </a:cubicBezTo>
                <a:cubicBezTo>
                  <a:pt x="580912" y="1163329"/>
                  <a:pt x="584677" y="1174906"/>
                  <a:pt x="593806" y="1177541"/>
                </a:cubicBezTo>
                <a:cubicBezTo>
                  <a:pt x="598324" y="1178859"/>
                  <a:pt x="609994" y="1174623"/>
                  <a:pt x="611500" y="1179330"/>
                </a:cubicBezTo>
                <a:cubicBezTo>
                  <a:pt x="575548" y="1193729"/>
                  <a:pt x="544865" y="1211894"/>
                  <a:pt x="523123" y="1246058"/>
                </a:cubicBezTo>
                <a:cubicBezTo>
                  <a:pt x="520583" y="1250106"/>
                  <a:pt x="526135" y="1253494"/>
                  <a:pt x="529523" y="1251612"/>
                </a:cubicBezTo>
                <a:cubicBezTo>
                  <a:pt x="537618" y="1247282"/>
                  <a:pt x="541759" y="1239470"/>
                  <a:pt x="548253" y="1232882"/>
                </a:cubicBezTo>
                <a:cubicBezTo>
                  <a:pt x="561900" y="1219047"/>
                  <a:pt x="578183" y="1209447"/>
                  <a:pt x="595782" y="1201259"/>
                </a:cubicBezTo>
                <a:cubicBezTo>
                  <a:pt x="608112" y="1195518"/>
                  <a:pt x="621853" y="1187423"/>
                  <a:pt x="635029" y="1184129"/>
                </a:cubicBezTo>
                <a:cubicBezTo>
                  <a:pt x="638512" y="1183282"/>
                  <a:pt x="649124" y="1183376"/>
                  <a:pt x="660088" y="1184941"/>
                </a:cubicBezTo>
                <a:cubicBezTo>
                  <a:pt x="665571" y="1185723"/>
                  <a:pt x="671141" y="1186873"/>
                  <a:pt x="675953" y="1188457"/>
                </a:cubicBezTo>
                <a:close/>
                <a:moveTo>
                  <a:pt x="3224496" y="1945034"/>
                </a:moveTo>
                <a:cubicBezTo>
                  <a:pt x="3221400" y="1945022"/>
                  <a:pt x="3218178" y="1946810"/>
                  <a:pt x="3217706" y="1950340"/>
                </a:cubicBezTo>
                <a:cubicBezTo>
                  <a:pt x="3215353" y="1968222"/>
                  <a:pt x="3218836" y="1981964"/>
                  <a:pt x="3220248" y="1999375"/>
                </a:cubicBezTo>
                <a:cubicBezTo>
                  <a:pt x="3220719" y="2005116"/>
                  <a:pt x="3228248" y="2005399"/>
                  <a:pt x="3229942" y="2000222"/>
                </a:cubicBezTo>
                <a:cubicBezTo>
                  <a:pt x="3235025" y="1985069"/>
                  <a:pt x="3230412" y="1966434"/>
                  <a:pt x="3230507" y="1950528"/>
                </a:cubicBezTo>
                <a:cubicBezTo>
                  <a:pt x="3230553" y="1946859"/>
                  <a:pt x="3227589" y="1945046"/>
                  <a:pt x="3224496" y="1945034"/>
                </a:cubicBezTo>
                <a:close/>
                <a:moveTo>
                  <a:pt x="3576388" y="2048034"/>
                </a:moveTo>
                <a:cubicBezTo>
                  <a:pt x="3574459" y="2046387"/>
                  <a:pt x="3571683" y="2046293"/>
                  <a:pt x="3569495" y="2047293"/>
                </a:cubicBezTo>
                <a:cubicBezTo>
                  <a:pt x="3567307" y="2048293"/>
                  <a:pt x="3565707" y="2050387"/>
                  <a:pt x="3566130" y="2053116"/>
                </a:cubicBezTo>
                <a:cubicBezTo>
                  <a:pt x="3566036" y="2052458"/>
                  <a:pt x="3557377" y="2061680"/>
                  <a:pt x="3556718" y="2062527"/>
                </a:cubicBezTo>
                <a:cubicBezTo>
                  <a:pt x="3552671" y="2068174"/>
                  <a:pt x="3548719" y="2074292"/>
                  <a:pt x="3545424" y="2080410"/>
                </a:cubicBezTo>
                <a:cubicBezTo>
                  <a:pt x="3541189" y="2088410"/>
                  <a:pt x="3538459" y="2096409"/>
                  <a:pt x="3538459" y="2105444"/>
                </a:cubicBezTo>
                <a:cubicBezTo>
                  <a:pt x="3538366" y="2116175"/>
                  <a:pt x="3553801" y="2116080"/>
                  <a:pt x="3554931" y="2105728"/>
                </a:cubicBezTo>
                <a:cubicBezTo>
                  <a:pt x="3556718" y="2089446"/>
                  <a:pt x="3573377" y="2073258"/>
                  <a:pt x="3580060" y="2058481"/>
                </a:cubicBezTo>
                <a:cubicBezTo>
                  <a:pt x="3581282" y="2055657"/>
                  <a:pt x="3581189" y="2051986"/>
                  <a:pt x="3578554" y="2049822"/>
                </a:cubicBezTo>
                <a:cubicBezTo>
                  <a:pt x="3577801" y="2049257"/>
                  <a:pt x="3577142" y="2048598"/>
                  <a:pt x="3576388" y="2048034"/>
                </a:cubicBezTo>
                <a:close/>
                <a:moveTo>
                  <a:pt x="2244511" y="1630068"/>
                </a:moveTo>
                <a:cubicBezTo>
                  <a:pt x="2248747" y="1631007"/>
                  <a:pt x="2254168" y="1633198"/>
                  <a:pt x="2261002" y="1636927"/>
                </a:cubicBezTo>
                <a:cubicBezTo>
                  <a:pt x="2280108" y="1647280"/>
                  <a:pt x="2300720" y="1705822"/>
                  <a:pt x="2318132" y="1725022"/>
                </a:cubicBezTo>
                <a:cubicBezTo>
                  <a:pt x="2324061" y="1731517"/>
                  <a:pt x="2337238" y="1726999"/>
                  <a:pt x="2337991" y="1718245"/>
                </a:cubicBezTo>
                <a:cubicBezTo>
                  <a:pt x="2340344" y="1693021"/>
                  <a:pt x="2381379" y="1736692"/>
                  <a:pt x="2385332" y="1741210"/>
                </a:cubicBezTo>
                <a:cubicBezTo>
                  <a:pt x="2403214" y="1762010"/>
                  <a:pt x="2405567" y="1776127"/>
                  <a:pt x="2415732" y="1797962"/>
                </a:cubicBezTo>
                <a:cubicBezTo>
                  <a:pt x="2428437" y="1825163"/>
                  <a:pt x="2440203" y="1853116"/>
                  <a:pt x="2449708" y="1881633"/>
                </a:cubicBezTo>
                <a:cubicBezTo>
                  <a:pt x="2451121" y="1885774"/>
                  <a:pt x="2452720" y="1889821"/>
                  <a:pt x="2454226" y="1893868"/>
                </a:cubicBezTo>
                <a:cubicBezTo>
                  <a:pt x="2426555" y="1846340"/>
                  <a:pt x="2398037" y="1799751"/>
                  <a:pt x="2372437" y="1754668"/>
                </a:cubicBezTo>
                <a:cubicBezTo>
                  <a:pt x="2367921" y="1746763"/>
                  <a:pt x="2356344" y="1753445"/>
                  <a:pt x="2360203" y="1761539"/>
                </a:cubicBezTo>
                <a:cubicBezTo>
                  <a:pt x="2387402" y="1817916"/>
                  <a:pt x="2413944" y="1878810"/>
                  <a:pt x="2442743" y="1938480"/>
                </a:cubicBezTo>
                <a:cubicBezTo>
                  <a:pt x="2417520" y="1896598"/>
                  <a:pt x="2392485" y="1854622"/>
                  <a:pt x="2363402" y="1815751"/>
                </a:cubicBezTo>
                <a:cubicBezTo>
                  <a:pt x="2359827" y="1810952"/>
                  <a:pt x="2350038" y="1813398"/>
                  <a:pt x="2352580" y="1820269"/>
                </a:cubicBezTo>
                <a:cubicBezTo>
                  <a:pt x="2379591" y="1890669"/>
                  <a:pt x="2420720" y="1963328"/>
                  <a:pt x="2468626" y="2031750"/>
                </a:cubicBezTo>
                <a:cubicBezTo>
                  <a:pt x="2444814" y="2006716"/>
                  <a:pt x="2421285" y="1981680"/>
                  <a:pt x="2398696" y="1955892"/>
                </a:cubicBezTo>
                <a:cubicBezTo>
                  <a:pt x="2393615" y="1950056"/>
                  <a:pt x="2382884" y="1957680"/>
                  <a:pt x="2387591" y="1964175"/>
                </a:cubicBezTo>
                <a:cubicBezTo>
                  <a:pt x="2419685" y="2008880"/>
                  <a:pt x="2455450" y="2055939"/>
                  <a:pt x="2494320" y="2100268"/>
                </a:cubicBezTo>
                <a:cubicBezTo>
                  <a:pt x="2466180" y="2080409"/>
                  <a:pt x="2438226" y="2061021"/>
                  <a:pt x="2411214" y="2042104"/>
                </a:cubicBezTo>
                <a:cubicBezTo>
                  <a:pt x="2404532" y="2037398"/>
                  <a:pt x="2397190" y="2046151"/>
                  <a:pt x="2403120" y="2051892"/>
                </a:cubicBezTo>
                <a:cubicBezTo>
                  <a:pt x="2430132" y="2077963"/>
                  <a:pt x="2459685" y="2104974"/>
                  <a:pt x="2490556" y="2131515"/>
                </a:cubicBezTo>
                <a:cubicBezTo>
                  <a:pt x="2460533" y="2114104"/>
                  <a:pt x="2429473" y="2098198"/>
                  <a:pt x="2397474" y="2083704"/>
                </a:cubicBezTo>
                <a:cubicBezTo>
                  <a:pt x="2330462" y="2053210"/>
                  <a:pt x="2258744" y="2051327"/>
                  <a:pt x="2187120" y="2038716"/>
                </a:cubicBezTo>
                <a:cubicBezTo>
                  <a:pt x="2147497" y="2031751"/>
                  <a:pt x="2110133" y="2020551"/>
                  <a:pt x="2071827" y="2009351"/>
                </a:cubicBezTo>
                <a:cubicBezTo>
                  <a:pt x="2031074" y="1997398"/>
                  <a:pt x="1989945" y="1995045"/>
                  <a:pt x="1949662" y="1979986"/>
                </a:cubicBezTo>
                <a:cubicBezTo>
                  <a:pt x="1810557" y="1928221"/>
                  <a:pt x="1679828" y="1858764"/>
                  <a:pt x="1558605" y="1773210"/>
                </a:cubicBezTo>
                <a:lnTo>
                  <a:pt x="1497026" y="1710673"/>
                </a:lnTo>
                <a:lnTo>
                  <a:pt x="1494446" y="1698681"/>
                </a:lnTo>
                <a:lnTo>
                  <a:pt x="1490920" y="1703968"/>
                </a:lnTo>
                <a:lnTo>
                  <a:pt x="1477992" y="1685563"/>
                </a:lnTo>
                <a:cubicBezTo>
                  <a:pt x="1472675" y="1677422"/>
                  <a:pt x="1468063" y="1669069"/>
                  <a:pt x="1468063" y="1664128"/>
                </a:cubicBezTo>
                <a:cubicBezTo>
                  <a:pt x="1468063" y="1660551"/>
                  <a:pt x="1468722" y="1657539"/>
                  <a:pt x="1469758" y="1654717"/>
                </a:cubicBezTo>
                <a:cubicBezTo>
                  <a:pt x="1496204" y="1639375"/>
                  <a:pt x="1526134" y="1701399"/>
                  <a:pt x="1539405" y="1714480"/>
                </a:cubicBezTo>
                <a:cubicBezTo>
                  <a:pt x="1554275" y="1729163"/>
                  <a:pt x="1571404" y="1742339"/>
                  <a:pt x="1591074" y="1749680"/>
                </a:cubicBezTo>
                <a:cubicBezTo>
                  <a:pt x="1596157" y="1751563"/>
                  <a:pt x="1603215" y="1746480"/>
                  <a:pt x="1599074" y="1740928"/>
                </a:cubicBezTo>
                <a:cubicBezTo>
                  <a:pt x="1582792" y="1719374"/>
                  <a:pt x="1559640" y="1704410"/>
                  <a:pt x="1542322" y="1683704"/>
                </a:cubicBezTo>
                <a:cubicBezTo>
                  <a:pt x="1531969" y="1671375"/>
                  <a:pt x="1525192" y="1655751"/>
                  <a:pt x="1512957" y="1644928"/>
                </a:cubicBezTo>
                <a:cubicBezTo>
                  <a:pt x="1507404" y="1640034"/>
                  <a:pt x="1500909" y="1636646"/>
                  <a:pt x="1494322" y="1634951"/>
                </a:cubicBezTo>
                <a:cubicBezTo>
                  <a:pt x="1500156" y="1632786"/>
                  <a:pt x="1505898" y="1630999"/>
                  <a:pt x="1509851" y="1629116"/>
                </a:cubicBezTo>
                <a:cubicBezTo>
                  <a:pt x="1556722" y="1606528"/>
                  <a:pt x="1586181" y="1611327"/>
                  <a:pt x="1631074" y="1645209"/>
                </a:cubicBezTo>
                <a:cubicBezTo>
                  <a:pt x="1631168" y="1645305"/>
                  <a:pt x="1631356" y="1645209"/>
                  <a:pt x="1631451" y="1645305"/>
                </a:cubicBezTo>
                <a:cubicBezTo>
                  <a:pt x="1637850" y="1651045"/>
                  <a:pt x="1644440" y="1656599"/>
                  <a:pt x="1651122" y="1662151"/>
                </a:cubicBezTo>
                <a:cubicBezTo>
                  <a:pt x="1679074" y="1685492"/>
                  <a:pt x="1702887" y="1710905"/>
                  <a:pt x="1727450" y="1737821"/>
                </a:cubicBezTo>
                <a:cubicBezTo>
                  <a:pt x="1733757" y="1744693"/>
                  <a:pt x="1742979" y="1734622"/>
                  <a:pt x="1737427" y="1727657"/>
                </a:cubicBezTo>
                <a:cubicBezTo>
                  <a:pt x="1722180" y="1708457"/>
                  <a:pt x="1706180" y="1690481"/>
                  <a:pt x="1688391" y="1673728"/>
                </a:cubicBezTo>
                <a:cubicBezTo>
                  <a:pt x="1662886" y="1649822"/>
                  <a:pt x="1631921" y="1628551"/>
                  <a:pt x="1612157" y="1599093"/>
                </a:cubicBezTo>
                <a:lnTo>
                  <a:pt x="1651476" y="1595322"/>
                </a:lnTo>
                <a:lnTo>
                  <a:pt x="1652451" y="1596092"/>
                </a:lnTo>
                <a:lnTo>
                  <a:pt x="1653503" y="1595127"/>
                </a:lnTo>
                <a:lnTo>
                  <a:pt x="1659146" y="1594587"/>
                </a:lnTo>
                <a:lnTo>
                  <a:pt x="1666029" y="1596253"/>
                </a:lnTo>
                <a:lnTo>
                  <a:pt x="1666118" y="1596525"/>
                </a:lnTo>
                <a:lnTo>
                  <a:pt x="1667028" y="1596495"/>
                </a:lnTo>
                <a:lnTo>
                  <a:pt x="1701474" y="1604833"/>
                </a:lnTo>
                <a:cubicBezTo>
                  <a:pt x="1721240" y="1614905"/>
                  <a:pt x="1738463" y="1630433"/>
                  <a:pt x="1754651" y="1646715"/>
                </a:cubicBezTo>
                <a:cubicBezTo>
                  <a:pt x="1764345" y="1656975"/>
                  <a:pt x="1774227" y="1667045"/>
                  <a:pt x="1784109" y="1677399"/>
                </a:cubicBezTo>
                <a:cubicBezTo>
                  <a:pt x="1792110" y="1685681"/>
                  <a:pt x="1806039" y="1674293"/>
                  <a:pt x="1798039" y="1665822"/>
                </a:cubicBezTo>
                <a:cubicBezTo>
                  <a:pt x="1789945" y="1657539"/>
                  <a:pt x="1782134" y="1649257"/>
                  <a:pt x="1774321" y="1641257"/>
                </a:cubicBezTo>
                <a:cubicBezTo>
                  <a:pt x="1766227" y="1632786"/>
                  <a:pt x="1758134" y="1624128"/>
                  <a:pt x="1750415" y="1615092"/>
                </a:cubicBezTo>
                <a:cubicBezTo>
                  <a:pt x="1740815" y="1603893"/>
                  <a:pt x="1694510" y="1561728"/>
                  <a:pt x="1743545" y="1576410"/>
                </a:cubicBezTo>
                <a:cubicBezTo>
                  <a:pt x="1764910" y="1582811"/>
                  <a:pt x="1780063" y="1608316"/>
                  <a:pt x="1794839" y="1623187"/>
                </a:cubicBezTo>
                <a:cubicBezTo>
                  <a:pt x="1807356" y="1635797"/>
                  <a:pt x="1820439" y="1647375"/>
                  <a:pt x="1832863" y="1660081"/>
                </a:cubicBezTo>
                <a:cubicBezTo>
                  <a:pt x="1832957" y="1660175"/>
                  <a:pt x="1833145" y="1660175"/>
                  <a:pt x="1833239" y="1660269"/>
                </a:cubicBezTo>
                <a:cubicBezTo>
                  <a:pt x="1843121" y="1675046"/>
                  <a:pt x="1853191" y="1689728"/>
                  <a:pt x="1864298" y="1703563"/>
                </a:cubicBezTo>
                <a:cubicBezTo>
                  <a:pt x="1871451" y="1712505"/>
                  <a:pt x="1885192" y="1701869"/>
                  <a:pt x="1878320" y="1692740"/>
                </a:cubicBezTo>
                <a:cubicBezTo>
                  <a:pt x="1853004" y="1659139"/>
                  <a:pt x="1830792" y="1623280"/>
                  <a:pt x="1805756" y="1589492"/>
                </a:cubicBezTo>
                <a:cubicBezTo>
                  <a:pt x="1790604" y="1569069"/>
                  <a:pt x="1777992" y="1568693"/>
                  <a:pt x="1796626" y="1549775"/>
                </a:cubicBezTo>
                <a:cubicBezTo>
                  <a:pt x="1802039" y="1544294"/>
                  <a:pt x="1807292" y="1541252"/>
                  <a:pt x="1812463" y="1540026"/>
                </a:cubicBezTo>
                <a:cubicBezTo>
                  <a:pt x="1827980" y="1536352"/>
                  <a:pt x="1842768" y="1549023"/>
                  <a:pt x="1858933" y="1561163"/>
                </a:cubicBezTo>
                <a:cubicBezTo>
                  <a:pt x="1864204" y="1565116"/>
                  <a:pt x="1873051" y="1560976"/>
                  <a:pt x="1873145" y="1554293"/>
                </a:cubicBezTo>
                <a:cubicBezTo>
                  <a:pt x="1873192" y="1547845"/>
                  <a:pt x="1876679" y="1545875"/>
                  <a:pt x="1882194" y="1546589"/>
                </a:cubicBezTo>
                <a:lnTo>
                  <a:pt x="1886996" y="1548489"/>
                </a:lnTo>
                <a:lnTo>
                  <a:pt x="1883121" y="1553259"/>
                </a:lnTo>
                <a:lnTo>
                  <a:pt x="1881873" y="1554199"/>
                </a:lnTo>
                <a:lnTo>
                  <a:pt x="1892981" y="1560839"/>
                </a:lnTo>
                <a:lnTo>
                  <a:pt x="1899878" y="1553590"/>
                </a:lnTo>
                <a:lnTo>
                  <a:pt x="1903403" y="1554987"/>
                </a:lnTo>
                <a:cubicBezTo>
                  <a:pt x="1919710" y="1563563"/>
                  <a:pt x="1938463" y="1575704"/>
                  <a:pt x="1948344" y="1577068"/>
                </a:cubicBezTo>
                <a:cubicBezTo>
                  <a:pt x="1952579" y="1577634"/>
                  <a:pt x="1957191" y="1575563"/>
                  <a:pt x="1958980" y="1571516"/>
                </a:cubicBezTo>
                <a:cubicBezTo>
                  <a:pt x="1969991" y="1546293"/>
                  <a:pt x="2029756" y="1633258"/>
                  <a:pt x="2035120" y="1638152"/>
                </a:cubicBezTo>
                <a:cubicBezTo>
                  <a:pt x="2045380" y="1647564"/>
                  <a:pt x="2056861" y="1653398"/>
                  <a:pt x="2069191" y="1658857"/>
                </a:cubicBezTo>
                <a:cubicBezTo>
                  <a:pt x="2083684" y="1677586"/>
                  <a:pt x="2098273" y="1696222"/>
                  <a:pt x="2111073" y="1716175"/>
                </a:cubicBezTo>
                <a:cubicBezTo>
                  <a:pt x="2131121" y="1747422"/>
                  <a:pt x="2149379" y="1780458"/>
                  <a:pt x="2172814" y="1809257"/>
                </a:cubicBezTo>
                <a:cubicBezTo>
                  <a:pt x="2178649" y="1816410"/>
                  <a:pt x="2190980" y="1807187"/>
                  <a:pt x="2185803" y="1799469"/>
                </a:cubicBezTo>
                <a:cubicBezTo>
                  <a:pt x="2156626" y="1755610"/>
                  <a:pt x="2131402" y="1709116"/>
                  <a:pt x="2099686" y="1666951"/>
                </a:cubicBezTo>
                <a:cubicBezTo>
                  <a:pt x="2092626" y="1657540"/>
                  <a:pt x="2053097" y="1614528"/>
                  <a:pt x="2053003" y="1613682"/>
                </a:cubicBezTo>
                <a:cubicBezTo>
                  <a:pt x="2051686" y="1596928"/>
                  <a:pt x="2049709" y="1585727"/>
                  <a:pt x="2086885" y="1623657"/>
                </a:cubicBezTo>
                <a:cubicBezTo>
                  <a:pt x="2091873" y="1628740"/>
                  <a:pt x="2101850" y="1623563"/>
                  <a:pt x="2098086" y="1616504"/>
                </a:cubicBezTo>
                <a:cubicBezTo>
                  <a:pt x="2074932" y="1573210"/>
                  <a:pt x="2138462" y="1629021"/>
                  <a:pt x="2151168" y="1641540"/>
                </a:cubicBezTo>
                <a:cubicBezTo>
                  <a:pt x="2155590" y="1645963"/>
                  <a:pt x="2165003" y="1640881"/>
                  <a:pt x="2163403" y="1634668"/>
                </a:cubicBezTo>
                <a:cubicBezTo>
                  <a:pt x="2153709" y="1595611"/>
                  <a:pt x="2219026" y="1686811"/>
                  <a:pt x="2231732" y="1703845"/>
                </a:cubicBezTo>
                <a:cubicBezTo>
                  <a:pt x="2237660" y="1711845"/>
                  <a:pt x="2252815" y="1707610"/>
                  <a:pt x="2249144" y="1696505"/>
                </a:cubicBezTo>
                <a:cubicBezTo>
                  <a:pt x="2243133" y="1678304"/>
                  <a:pt x="2214853" y="1623498"/>
                  <a:pt x="2244511" y="1630068"/>
                </a:cubicBezTo>
                <a:close/>
                <a:moveTo>
                  <a:pt x="3695694" y="2061386"/>
                </a:moveTo>
                <a:cubicBezTo>
                  <a:pt x="3693729" y="2059775"/>
                  <a:pt x="3690929" y="2059045"/>
                  <a:pt x="3688482" y="2059798"/>
                </a:cubicBezTo>
                <a:cubicBezTo>
                  <a:pt x="3681518" y="2061869"/>
                  <a:pt x="3680106" y="2064316"/>
                  <a:pt x="3675307" y="2070151"/>
                </a:cubicBezTo>
                <a:cubicBezTo>
                  <a:pt x="3666270" y="2081163"/>
                  <a:pt x="3656859" y="2091515"/>
                  <a:pt x="3648295" y="2103186"/>
                </a:cubicBezTo>
                <a:cubicBezTo>
                  <a:pt x="3644154" y="2108833"/>
                  <a:pt x="3651494" y="2116080"/>
                  <a:pt x="3657330" y="2112974"/>
                </a:cubicBezTo>
                <a:cubicBezTo>
                  <a:pt x="3674365" y="2103939"/>
                  <a:pt x="3691870" y="2087187"/>
                  <a:pt x="3697894" y="2068269"/>
                </a:cubicBezTo>
                <a:cubicBezTo>
                  <a:pt x="3698788" y="2065492"/>
                  <a:pt x="3697658" y="2062998"/>
                  <a:pt x="3695694" y="2061386"/>
                </a:cubicBezTo>
                <a:close/>
                <a:moveTo>
                  <a:pt x="3655154" y="2043904"/>
                </a:moveTo>
                <a:cubicBezTo>
                  <a:pt x="3652811" y="2043069"/>
                  <a:pt x="3650176" y="2043610"/>
                  <a:pt x="3648765" y="2046527"/>
                </a:cubicBezTo>
                <a:cubicBezTo>
                  <a:pt x="3643212" y="2058292"/>
                  <a:pt x="3636341" y="2069210"/>
                  <a:pt x="3630695" y="2080786"/>
                </a:cubicBezTo>
                <a:cubicBezTo>
                  <a:pt x="3626930" y="2088504"/>
                  <a:pt x="3625423" y="2097539"/>
                  <a:pt x="3620153" y="2104410"/>
                </a:cubicBezTo>
                <a:cubicBezTo>
                  <a:pt x="3615353" y="2110621"/>
                  <a:pt x="3621283" y="2119374"/>
                  <a:pt x="3628812" y="2115516"/>
                </a:cubicBezTo>
                <a:cubicBezTo>
                  <a:pt x="3638130" y="2110716"/>
                  <a:pt x="3641424" y="2102433"/>
                  <a:pt x="3645471" y="2093304"/>
                </a:cubicBezTo>
                <a:cubicBezTo>
                  <a:pt x="3651965" y="2078809"/>
                  <a:pt x="3661189" y="2066103"/>
                  <a:pt x="3659776" y="2049538"/>
                </a:cubicBezTo>
                <a:cubicBezTo>
                  <a:pt x="3659541" y="2046951"/>
                  <a:pt x="3657494" y="2044739"/>
                  <a:pt x="3655154" y="2043904"/>
                </a:cubicBezTo>
                <a:close/>
                <a:moveTo>
                  <a:pt x="1034935" y="1206152"/>
                </a:moveTo>
                <a:cubicBezTo>
                  <a:pt x="1028158" y="1232317"/>
                  <a:pt x="1025053" y="1256975"/>
                  <a:pt x="1009993" y="1282011"/>
                </a:cubicBezTo>
                <a:cubicBezTo>
                  <a:pt x="992582" y="1310999"/>
                  <a:pt x="970935" y="1336505"/>
                  <a:pt x="948818" y="1361729"/>
                </a:cubicBezTo>
                <a:cubicBezTo>
                  <a:pt x="948535" y="1362010"/>
                  <a:pt x="948253" y="1362293"/>
                  <a:pt x="947970" y="1362576"/>
                </a:cubicBezTo>
                <a:cubicBezTo>
                  <a:pt x="951547" y="1353917"/>
                  <a:pt x="953523" y="1345634"/>
                  <a:pt x="947217" y="1337352"/>
                </a:cubicBezTo>
                <a:cubicBezTo>
                  <a:pt x="945334" y="1334904"/>
                  <a:pt x="941570" y="1336787"/>
                  <a:pt x="941288" y="1339517"/>
                </a:cubicBezTo>
                <a:cubicBezTo>
                  <a:pt x="940253" y="1350905"/>
                  <a:pt x="936206" y="1362293"/>
                  <a:pt x="931594" y="1372647"/>
                </a:cubicBezTo>
                <a:cubicBezTo>
                  <a:pt x="929429" y="1377446"/>
                  <a:pt x="927264" y="1382246"/>
                  <a:pt x="925288" y="1387140"/>
                </a:cubicBezTo>
                <a:cubicBezTo>
                  <a:pt x="915500" y="1397493"/>
                  <a:pt x="905618" y="1407752"/>
                  <a:pt x="895924" y="1418104"/>
                </a:cubicBezTo>
                <a:cubicBezTo>
                  <a:pt x="897618" y="1409258"/>
                  <a:pt x="898088" y="1400129"/>
                  <a:pt x="897147" y="1392504"/>
                </a:cubicBezTo>
                <a:cubicBezTo>
                  <a:pt x="896865" y="1390718"/>
                  <a:pt x="895736" y="1388740"/>
                  <a:pt x="893758" y="1388458"/>
                </a:cubicBezTo>
                <a:cubicBezTo>
                  <a:pt x="893194" y="1388363"/>
                  <a:pt x="892629" y="1388269"/>
                  <a:pt x="892065" y="1388175"/>
                </a:cubicBezTo>
                <a:cubicBezTo>
                  <a:pt x="889146" y="1387705"/>
                  <a:pt x="886135" y="1391281"/>
                  <a:pt x="888300" y="1393917"/>
                </a:cubicBezTo>
                <a:cubicBezTo>
                  <a:pt x="888770" y="1394482"/>
                  <a:pt x="883782" y="1413869"/>
                  <a:pt x="883500" y="1415093"/>
                </a:cubicBezTo>
                <a:cubicBezTo>
                  <a:pt x="881806" y="1422717"/>
                  <a:pt x="880488" y="1430717"/>
                  <a:pt x="878136" y="1438246"/>
                </a:cubicBezTo>
                <a:cubicBezTo>
                  <a:pt x="877946" y="1438529"/>
                  <a:pt x="877664" y="1438810"/>
                  <a:pt x="877476" y="1439093"/>
                </a:cubicBezTo>
                <a:cubicBezTo>
                  <a:pt x="877006" y="1439469"/>
                  <a:pt x="876723" y="1439846"/>
                  <a:pt x="876535" y="1440316"/>
                </a:cubicBezTo>
                <a:cubicBezTo>
                  <a:pt x="872018" y="1445775"/>
                  <a:pt x="867405" y="1451046"/>
                  <a:pt x="863170" y="1456787"/>
                </a:cubicBezTo>
                <a:cubicBezTo>
                  <a:pt x="863453" y="1454435"/>
                  <a:pt x="863830" y="1451987"/>
                  <a:pt x="864112" y="1449728"/>
                </a:cubicBezTo>
                <a:cubicBezTo>
                  <a:pt x="865240" y="1439752"/>
                  <a:pt x="873335" y="1415564"/>
                  <a:pt x="859688" y="1411423"/>
                </a:cubicBezTo>
                <a:cubicBezTo>
                  <a:pt x="856676" y="1410481"/>
                  <a:pt x="852535" y="1412646"/>
                  <a:pt x="853382" y="1416317"/>
                </a:cubicBezTo>
                <a:cubicBezTo>
                  <a:pt x="856205" y="1428741"/>
                  <a:pt x="850559" y="1453399"/>
                  <a:pt x="847642" y="1465445"/>
                </a:cubicBezTo>
                <a:cubicBezTo>
                  <a:pt x="846229" y="1471093"/>
                  <a:pt x="845289" y="1476363"/>
                  <a:pt x="844347" y="1482199"/>
                </a:cubicBezTo>
                <a:cubicBezTo>
                  <a:pt x="843970" y="1484458"/>
                  <a:pt x="843218" y="1486622"/>
                  <a:pt x="842654" y="1488881"/>
                </a:cubicBezTo>
                <a:cubicBezTo>
                  <a:pt x="833806" y="1505069"/>
                  <a:pt x="826089" y="1520976"/>
                  <a:pt x="816488" y="1536034"/>
                </a:cubicBezTo>
                <a:cubicBezTo>
                  <a:pt x="820065" y="1521352"/>
                  <a:pt x="822418" y="1506199"/>
                  <a:pt x="826371" y="1492081"/>
                </a:cubicBezTo>
                <a:cubicBezTo>
                  <a:pt x="832394" y="1470716"/>
                  <a:pt x="838512" y="1433258"/>
                  <a:pt x="829665" y="1412834"/>
                </a:cubicBezTo>
                <a:cubicBezTo>
                  <a:pt x="827876" y="1408693"/>
                  <a:pt x="822418" y="1410293"/>
                  <a:pt x="822324" y="1414529"/>
                </a:cubicBezTo>
                <a:cubicBezTo>
                  <a:pt x="821193" y="1462904"/>
                  <a:pt x="805947" y="1510811"/>
                  <a:pt x="798794" y="1558811"/>
                </a:cubicBezTo>
                <a:cubicBezTo>
                  <a:pt x="798041" y="1559563"/>
                  <a:pt x="797571" y="1560410"/>
                  <a:pt x="796818" y="1561163"/>
                </a:cubicBezTo>
                <a:cubicBezTo>
                  <a:pt x="792583" y="1565399"/>
                  <a:pt x="788159" y="1569445"/>
                  <a:pt x="783735" y="1573587"/>
                </a:cubicBezTo>
                <a:cubicBezTo>
                  <a:pt x="789006" y="1559281"/>
                  <a:pt x="793805" y="1544881"/>
                  <a:pt x="797477" y="1528976"/>
                </a:cubicBezTo>
                <a:cubicBezTo>
                  <a:pt x="801523" y="1511375"/>
                  <a:pt x="811124" y="1487846"/>
                  <a:pt x="803217" y="1470433"/>
                </a:cubicBezTo>
                <a:cubicBezTo>
                  <a:pt x="801242" y="1466105"/>
                  <a:pt x="794465" y="1467328"/>
                  <a:pt x="794183" y="1472128"/>
                </a:cubicBezTo>
                <a:cubicBezTo>
                  <a:pt x="791547" y="1512975"/>
                  <a:pt x="775359" y="1551846"/>
                  <a:pt x="766230" y="1591376"/>
                </a:cubicBezTo>
                <a:cubicBezTo>
                  <a:pt x="763219" y="1594669"/>
                  <a:pt x="760206" y="1597680"/>
                  <a:pt x="757383" y="1601164"/>
                </a:cubicBezTo>
                <a:cubicBezTo>
                  <a:pt x="766606" y="1562387"/>
                  <a:pt x="767735" y="1519658"/>
                  <a:pt x="770746" y="1481540"/>
                </a:cubicBezTo>
                <a:cubicBezTo>
                  <a:pt x="771123" y="1476929"/>
                  <a:pt x="763876" y="1474481"/>
                  <a:pt x="761711" y="1478811"/>
                </a:cubicBezTo>
                <a:cubicBezTo>
                  <a:pt x="749100" y="1504411"/>
                  <a:pt x="751359" y="1535940"/>
                  <a:pt x="748347" y="1563799"/>
                </a:cubicBezTo>
                <a:cubicBezTo>
                  <a:pt x="746088" y="1584504"/>
                  <a:pt x="743547" y="1605210"/>
                  <a:pt x="740441" y="1625728"/>
                </a:cubicBezTo>
                <a:cubicBezTo>
                  <a:pt x="739782" y="1626858"/>
                  <a:pt x="739029" y="1627987"/>
                  <a:pt x="738465" y="1629210"/>
                </a:cubicBezTo>
                <a:cubicBezTo>
                  <a:pt x="737900" y="1616034"/>
                  <a:pt x="737523" y="1602857"/>
                  <a:pt x="737899" y="1589775"/>
                </a:cubicBezTo>
                <a:cubicBezTo>
                  <a:pt x="738653" y="1564175"/>
                  <a:pt x="752865" y="1530669"/>
                  <a:pt x="743736" y="1506293"/>
                </a:cubicBezTo>
                <a:cubicBezTo>
                  <a:pt x="742417" y="1502716"/>
                  <a:pt x="736583" y="1503282"/>
                  <a:pt x="736300" y="1507234"/>
                </a:cubicBezTo>
                <a:cubicBezTo>
                  <a:pt x="733948" y="1535281"/>
                  <a:pt x="724440" y="1562951"/>
                  <a:pt x="724818" y="1591376"/>
                </a:cubicBezTo>
                <a:cubicBezTo>
                  <a:pt x="724912" y="1600599"/>
                  <a:pt x="725382" y="1609727"/>
                  <a:pt x="726041" y="1618951"/>
                </a:cubicBezTo>
                <a:cubicBezTo>
                  <a:pt x="724160" y="1606810"/>
                  <a:pt x="722465" y="1594669"/>
                  <a:pt x="721807" y="1582622"/>
                </a:cubicBezTo>
                <a:cubicBezTo>
                  <a:pt x="720676" y="1561822"/>
                  <a:pt x="727829" y="1538575"/>
                  <a:pt x="720959" y="1518810"/>
                </a:cubicBezTo>
                <a:cubicBezTo>
                  <a:pt x="719452" y="1514481"/>
                  <a:pt x="712865" y="1514764"/>
                  <a:pt x="712677" y="1519752"/>
                </a:cubicBezTo>
                <a:cubicBezTo>
                  <a:pt x="710889" y="1565399"/>
                  <a:pt x="712771" y="1604740"/>
                  <a:pt x="720394" y="1649634"/>
                </a:cubicBezTo>
                <a:cubicBezTo>
                  <a:pt x="723971" y="1670999"/>
                  <a:pt x="727829" y="1694528"/>
                  <a:pt x="732911" y="1717304"/>
                </a:cubicBezTo>
                <a:cubicBezTo>
                  <a:pt x="727924" y="1706293"/>
                  <a:pt x="723217" y="1695186"/>
                  <a:pt x="719924" y="1683610"/>
                </a:cubicBezTo>
                <a:cubicBezTo>
                  <a:pt x="708535" y="1643986"/>
                  <a:pt x="711923" y="1603423"/>
                  <a:pt x="702041" y="1564551"/>
                </a:cubicBezTo>
                <a:cubicBezTo>
                  <a:pt x="700724" y="1559563"/>
                  <a:pt x="694042" y="1561163"/>
                  <a:pt x="693665" y="1565681"/>
                </a:cubicBezTo>
                <a:cubicBezTo>
                  <a:pt x="688206" y="1621775"/>
                  <a:pt x="698936" y="1679470"/>
                  <a:pt x="723217" y="1730574"/>
                </a:cubicBezTo>
                <a:cubicBezTo>
                  <a:pt x="717664" y="1720975"/>
                  <a:pt x="712206" y="1711469"/>
                  <a:pt x="706841" y="1702904"/>
                </a:cubicBezTo>
                <a:cubicBezTo>
                  <a:pt x="697712" y="1688410"/>
                  <a:pt x="691406" y="1671657"/>
                  <a:pt x="685665" y="1655469"/>
                </a:cubicBezTo>
                <a:cubicBezTo>
                  <a:pt x="682183" y="1645681"/>
                  <a:pt x="681053" y="1634669"/>
                  <a:pt x="674465" y="1626387"/>
                </a:cubicBezTo>
                <a:cubicBezTo>
                  <a:pt x="671923" y="1623093"/>
                  <a:pt x="666936" y="1625351"/>
                  <a:pt x="667877" y="1629493"/>
                </a:cubicBezTo>
                <a:cubicBezTo>
                  <a:pt x="674748" y="1659987"/>
                  <a:pt x="685383" y="1688316"/>
                  <a:pt x="702701" y="1714198"/>
                </a:cubicBezTo>
                <a:cubicBezTo>
                  <a:pt x="708912" y="1723421"/>
                  <a:pt x="715029" y="1732833"/>
                  <a:pt x="721147" y="1742151"/>
                </a:cubicBezTo>
                <a:cubicBezTo>
                  <a:pt x="712583" y="1730951"/>
                  <a:pt x="704206" y="1719846"/>
                  <a:pt x="695359" y="1709775"/>
                </a:cubicBezTo>
                <a:cubicBezTo>
                  <a:pt x="662229" y="1672411"/>
                  <a:pt x="654983" y="1637869"/>
                  <a:pt x="640583" y="1591940"/>
                </a:cubicBezTo>
                <a:cubicBezTo>
                  <a:pt x="631830" y="1563987"/>
                  <a:pt x="633994" y="1575469"/>
                  <a:pt x="638794" y="1537541"/>
                </a:cubicBezTo>
                <a:cubicBezTo>
                  <a:pt x="639171" y="1534622"/>
                  <a:pt x="644817" y="1531328"/>
                  <a:pt x="644253" y="1526246"/>
                </a:cubicBezTo>
                <a:cubicBezTo>
                  <a:pt x="641806" y="1500175"/>
                  <a:pt x="633618" y="1513634"/>
                  <a:pt x="641995" y="1476175"/>
                </a:cubicBezTo>
                <a:cubicBezTo>
                  <a:pt x="650747" y="1437304"/>
                  <a:pt x="658654" y="1443328"/>
                  <a:pt x="691407" y="1441069"/>
                </a:cubicBezTo>
                <a:cubicBezTo>
                  <a:pt x="694888" y="1440788"/>
                  <a:pt x="697147" y="1438999"/>
                  <a:pt x="698371" y="1435893"/>
                </a:cubicBezTo>
                <a:cubicBezTo>
                  <a:pt x="707501" y="1412552"/>
                  <a:pt x="706089" y="1384694"/>
                  <a:pt x="724912" y="1366811"/>
                </a:cubicBezTo>
                <a:cubicBezTo>
                  <a:pt x="728583" y="1363329"/>
                  <a:pt x="749759" y="1346575"/>
                  <a:pt x="753241" y="1359846"/>
                </a:cubicBezTo>
                <a:cubicBezTo>
                  <a:pt x="740911" y="1386952"/>
                  <a:pt x="731030" y="1408975"/>
                  <a:pt x="732348" y="1444269"/>
                </a:cubicBezTo>
                <a:cubicBezTo>
                  <a:pt x="732535" y="1448317"/>
                  <a:pt x="738276" y="1448598"/>
                  <a:pt x="739782" y="1445305"/>
                </a:cubicBezTo>
                <a:cubicBezTo>
                  <a:pt x="746559" y="1430340"/>
                  <a:pt x="744582" y="1416599"/>
                  <a:pt x="748347" y="1400505"/>
                </a:cubicBezTo>
                <a:cubicBezTo>
                  <a:pt x="751829" y="1385823"/>
                  <a:pt x="760770" y="1374622"/>
                  <a:pt x="767453" y="1361446"/>
                </a:cubicBezTo>
                <a:cubicBezTo>
                  <a:pt x="780724" y="1335564"/>
                  <a:pt x="787782" y="1311846"/>
                  <a:pt x="809712" y="1293964"/>
                </a:cubicBezTo>
                <a:cubicBezTo>
                  <a:pt x="810277" y="1298011"/>
                  <a:pt x="811500" y="1301964"/>
                  <a:pt x="813383" y="1307235"/>
                </a:cubicBezTo>
                <a:cubicBezTo>
                  <a:pt x="815453" y="1313069"/>
                  <a:pt x="816582" y="1317963"/>
                  <a:pt x="817241" y="1322764"/>
                </a:cubicBezTo>
                <a:cubicBezTo>
                  <a:pt x="807076" y="1349587"/>
                  <a:pt x="801146" y="1377917"/>
                  <a:pt x="798042" y="1406340"/>
                </a:cubicBezTo>
                <a:cubicBezTo>
                  <a:pt x="797571" y="1410575"/>
                  <a:pt x="803594" y="1411987"/>
                  <a:pt x="805664" y="1408693"/>
                </a:cubicBezTo>
                <a:cubicBezTo>
                  <a:pt x="816865" y="1390904"/>
                  <a:pt x="817430" y="1374340"/>
                  <a:pt x="822512" y="1354670"/>
                </a:cubicBezTo>
                <a:cubicBezTo>
                  <a:pt x="825336" y="1347987"/>
                  <a:pt x="827500" y="1341493"/>
                  <a:pt x="828818" y="1334810"/>
                </a:cubicBezTo>
                <a:cubicBezTo>
                  <a:pt x="837759" y="1309494"/>
                  <a:pt x="850653" y="1284929"/>
                  <a:pt x="869477" y="1266763"/>
                </a:cubicBezTo>
                <a:cubicBezTo>
                  <a:pt x="897523" y="1239564"/>
                  <a:pt x="893476" y="1268176"/>
                  <a:pt x="888394" y="1295282"/>
                </a:cubicBezTo>
                <a:cubicBezTo>
                  <a:pt x="883312" y="1308364"/>
                  <a:pt x="879924" y="1321728"/>
                  <a:pt x="873805" y="1335470"/>
                </a:cubicBezTo>
                <a:cubicBezTo>
                  <a:pt x="871453" y="1340646"/>
                  <a:pt x="877476" y="1345258"/>
                  <a:pt x="881806" y="1341399"/>
                </a:cubicBezTo>
                <a:cubicBezTo>
                  <a:pt x="889240" y="1334904"/>
                  <a:pt x="888864" y="1332741"/>
                  <a:pt x="893005" y="1323329"/>
                </a:cubicBezTo>
                <a:cubicBezTo>
                  <a:pt x="902887" y="1300552"/>
                  <a:pt x="912111" y="1281541"/>
                  <a:pt x="928583" y="1261869"/>
                </a:cubicBezTo>
                <a:cubicBezTo>
                  <a:pt x="957853" y="1226858"/>
                  <a:pt x="993523" y="1216882"/>
                  <a:pt x="1034935" y="1206152"/>
                </a:cubicBezTo>
                <a:close/>
                <a:moveTo>
                  <a:pt x="1320919" y="1293229"/>
                </a:moveTo>
                <a:cubicBezTo>
                  <a:pt x="1324370" y="1294300"/>
                  <a:pt x="1328135" y="1298411"/>
                  <a:pt x="1332158" y="1306765"/>
                </a:cubicBezTo>
                <a:cubicBezTo>
                  <a:pt x="1338652" y="1320129"/>
                  <a:pt x="1342887" y="1336976"/>
                  <a:pt x="1346746" y="1351376"/>
                </a:cubicBezTo>
                <a:cubicBezTo>
                  <a:pt x="1357286" y="1390153"/>
                  <a:pt x="1349852" y="1424411"/>
                  <a:pt x="1341099" y="1461023"/>
                </a:cubicBezTo>
                <a:cubicBezTo>
                  <a:pt x="1338935" y="1452647"/>
                  <a:pt x="1336111" y="1444646"/>
                  <a:pt x="1331875" y="1438623"/>
                </a:cubicBezTo>
                <a:cubicBezTo>
                  <a:pt x="1329334" y="1434951"/>
                  <a:pt x="1323687" y="1436834"/>
                  <a:pt x="1323781" y="1441258"/>
                </a:cubicBezTo>
                <a:cubicBezTo>
                  <a:pt x="1323970" y="1448223"/>
                  <a:pt x="1325663" y="1454999"/>
                  <a:pt x="1327263" y="1461776"/>
                </a:cubicBezTo>
                <a:cubicBezTo>
                  <a:pt x="1329616" y="1472411"/>
                  <a:pt x="1331028" y="1483235"/>
                  <a:pt x="1333287" y="1493964"/>
                </a:cubicBezTo>
                <a:cubicBezTo>
                  <a:pt x="1329899" y="1508928"/>
                  <a:pt x="1326511" y="1523894"/>
                  <a:pt x="1322747" y="1538764"/>
                </a:cubicBezTo>
                <a:cubicBezTo>
                  <a:pt x="1319828" y="1524646"/>
                  <a:pt x="1315028" y="1511375"/>
                  <a:pt x="1307875" y="1501588"/>
                </a:cubicBezTo>
                <a:cubicBezTo>
                  <a:pt x="1305993" y="1499046"/>
                  <a:pt x="1300911" y="1500175"/>
                  <a:pt x="1300911" y="1503564"/>
                </a:cubicBezTo>
                <a:cubicBezTo>
                  <a:pt x="1300911" y="1518246"/>
                  <a:pt x="1305993" y="1532363"/>
                  <a:pt x="1308534" y="1546765"/>
                </a:cubicBezTo>
                <a:cubicBezTo>
                  <a:pt x="1310323" y="1556740"/>
                  <a:pt x="1311170" y="1566811"/>
                  <a:pt x="1312299" y="1576787"/>
                </a:cubicBezTo>
                <a:cubicBezTo>
                  <a:pt x="1309946" y="1584693"/>
                  <a:pt x="1307499" y="1592693"/>
                  <a:pt x="1304770" y="1600505"/>
                </a:cubicBezTo>
                <a:cubicBezTo>
                  <a:pt x="1302887" y="1586199"/>
                  <a:pt x="1299028" y="1570481"/>
                  <a:pt x="1291970" y="1559470"/>
                </a:cubicBezTo>
                <a:cubicBezTo>
                  <a:pt x="1289240" y="1555140"/>
                  <a:pt x="1283499" y="1558153"/>
                  <a:pt x="1284158" y="1562764"/>
                </a:cubicBezTo>
                <a:cubicBezTo>
                  <a:pt x="1286417" y="1579328"/>
                  <a:pt x="1290088" y="1595800"/>
                  <a:pt x="1292253" y="1612269"/>
                </a:cubicBezTo>
                <a:cubicBezTo>
                  <a:pt x="1291028" y="1608034"/>
                  <a:pt x="1289617" y="1603893"/>
                  <a:pt x="1287829" y="1600129"/>
                </a:cubicBezTo>
                <a:cubicBezTo>
                  <a:pt x="1286605" y="1597399"/>
                  <a:pt x="1282275" y="1597587"/>
                  <a:pt x="1281805" y="1600788"/>
                </a:cubicBezTo>
                <a:cubicBezTo>
                  <a:pt x="1279923" y="1614246"/>
                  <a:pt x="1281146" y="1630622"/>
                  <a:pt x="1287735" y="1642858"/>
                </a:cubicBezTo>
                <a:cubicBezTo>
                  <a:pt x="1285853" y="1647000"/>
                  <a:pt x="1284064" y="1651234"/>
                  <a:pt x="1282088" y="1655375"/>
                </a:cubicBezTo>
                <a:cubicBezTo>
                  <a:pt x="1281899" y="1652176"/>
                  <a:pt x="1281805" y="1648976"/>
                  <a:pt x="1281239" y="1645681"/>
                </a:cubicBezTo>
                <a:cubicBezTo>
                  <a:pt x="1279451" y="1634293"/>
                  <a:pt x="1277193" y="1622905"/>
                  <a:pt x="1274935" y="1611611"/>
                </a:cubicBezTo>
                <a:cubicBezTo>
                  <a:pt x="1272770" y="1601070"/>
                  <a:pt x="1272957" y="1590435"/>
                  <a:pt x="1266840" y="1581398"/>
                </a:cubicBezTo>
                <a:cubicBezTo>
                  <a:pt x="1264393" y="1577823"/>
                  <a:pt x="1259217" y="1581304"/>
                  <a:pt x="1259781" y="1584882"/>
                </a:cubicBezTo>
                <a:cubicBezTo>
                  <a:pt x="1262511" y="1601634"/>
                  <a:pt x="1263546" y="1618575"/>
                  <a:pt x="1266369" y="1635516"/>
                </a:cubicBezTo>
                <a:cubicBezTo>
                  <a:pt x="1268912" y="1650575"/>
                  <a:pt x="1269475" y="1665351"/>
                  <a:pt x="1269946" y="1680316"/>
                </a:cubicBezTo>
                <a:cubicBezTo>
                  <a:pt x="1269382" y="1681446"/>
                  <a:pt x="1268911" y="1682481"/>
                  <a:pt x="1268346" y="1683610"/>
                </a:cubicBezTo>
                <a:cubicBezTo>
                  <a:pt x="1267028" y="1677776"/>
                  <a:pt x="1265147" y="1672128"/>
                  <a:pt x="1262511" y="1668082"/>
                </a:cubicBezTo>
                <a:cubicBezTo>
                  <a:pt x="1260629" y="1665257"/>
                  <a:pt x="1256205" y="1666011"/>
                  <a:pt x="1256016" y="1669681"/>
                </a:cubicBezTo>
                <a:cubicBezTo>
                  <a:pt x="1255639" y="1675893"/>
                  <a:pt x="1257429" y="1681446"/>
                  <a:pt x="1258746" y="1687469"/>
                </a:cubicBezTo>
                <a:cubicBezTo>
                  <a:pt x="1259593" y="1691329"/>
                  <a:pt x="1260158" y="1695093"/>
                  <a:pt x="1260911" y="1698952"/>
                </a:cubicBezTo>
                <a:cubicBezTo>
                  <a:pt x="1256205" y="1708740"/>
                  <a:pt x="1251593" y="1718528"/>
                  <a:pt x="1247453" y="1728505"/>
                </a:cubicBezTo>
                <a:cubicBezTo>
                  <a:pt x="1251121" y="1705729"/>
                  <a:pt x="1260723" y="1674388"/>
                  <a:pt x="1250746" y="1654435"/>
                </a:cubicBezTo>
                <a:cubicBezTo>
                  <a:pt x="1248676" y="1650387"/>
                  <a:pt x="1242652" y="1652834"/>
                  <a:pt x="1242746" y="1656881"/>
                </a:cubicBezTo>
                <a:cubicBezTo>
                  <a:pt x="1242840" y="1665447"/>
                  <a:pt x="1238698" y="1721351"/>
                  <a:pt x="1233052" y="1761823"/>
                </a:cubicBezTo>
                <a:cubicBezTo>
                  <a:pt x="1233052" y="1743657"/>
                  <a:pt x="1234464" y="1723611"/>
                  <a:pt x="1228346" y="1706575"/>
                </a:cubicBezTo>
                <a:cubicBezTo>
                  <a:pt x="1227028" y="1702998"/>
                  <a:pt x="1222040" y="1703470"/>
                  <a:pt x="1221099" y="1707045"/>
                </a:cubicBezTo>
                <a:cubicBezTo>
                  <a:pt x="1217429" y="1722575"/>
                  <a:pt x="1220252" y="1738858"/>
                  <a:pt x="1220628" y="1754670"/>
                </a:cubicBezTo>
                <a:cubicBezTo>
                  <a:pt x="1221099" y="1771234"/>
                  <a:pt x="1221381" y="1787705"/>
                  <a:pt x="1221664" y="1804269"/>
                </a:cubicBezTo>
                <a:cubicBezTo>
                  <a:pt x="1219593" y="1805022"/>
                  <a:pt x="1219875" y="1808035"/>
                  <a:pt x="1221664" y="1809069"/>
                </a:cubicBezTo>
                <a:cubicBezTo>
                  <a:pt x="1220817" y="1812834"/>
                  <a:pt x="1219499" y="1816598"/>
                  <a:pt x="1218746" y="1820457"/>
                </a:cubicBezTo>
                <a:cubicBezTo>
                  <a:pt x="1219218" y="1789681"/>
                  <a:pt x="1218182" y="1759093"/>
                  <a:pt x="1212346" y="1729351"/>
                </a:cubicBezTo>
                <a:cubicBezTo>
                  <a:pt x="1211499" y="1725022"/>
                  <a:pt x="1204346" y="1725587"/>
                  <a:pt x="1203782" y="1729822"/>
                </a:cubicBezTo>
                <a:cubicBezTo>
                  <a:pt x="1198416" y="1773493"/>
                  <a:pt x="1199265" y="1818669"/>
                  <a:pt x="1200017" y="1862904"/>
                </a:cubicBezTo>
                <a:cubicBezTo>
                  <a:pt x="1197381" y="1834764"/>
                  <a:pt x="1196064" y="1806152"/>
                  <a:pt x="1189476" y="1778951"/>
                </a:cubicBezTo>
                <a:cubicBezTo>
                  <a:pt x="1188723" y="1775658"/>
                  <a:pt x="1184111" y="1776788"/>
                  <a:pt x="1183829" y="1779799"/>
                </a:cubicBezTo>
                <a:cubicBezTo>
                  <a:pt x="1180911" y="1816975"/>
                  <a:pt x="1188347" y="1856505"/>
                  <a:pt x="1193522" y="1893398"/>
                </a:cubicBezTo>
                <a:cubicBezTo>
                  <a:pt x="1197005" y="1918245"/>
                  <a:pt x="1200487" y="1943751"/>
                  <a:pt x="1206135" y="1968505"/>
                </a:cubicBezTo>
                <a:cubicBezTo>
                  <a:pt x="1207923" y="1979422"/>
                  <a:pt x="1210276" y="1990057"/>
                  <a:pt x="1213476" y="2000316"/>
                </a:cubicBezTo>
                <a:cubicBezTo>
                  <a:pt x="1213947" y="2004833"/>
                  <a:pt x="1214323" y="2008975"/>
                  <a:pt x="1214887" y="2013587"/>
                </a:cubicBezTo>
                <a:cubicBezTo>
                  <a:pt x="1207640" y="1986575"/>
                  <a:pt x="1201146" y="1959469"/>
                  <a:pt x="1195404" y="1932740"/>
                </a:cubicBezTo>
                <a:cubicBezTo>
                  <a:pt x="1185052" y="1884176"/>
                  <a:pt x="1182604" y="1834951"/>
                  <a:pt x="1172158" y="1786858"/>
                </a:cubicBezTo>
                <a:cubicBezTo>
                  <a:pt x="1171310" y="1782999"/>
                  <a:pt x="1165099" y="1781870"/>
                  <a:pt x="1164629" y="1786575"/>
                </a:cubicBezTo>
                <a:cubicBezTo>
                  <a:pt x="1159923" y="1835422"/>
                  <a:pt x="1174135" y="1888693"/>
                  <a:pt x="1185711" y="1935752"/>
                </a:cubicBezTo>
                <a:cubicBezTo>
                  <a:pt x="1193522" y="1967658"/>
                  <a:pt x="1201710" y="2000410"/>
                  <a:pt x="1211405" y="2032504"/>
                </a:cubicBezTo>
                <a:cubicBezTo>
                  <a:pt x="1189757" y="1972269"/>
                  <a:pt x="1170370" y="1911375"/>
                  <a:pt x="1149099" y="1850387"/>
                </a:cubicBezTo>
                <a:cubicBezTo>
                  <a:pt x="1147876" y="1846999"/>
                  <a:pt x="1142135" y="1846811"/>
                  <a:pt x="1142228" y="1851046"/>
                </a:cubicBezTo>
                <a:cubicBezTo>
                  <a:pt x="1144111" y="1905728"/>
                  <a:pt x="1169994" y="1961540"/>
                  <a:pt x="1189569" y="2011798"/>
                </a:cubicBezTo>
                <a:cubicBezTo>
                  <a:pt x="1197663" y="2032504"/>
                  <a:pt x="1205475" y="2054057"/>
                  <a:pt x="1214040" y="2075233"/>
                </a:cubicBezTo>
                <a:cubicBezTo>
                  <a:pt x="1180346" y="2026198"/>
                  <a:pt x="1152770" y="1971516"/>
                  <a:pt x="1136298" y="1919281"/>
                </a:cubicBezTo>
                <a:cubicBezTo>
                  <a:pt x="1134793" y="1914670"/>
                  <a:pt x="1128488" y="1915422"/>
                  <a:pt x="1128017" y="1920222"/>
                </a:cubicBezTo>
                <a:cubicBezTo>
                  <a:pt x="1124441" y="1957398"/>
                  <a:pt x="1159923" y="2006622"/>
                  <a:pt x="1177146" y="2036834"/>
                </a:cubicBezTo>
                <a:cubicBezTo>
                  <a:pt x="1184110" y="2049069"/>
                  <a:pt x="1191922" y="2061117"/>
                  <a:pt x="1199641" y="2073163"/>
                </a:cubicBezTo>
                <a:cubicBezTo>
                  <a:pt x="1175075" y="2048034"/>
                  <a:pt x="1155876" y="2018951"/>
                  <a:pt x="1132252" y="1993258"/>
                </a:cubicBezTo>
                <a:cubicBezTo>
                  <a:pt x="1130275" y="1991092"/>
                  <a:pt x="1126510" y="1993539"/>
                  <a:pt x="1127922" y="1996270"/>
                </a:cubicBezTo>
                <a:cubicBezTo>
                  <a:pt x="1137900" y="2014621"/>
                  <a:pt x="1150417" y="2034763"/>
                  <a:pt x="1164817" y="2054151"/>
                </a:cubicBezTo>
                <a:cubicBezTo>
                  <a:pt x="1145806" y="2035421"/>
                  <a:pt x="1126794" y="2016598"/>
                  <a:pt x="1110135" y="1995987"/>
                </a:cubicBezTo>
                <a:cubicBezTo>
                  <a:pt x="1083405" y="1962857"/>
                  <a:pt x="917569" y="1779893"/>
                  <a:pt x="1000111" y="1738105"/>
                </a:cubicBezTo>
                <a:cubicBezTo>
                  <a:pt x="1001241" y="1741776"/>
                  <a:pt x="1002464" y="1745446"/>
                  <a:pt x="1003124" y="1749117"/>
                </a:cubicBezTo>
                <a:cubicBezTo>
                  <a:pt x="1006417" y="1765588"/>
                  <a:pt x="1013194" y="1778763"/>
                  <a:pt x="1021005" y="1793823"/>
                </a:cubicBezTo>
                <a:cubicBezTo>
                  <a:pt x="1024112" y="1799752"/>
                  <a:pt x="1026370" y="1805681"/>
                  <a:pt x="1033711" y="1806152"/>
                </a:cubicBezTo>
                <a:cubicBezTo>
                  <a:pt x="1035500" y="1806246"/>
                  <a:pt x="1037476" y="1804457"/>
                  <a:pt x="1037287" y="1802669"/>
                </a:cubicBezTo>
                <a:cubicBezTo>
                  <a:pt x="1036253" y="1792222"/>
                  <a:pt x="1027782" y="1781210"/>
                  <a:pt x="1023170" y="1772081"/>
                </a:cubicBezTo>
                <a:cubicBezTo>
                  <a:pt x="1018653" y="1763046"/>
                  <a:pt x="1017052" y="1754105"/>
                  <a:pt x="1014322" y="1744505"/>
                </a:cubicBezTo>
                <a:cubicBezTo>
                  <a:pt x="1013382" y="1741117"/>
                  <a:pt x="1011217" y="1737163"/>
                  <a:pt x="1009711" y="1733305"/>
                </a:cubicBezTo>
                <a:cubicBezTo>
                  <a:pt x="1010747" y="1731610"/>
                  <a:pt x="1010181" y="1729446"/>
                  <a:pt x="1008393" y="1728410"/>
                </a:cubicBezTo>
                <a:cubicBezTo>
                  <a:pt x="1008299" y="1727751"/>
                  <a:pt x="1008111" y="1727093"/>
                  <a:pt x="1008112" y="1726435"/>
                </a:cubicBezTo>
                <a:cubicBezTo>
                  <a:pt x="1008205" y="1721540"/>
                  <a:pt x="1013382" y="1714670"/>
                  <a:pt x="1018840" y="1710905"/>
                </a:cubicBezTo>
                <a:cubicBezTo>
                  <a:pt x="1029947" y="1737163"/>
                  <a:pt x="1045476" y="1761351"/>
                  <a:pt x="1056582" y="1787610"/>
                </a:cubicBezTo>
                <a:cubicBezTo>
                  <a:pt x="1058464" y="1792128"/>
                  <a:pt x="1065994" y="1790246"/>
                  <a:pt x="1065805" y="1785445"/>
                </a:cubicBezTo>
                <a:cubicBezTo>
                  <a:pt x="1064865" y="1759940"/>
                  <a:pt x="1042653" y="1733870"/>
                  <a:pt x="1032205" y="1710999"/>
                </a:cubicBezTo>
                <a:cubicBezTo>
                  <a:pt x="1023829" y="1692740"/>
                  <a:pt x="1019029" y="1688505"/>
                  <a:pt x="1039641" y="1672693"/>
                </a:cubicBezTo>
                <a:cubicBezTo>
                  <a:pt x="1040865" y="1671752"/>
                  <a:pt x="1042087" y="1671752"/>
                  <a:pt x="1043311" y="1671657"/>
                </a:cubicBezTo>
                <a:cubicBezTo>
                  <a:pt x="1041335" y="1681823"/>
                  <a:pt x="1050840" y="1694434"/>
                  <a:pt x="1058464" y="1699892"/>
                </a:cubicBezTo>
                <a:cubicBezTo>
                  <a:pt x="1061193" y="1701870"/>
                  <a:pt x="1066275" y="1699235"/>
                  <a:pt x="1064393" y="1695657"/>
                </a:cubicBezTo>
                <a:cubicBezTo>
                  <a:pt x="1060911" y="1688787"/>
                  <a:pt x="1057523" y="1682199"/>
                  <a:pt x="1055641" y="1674669"/>
                </a:cubicBezTo>
                <a:cubicBezTo>
                  <a:pt x="1054417" y="1669775"/>
                  <a:pt x="1054793" y="1669211"/>
                  <a:pt x="1050840" y="1665729"/>
                </a:cubicBezTo>
                <a:cubicBezTo>
                  <a:pt x="1050559" y="1665447"/>
                  <a:pt x="1050182" y="1665634"/>
                  <a:pt x="1049806" y="1665447"/>
                </a:cubicBezTo>
                <a:cubicBezTo>
                  <a:pt x="1053099" y="1658952"/>
                  <a:pt x="1059594" y="1645587"/>
                  <a:pt x="1065335" y="1644928"/>
                </a:cubicBezTo>
                <a:cubicBezTo>
                  <a:pt x="1069005" y="1650858"/>
                  <a:pt x="1073052" y="1656599"/>
                  <a:pt x="1076159" y="1662340"/>
                </a:cubicBezTo>
                <a:cubicBezTo>
                  <a:pt x="1083405" y="1675799"/>
                  <a:pt x="1088770" y="1689447"/>
                  <a:pt x="1094323" y="1703658"/>
                </a:cubicBezTo>
                <a:cubicBezTo>
                  <a:pt x="1104205" y="1728881"/>
                  <a:pt x="1108063" y="1758998"/>
                  <a:pt x="1124723" y="1780834"/>
                </a:cubicBezTo>
                <a:cubicBezTo>
                  <a:pt x="1127453" y="1784411"/>
                  <a:pt x="1132629" y="1781116"/>
                  <a:pt x="1131404" y="1777069"/>
                </a:cubicBezTo>
                <a:cubicBezTo>
                  <a:pt x="1121899" y="1745822"/>
                  <a:pt x="1110041" y="1714105"/>
                  <a:pt x="1097617" y="1683800"/>
                </a:cubicBezTo>
                <a:cubicBezTo>
                  <a:pt x="1092251" y="1670717"/>
                  <a:pt x="1085757" y="1657823"/>
                  <a:pt x="1079264" y="1645117"/>
                </a:cubicBezTo>
                <a:cubicBezTo>
                  <a:pt x="1075782" y="1638246"/>
                  <a:pt x="1070982" y="1636458"/>
                  <a:pt x="1069006" y="1628082"/>
                </a:cubicBezTo>
                <a:cubicBezTo>
                  <a:pt x="1060911" y="1619705"/>
                  <a:pt x="1062887" y="1614529"/>
                  <a:pt x="1074464" y="1612458"/>
                </a:cubicBezTo>
                <a:cubicBezTo>
                  <a:pt x="1085099" y="1633070"/>
                  <a:pt x="1095923" y="1653493"/>
                  <a:pt x="1103452" y="1675799"/>
                </a:cubicBezTo>
                <a:cubicBezTo>
                  <a:pt x="1104676" y="1679563"/>
                  <a:pt x="1109758" y="1678716"/>
                  <a:pt x="1110699" y="1675235"/>
                </a:cubicBezTo>
                <a:cubicBezTo>
                  <a:pt x="1116535" y="1652834"/>
                  <a:pt x="1095829" y="1627799"/>
                  <a:pt x="1086981" y="1608505"/>
                </a:cubicBezTo>
                <a:cubicBezTo>
                  <a:pt x="1084723" y="1603705"/>
                  <a:pt x="1080958" y="1598058"/>
                  <a:pt x="1079547" y="1593258"/>
                </a:cubicBezTo>
                <a:cubicBezTo>
                  <a:pt x="1078604" y="1586105"/>
                  <a:pt x="1077664" y="1578952"/>
                  <a:pt x="1076629" y="1571799"/>
                </a:cubicBezTo>
                <a:cubicBezTo>
                  <a:pt x="1078135" y="1570200"/>
                  <a:pt x="1079547" y="1568505"/>
                  <a:pt x="1080676" y="1566622"/>
                </a:cubicBezTo>
                <a:cubicBezTo>
                  <a:pt x="1081523" y="1563799"/>
                  <a:pt x="1082370" y="1559376"/>
                  <a:pt x="1084064" y="1557023"/>
                </a:cubicBezTo>
                <a:cubicBezTo>
                  <a:pt x="1084911" y="1554011"/>
                  <a:pt x="1085947" y="1551094"/>
                  <a:pt x="1087077" y="1548270"/>
                </a:cubicBezTo>
                <a:cubicBezTo>
                  <a:pt x="1102135" y="1539235"/>
                  <a:pt x="1110982" y="1542151"/>
                  <a:pt x="1113429" y="1557117"/>
                </a:cubicBezTo>
                <a:cubicBezTo>
                  <a:pt x="1113523" y="1558153"/>
                  <a:pt x="1114182" y="1558812"/>
                  <a:pt x="1114935" y="1559187"/>
                </a:cubicBezTo>
                <a:cubicBezTo>
                  <a:pt x="1115216" y="1560505"/>
                  <a:pt x="1115499" y="1561822"/>
                  <a:pt x="1115687" y="1563140"/>
                </a:cubicBezTo>
                <a:cubicBezTo>
                  <a:pt x="1117193" y="1575470"/>
                  <a:pt x="1114370" y="1586012"/>
                  <a:pt x="1114276" y="1597965"/>
                </a:cubicBezTo>
                <a:cubicBezTo>
                  <a:pt x="1114276" y="1602200"/>
                  <a:pt x="1119546" y="1603705"/>
                  <a:pt x="1121899" y="1600317"/>
                </a:cubicBezTo>
                <a:cubicBezTo>
                  <a:pt x="1139029" y="1575752"/>
                  <a:pt x="1116911" y="1547235"/>
                  <a:pt x="1121994" y="1521446"/>
                </a:cubicBezTo>
                <a:cubicBezTo>
                  <a:pt x="1124534" y="1508458"/>
                  <a:pt x="1125758" y="1513163"/>
                  <a:pt x="1133663" y="1517023"/>
                </a:cubicBezTo>
                <a:cubicBezTo>
                  <a:pt x="1139405" y="1519846"/>
                  <a:pt x="1144958" y="1522764"/>
                  <a:pt x="1150134" y="1526529"/>
                </a:cubicBezTo>
                <a:cubicBezTo>
                  <a:pt x="1152769" y="1528411"/>
                  <a:pt x="1155404" y="1530764"/>
                  <a:pt x="1158040" y="1533399"/>
                </a:cubicBezTo>
                <a:cubicBezTo>
                  <a:pt x="1171970" y="1561917"/>
                  <a:pt x="1190887" y="1590152"/>
                  <a:pt x="1188347" y="1628646"/>
                </a:cubicBezTo>
                <a:cubicBezTo>
                  <a:pt x="1187875" y="1635140"/>
                  <a:pt x="1197382" y="1636175"/>
                  <a:pt x="1199358" y="1630339"/>
                </a:cubicBezTo>
                <a:cubicBezTo>
                  <a:pt x="1208770" y="1602010"/>
                  <a:pt x="1200864" y="1580928"/>
                  <a:pt x="1185805" y="1556081"/>
                </a:cubicBezTo>
                <a:cubicBezTo>
                  <a:pt x="1183170" y="1551753"/>
                  <a:pt x="1179499" y="1545916"/>
                  <a:pt x="1175546" y="1539329"/>
                </a:cubicBezTo>
                <a:cubicBezTo>
                  <a:pt x="1175358" y="1539140"/>
                  <a:pt x="1175264" y="1538858"/>
                  <a:pt x="1175171" y="1538670"/>
                </a:cubicBezTo>
                <a:cubicBezTo>
                  <a:pt x="1160299" y="1513446"/>
                  <a:pt x="1142605" y="1476459"/>
                  <a:pt x="1165947" y="1457728"/>
                </a:cubicBezTo>
                <a:cubicBezTo>
                  <a:pt x="1190887" y="1437776"/>
                  <a:pt x="1204063" y="1472317"/>
                  <a:pt x="1221381" y="1483800"/>
                </a:cubicBezTo>
                <a:cubicBezTo>
                  <a:pt x="1227593" y="1487846"/>
                  <a:pt x="1236817" y="1479376"/>
                  <a:pt x="1232111" y="1473164"/>
                </a:cubicBezTo>
                <a:cubicBezTo>
                  <a:pt x="1223076" y="1461211"/>
                  <a:pt x="1208393" y="1438999"/>
                  <a:pt x="1214605" y="1423094"/>
                </a:cubicBezTo>
                <a:cubicBezTo>
                  <a:pt x="1213570" y="1425728"/>
                  <a:pt x="1229569" y="1409634"/>
                  <a:pt x="1230323" y="1408223"/>
                </a:cubicBezTo>
                <a:cubicBezTo>
                  <a:pt x="1231452" y="1405963"/>
                  <a:pt x="1231641" y="1402388"/>
                  <a:pt x="1229852" y="1400318"/>
                </a:cubicBezTo>
                <a:cubicBezTo>
                  <a:pt x="1218181" y="1386576"/>
                  <a:pt x="1222416" y="1395046"/>
                  <a:pt x="1238604" y="1367376"/>
                </a:cubicBezTo>
                <a:cubicBezTo>
                  <a:pt x="1254040" y="1340929"/>
                  <a:pt x="1259123" y="1332929"/>
                  <a:pt x="1290558" y="1340459"/>
                </a:cubicBezTo>
                <a:cubicBezTo>
                  <a:pt x="1294982" y="1341493"/>
                  <a:pt x="1299123" y="1337352"/>
                  <a:pt x="1299781" y="1333305"/>
                </a:cubicBezTo>
                <a:cubicBezTo>
                  <a:pt x="1303029" y="1314176"/>
                  <a:pt x="1310564" y="1290017"/>
                  <a:pt x="1320919" y="1293229"/>
                </a:cubicBezTo>
                <a:close/>
                <a:moveTo>
                  <a:pt x="3736848" y="1980869"/>
                </a:moveTo>
                <a:cubicBezTo>
                  <a:pt x="3734601" y="1979304"/>
                  <a:pt x="3731494" y="1979140"/>
                  <a:pt x="3728670" y="1981492"/>
                </a:cubicBezTo>
                <a:cubicBezTo>
                  <a:pt x="3713612" y="1994011"/>
                  <a:pt x="3702412" y="2015281"/>
                  <a:pt x="3698742" y="2034575"/>
                </a:cubicBezTo>
                <a:cubicBezTo>
                  <a:pt x="3697800" y="2039563"/>
                  <a:pt x="3704483" y="2042010"/>
                  <a:pt x="3707871" y="2039187"/>
                </a:cubicBezTo>
                <a:cubicBezTo>
                  <a:pt x="3722460" y="2027140"/>
                  <a:pt x="3736295" y="2007469"/>
                  <a:pt x="3739870" y="1988645"/>
                </a:cubicBezTo>
                <a:cubicBezTo>
                  <a:pt x="3740482" y="1985398"/>
                  <a:pt x="3739095" y="1982434"/>
                  <a:pt x="3736848" y="1980869"/>
                </a:cubicBezTo>
                <a:close/>
                <a:moveTo>
                  <a:pt x="1921145" y="1403987"/>
                </a:moveTo>
                <a:cubicBezTo>
                  <a:pt x="1920204" y="1400694"/>
                  <a:pt x="1916628" y="1400035"/>
                  <a:pt x="1914086" y="1402011"/>
                </a:cubicBezTo>
                <a:cubicBezTo>
                  <a:pt x="1910604" y="1404741"/>
                  <a:pt x="1909851" y="1408035"/>
                  <a:pt x="1909568" y="1412365"/>
                </a:cubicBezTo>
                <a:cubicBezTo>
                  <a:pt x="1909098" y="1422058"/>
                  <a:pt x="1911922" y="1427705"/>
                  <a:pt x="1906933" y="1437870"/>
                </a:cubicBezTo>
                <a:cubicBezTo>
                  <a:pt x="1907027" y="1437870"/>
                  <a:pt x="1907027" y="1437776"/>
                  <a:pt x="1907121" y="1437776"/>
                </a:cubicBezTo>
                <a:cubicBezTo>
                  <a:pt x="1906933" y="1438246"/>
                  <a:pt x="1906745" y="1438529"/>
                  <a:pt x="1906556" y="1439282"/>
                </a:cubicBezTo>
                <a:cubicBezTo>
                  <a:pt x="1905522" y="1444553"/>
                  <a:pt x="1912863" y="1447188"/>
                  <a:pt x="1915968" y="1443235"/>
                </a:cubicBezTo>
                <a:cubicBezTo>
                  <a:pt x="1924439" y="1432788"/>
                  <a:pt x="1924722" y="1416506"/>
                  <a:pt x="1921145" y="1403987"/>
                </a:cubicBezTo>
                <a:close/>
                <a:moveTo>
                  <a:pt x="1955121" y="1412741"/>
                </a:moveTo>
                <a:cubicBezTo>
                  <a:pt x="1954555" y="1409634"/>
                  <a:pt x="1950227" y="1408505"/>
                  <a:pt x="1948061" y="1410764"/>
                </a:cubicBezTo>
                <a:cubicBezTo>
                  <a:pt x="1941851" y="1417446"/>
                  <a:pt x="1939968" y="1426952"/>
                  <a:pt x="1935168" y="1434858"/>
                </a:cubicBezTo>
                <a:cubicBezTo>
                  <a:pt x="1932909" y="1438529"/>
                  <a:pt x="1931214" y="1441070"/>
                  <a:pt x="1931497" y="1445399"/>
                </a:cubicBezTo>
                <a:cubicBezTo>
                  <a:pt x="1931686" y="1448034"/>
                  <a:pt x="1934979" y="1449070"/>
                  <a:pt x="1936768" y="1447188"/>
                </a:cubicBezTo>
                <a:cubicBezTo>
                  <a:pt x="1946180" y="1436740"/>
                  <a:pt x="1958039" y="1428741"/>
                  <a:pt x="1955121" y="1412741"/>
                </a:cubicBezTo>
                <a:close/>
                <a:moveTo>
                  <a:pt x="1985615" y="1415376"/>
                </a:moveTo>
                <a:cubicBezTo>
                  <a:pt x="1977803" y="1420364"/>
                  <a:pt x="1971592" y="1427517"/>
                  <a:pt x="1965944" y="1434764"/>
                </a:cubicBezTo>
                <a:cubicBezTo>
                  <a:pt x="1963779" y="1437493"/>
                  <a:pt x="1967357" y="1442200"/>
                  <a:pt x="1970556" y="1440976"/>
                </a:cubicBezTo>
                <a:cubicBezTo>
                  <a:pt x="1979215" y="1437682"/>
                  <a:pt x="1996439" y="1429305"/>
                  <a:pt x="1992392" y="1417540"/>
                </a:cubicBezTo>
                <a:cubicBezTo>
                  <a:pt x="1991451" y="1414717"/>
                  <a:pt x="1988063" y="1413870"/>
                  <a:pt x="1985615" y="1415376"/>
                </a:cubicBezTo>
                <a:close/>
                <a:moveTo>
                  <a:pt x="1942744" y="1381741"/>
                </a:moveTo>
                <a:cubicBezTo>
                  <a:pt x="1955332" y="1384012"/>
                  <a:pt x="1967261" y="1388788"/>
                  <a:pt x="1980344" y="1394764"/>
                </a:cubicBezTo>
                <a:cubicBezTo>
                  <a:pt x="1989286" y="1398812"/>
                  <a:pt x="2014320" y="1407000"/>
                  <a:pt x="2016673" y="1419141"/>
                </a:cubicBezTo>
                <a:cubicBezTo>
                  <a:pt x="2017898" y="1425259"/>
                  <a:pt x="1984109" y="1458012"/>
                  <a:pt x="1981568" y="1460365"/>
                </a:cubicBezTo>
                <a:cubicBezTo>
                  <a:pt x="1960675" y="1479753"/>
                  <a:pt x="1934415" y="1495565"/>
                  <a:pt x="1913709" y="1515611"/>
                </a:cubicBezTo>
                <a:lnTo>
                  <a:pt x="1900538" y="1531823"/>
                </a:lnTo>
                <a:lnTo>
                  <a:pt x="1893063" y="1528199"/>
                </a:lnTo>
                <a:cubicBezTo>
                  <a:pt x="1883028" y="1523869"/>
                  <a:pt x="1872674" y="1521210"/>
                  <a:pt x="1860438" y="1523329"/>
                </a:cubicBezTo>
                <a:cubicBezTo>
                  <a:pt x="1856015" y="1524081"/>
                  <a:pt x="1853757" y="1528127"/>
                  <a:pt x="1853191" y="1532175"/>
                </a:cubicBezTo>
                <a:cubicBezTo>
                  <a:pt x="1852910" y="1534340"/>
                  <a:pt x="1852910" y="1535563"/>
                  <a:pt x="1852910" y="1536787"/>
                </a:cubicBezTo>
                <a:cubicBezTo>
                  <a:pt x="1823074" y="1521728"/>
                  <a:pt x="1774039" y="1507705"/>
                  <a:pt x="1762462" y="1546480"/>
                </a:cubicBezTo>
                <a:cubicBezTo>
                  <a:pt x="1759922" y="1554952"/>
                  <a:pt x="1763121" y="1562669"/>
                  <a:pt x="1767826" y="1569728"/>
                </a:cubicBezTo>
                <a:cubicBezTo>
                  <a:pt x="1751168" y="1557116"/>
                  <a:pt x="1729522" y="1545164"/>
                  <a:pt x="1710885" y="1554104"/>
                </a:cubicBezTo>
                <a:cubicBezTo>
                  <a:pt x="1699028" y="1559846"/>
                  <a:pt x="1693662" y="1569351"/>
                  <a:pt x="1698463" y="1582058"/>
                </a:cubicBezTo>
                <a:cubicBezTo>
                  <a:pt x="1699028" y="1583657"/>
                  <a:pt x="1700251" y="1585163"/>
                  <a:pt x="1701192" y="1586669"/>
                </a:cubicBezTo>
                <a:cubicBezTo>
                  <a:pt x="1699215" y="1585822"/>
                  <a:pt x="1697616" y="1584598"/>
                  <a:pt x="1695546" y="1583751"/>
                </a:cubicBezTo>
                <a:lnTo>
                  <a:pt x="1674945" y="1577638"/>
                </a:lnTo>
                <a:lnTo>
                  <a:pt x="1673428" y="1569259"/>
                </a:lnTo>
                <a:cubicBezTo>
                  <a:pt x="1673615" y="1568600"/>
                  <a:pt x="1673615" y="1567847"/>
                  <a:pt x="1673239" y="1567094"/>
                </a:cubicBezTo>
                <a:cubicBezTo>
                  <a:pt x="1672862" y="1566435"/>
                  <a:pt x="1672486" y="1565776"/>
                  <a:pt x="1672109" y="1565118"/>
                </a:cubicBezTo>
                <a:cubicBezTo>
                  <a:pt x="1667781" y="1550718"/>
                  <a:pt x="1662698" y="1536223"/>
                  <a:pt x="1656581" y="1520601"/>
                </a:cubicBezTo>
                <a:cubicBezTo>
                  <a:pt x="1639733" y="1477211"/>
                  <a:pt x="1688956" y="1519188"/>
                  <a:pt x="1707780" y="1523988"/>
                </a:cubicBezTo>
                <a:cubicBezTo>
                  <a:pt x="1710698" y="1524741"/>
                  <a:pt x="1713804" y="1522576"/>
                  <a:pt x="1714933" y="1520035"/>
                </a:cubicBezTo>
                <a:cubicBezTo>
                  <a:pt x="1719075" y="1510812"/>
                  <a:pt x="1713803" y="1512788"/>
                  <a:pt x="1713804" y="1502153"/>
                </a:cubicBezTo>
                <a:cubicBezTo>
                  <a:pt x="1713803" y="1481824"/>
                  <a:pt x="1710132" y="1461023"/>
                  <a:pt x="1724439" y="1442953"/>
                </a:cubicBezTo>
                <a:cubicBezTo>
                  <a:pt x="1737804" y="1426011"/>
                  <a:pt x="1764721" y="1419894"/>
                  <a:pt x="1785709" y="1422717"/>
                </a:cubicBezTo>
                <a:cubicBezTo>
                  <a:pt x="1789191" y="1423188"/>
                  <a:pt x="1791733" y="1420553"/>
                  <a:pt x="1792486" y="1417447"/>
                </a:cubicBezTo>
                <a:cubicBezTo>
                  <a:pt x="1799356" y="1386765"/>
                  <a:pt x="1825992" y="1414906"/>
                  <a:pt x="1838603" y="1435235"/>
                </a:cubicBezTo>
                <a:cubicBezTo>
                  <a:pt x="1838603" y="1459894"/>
                  <a:pt x="1846415" y="1490106"/>
                  <a:pt x="1849426" y="1500835"/>
                </a:cubicBezTo>
                <a:cubicBezTo>
                  <a:pt x="1850839" y="1505918"/>
                  <a:pt x="1859592" y="1505635"/>
                  <a:pt x="1859027" y="1499799"/>
                </a:cubicBezTo>
                <a:cubicBezTo>
                  <a:pt x="1857333" y="1480789"/>
                  <a:pt x="1845662" y="1437306"/>
                  <a:pt x="1855263" y="1420836"/>
                </a:cubicBezTo>
                <a:cubicBezTo>
                  <a:pt x="1860721" y="1411329"/>
                  <a:pt x="1865238" y="1412929"/>
                  <a:pt x="1869097" y="1418671"/>
                </a:cubicBezTo>
                <a:cubicBezTo>
                  <a:pt x="1871639" y="1427140"/>
                  <a:pt x="1874839" y="1435329"/>
                  <a:pt x="1878980" y="1442388"/>
                </a:cubicBezTo>
                <a:cubicBezTo>
                  <a:pt x="1883121" y="1449353"/>
                  <a:pt x="1892909" y="1444271"/>
                  <a:pt x="1890086" y="1436836"/>
                </a:cubicBezTo>
                <a:cubicBezTo>
                  <a:pt x="1892814" y="1441446"/>
                  <a:pt x="1890744" y="1431848"/>
                  <a:pt x="1887263" y="1420270"/>
                </a:cubicBezTo>
                <a:cubicBezTo>
                  <a:pt x="1886604" y="1415188"/>
                  <a:pt x="1885474" y="1410294"/>
                  <a:pt x="1882838" y="1406530"/>
                </a:cubicBezTo>
                <a:cubicBezTo>
                  <a:pt x="1880204" y="1399094"/>
                  <a:pt x="1877662" y="1392977"/>
                  <a:pt x="1876155" y="1391753"/>
                </a:cubicBezTo>
                <a:cubicBezTo>
                  <a:pt x="1880580" y="1391000"/>
                  <a:pt x="1901473" y="1384036"/>
                  <a:pt x="1901191" y="1383753"/>
                </a:cubicBezTo>
                <a:cubicBezTo>
                  <a:pt x="1916910" y="1379705"/>
                  <a:pt x="1930156" y="1379471"/>
                  <a:pt x="1942744" y="1381741"/>
                </a:cubicBezTo>
                <a:close/>
                <a:moveTo>
                  <a:pt x="2949495" y="1461233"/>
                </a:moveTo>
                <a:cubicBezTo>
                  <a:pt x="2947096" y="1461845"/>
                  <a:pt x="2944954" y="1463704"/>
                  <a:pt x="2944577" y="1466293"/>
                </a:cubicBezTo>
                <a:cubicBezTo>
                  <a:pt x="2943354" y="1474105"/>
                  <a:pt x="2935543" y="1481917"/>
                  <a:pt x="2931496" y="1488317"/>
                </a:cubicBezTo>
                <a:cubicBezTo>
                  <a:pt x="2926130" y="1496787"/>
                  <a:pt x="2922084" y="1505917"/>
                  <a:pt x="2916531" y="1514387"/>
                </a:cubicBezTo>
                <a:cubicBezTo>
                  <a:pt x="2912578" y="1520410"/>
                  <a:pt x="2920954" y="1528033"/>
                  <a:pt x="2926696" y="1523893"/>
                </a:cubicBezTo>
                <a:cubicBezTo>
                  <a:pt x="2938554" y="1515516"/>
                  <a:pt x="2947778" y="1499611"/>
                  <a:pt x="2954272" y="1486528"/>
                </a:cubicBezTo>
                <a:cubicBezTo>
                  <a:pt x="2958225" y="1478716"/>
                  <a:pt x="2960579" y="1471563"/>
                  <a:pt x="2955965" y="1463658"/>
                </a:cubicBezTo>
                <a:cubicBezTo>
                  <a:pt x="2954555" y="1461258"/>
                  <a:pt x="2951896" y="1460622"/>
                  <a:pt x="2949495" y="1461233"/>
                </a:cubicBezTo>
                <a:close/>
                <a:moveTo>
                  <a:pt x="3006742" y="1431516"/>
                </a:moveTo>
                <a:cubicBezTo>
                  <a:pt x="3004836" y="1430504"/>
                  <a:pt x="3002460" y="1430622"/>
                  <a:pt x="3000860" y="1432787"/>
                </a:cubicBezTo>
                <a:cubicBezTo>
                  <a:pt x="2989001" y="1448788"/>
                  <a:pt x="2982130" y="1466952"/>
                  <a:pt x="2972719" y="1484457"/>
                </a:cubicBezTo>
                <a:cubicBezTo>
                  <a:pt x="2963589" y="1501399"/>
                  <a:pt x="2951543" y="1516740"/>
                  <a:pt x="2943167" y="1533963"/>
                </a:cubicBezTo>
                <a:cubicBezTo>
                  <a:pt x="2940155" y="1540081"/>
                  <a:pt x="2947684" y="1545728"/>
                  <a:pt x="2952766" y="1541022"/>
                </a:cubicBezTo>
                <a:cubicBezTo>
                  <a:pt x="2969048" y="1525964"/>
                  <a:pt x="2980718" y="1504788"/>
                  <a:pt x="2991355" y="1485492"/>
                </a:cubicBezTo>
                <a:cubicBezTo>
                  <a:pt x="3000108" y="1469681"/>
                  <a:pt x="3007543" y="1454905"/>
                  <a:pt x="3009802" y="1437023"/>
                </a:cubicBezTo>
                <a:cubicBezTo>
                  <a:pt x="3010085" y="1434669"/>
                  <a:pt x="3008649" y="1432528"/>
                  <a:pt x="3006742" y="1431516"/>
                </a:cubicBezTo>
                <a:close/>
                <a:moveTo>
                  <a:pt x="3678647" y="1603740"/>
                </a:moveTo>
                <a:cubicBezTo>
                  <a:pt x="3676600" y="1602929"/>
                  <a:pt x="3674082" y="1603186"/>
                  <a:pt x="3672200" y="1604833"/>
                </a:cubicBezTo>
                <a:cubicBezTo>
                  <a:pt x="3660624" y="1615281"/>
                  <a:pt x="3662318" y="1638905"/>
                  <a:pt x="3671824" y="1649539"/>
                </a:cubicBezTo>
                <a:cubicBezTo>
                  <a:pt x="3675307" y="1653398"/>
                  <a:pt x="3683213" y="1649540"/>
                  <a:pt x="3682177" y="1644457"/>
                </a:cubicBezTo>
                <a:cubicBezTo>
                  <a:pt x="3681424" y="1640693"/>
                  <a:pt x="3683117" y="1635516"/>
                  <a:pt x="3682930" y="1631469"/>
                </a:cubicBezTo>
                <a:cubicBezTo>
                  <a:pt x="3682647" y="1623940"/>
                  <a:pt x="3682177" y="1616693"/>
                  <a:pt x="3682271" y="1609069"/>
                </a:cubicBezTo>
                <a:cubicBezTo>
                  <a:pt x="3682271" y="1606434"/>
                  <a:pt x="3680694" y="1604552"/>
                  <a:pt x="3678647" y="1603740"/>
                </a:cubicBezTo>
                <a:close/>
                <a:moveTo>
                  <a:pt x="2903884" y="1362259"/>
                </a:moveTo>
                <a:cubicBezTo>
                  <a:pt x="2901566" y="1361399"/>
                  <a:pt x="2898884" y="1361729"/>
                  <a:pt x="2897331" y="1363988"/>
                </a:cubicBezTo>
                <a:cubicBezTo>
                  <a:pt x="2885567" y="1381022"/>
                  <a:pt x="2880201" y="1404553"/>
                  <a:pt x="2884719" y="1424975"/>
                </a:cubicBezTo>
                <a:cubicBezTo>
                  <a:pt x="2885942" y="1430623"/>
                  <a:pt x="2893942" y="1433446"/>
                  <a:pt x="2896766" y="1427046"/>
                </a:cubicBezTo>
                <a:cubicBezTo>
                  <a:pt x="2904578" y="1409352"/>
                  <a:pt x="2908907" y="1386952"/>
                  <a:pt x="2908249" y="1367659"/>
                </a:cubicBezTo>
                <a:cubicBezTo>
                  <a:pt x="2908154" y="1365164"/>
                  <a:pt x="2906201" y="1363117"/>
                  <a:pt x="2903884" y="1362259"/>
                </a:cubicBezTo>
                <a:close/>
                <a:moveTo>
                  <a:pt x="3070683" y="1408376"/>
                </a:moveTo>
                <a:cubicBezTo>
                  <a:pt x="3068131" y="1407917"/>
                  <a:pt x="3065331" y="1408929"/>
                  <a:pt x="3063918" y="1411799"/>
                </a:cubicBezTo>
                <a:cubicBezTo>
                  <a:pt x="3054696" y="1430811"/>
                  <a:pt x="3040671" y="1450763"/>
                  <a:pt x="3028155" y="1467800"/>
                </a:cubicBezTo>
                <a:cubicBezTo>
                  <a:pt x="3024107" y="1473352"/>
                  <a:pt x="3031919" y="1481540"/>
                  <a:pt x="3037565" y="1477493"/>
                </a:cubicBezTo>
                <a:cubicBezTo>
                  <a:pt x="3049519" y="1469117"/>
                  <a:pt x="3056671" y="1455753"/>
                  <a:pt x="3065048" y="1443893"/>
                </a:cubicBezTo>
                <a:cubicBezTo>
                  <a:pt x="3071353" y="1434951"/>
                  <a:pt x="3077471" y="1425163"/>
                  <a:pt x="3075965" y="1413775"/>
                </a:cubicBezTo>
                <a:cubicBezTo>
                  <a:pt x="3075542" y="1410764"/>
                  <a:pt x="3073236" y="1408834"/>
                  <a:pt x="3070683" y="1408376"/>
                </a:cubicBezTo>
                <a:close/>
                <a:moveTo>
                  <a:pt x="3748564" y="1617152"/>
                </a:moveTo>
                <a:cubicBezTo>
                  <a:pt x="3746058" y="1616811"/>
                  <a:pt x="3743258" y="1617634"/>
                  <a:pt x="3741470" y="1619328"/>
                </a:cubicBezTo>
                <a:cubicBezTo>
                  <a:pt x="3734223" y="1626294"/>
                  <a:pt x="3736012" y="1634669"/>
                  <a:pt x="3734882" y="1644270"/>
                </a:cubicBezTo>
                <a:cubicBezTo>
                  <a:pt x="3734223" y="1649729"/>
                  <a:pt x="3733188" y="1655281"/>
                  <a:pt x="3732342" y="1660741"/>
                </a:cubicBezTo>
                <a:cubicBezTo>
                  <a:pt x="3731212" y="1667893"/>
                  <a:pt x="3731400" y="1684646"/>
                  <a:pt x="3728200" y="1691893"/>
                </a:cubicBezTo>
                <a:cubicBezTo>
                  <a:pt x="3723682" y="1701964"/>
                  <a:pt x="3737612" y="1707141"/>
                  <a:pt x="3743917" y="1700271"/>
                </a:cubicBezTo>
                <a:cubicBezTo>
                  <a:pt x="3752577" y="1690858"/>
                  <a:pt x="3752012" y="1671940"/>
                  <a:pt x="3753800" y="1659893"/>
                </a:cubicBezTo>
                <a:cubicBezTo>
                  <a:pt x="3755871" y="1646529"/>
                  <a:pt x="3756623" y="1635235"/>
                  <a:pt x="3753894" y="1621964"/>
                </a:cubicBezTo>
                <a:cubicBezTo>
                  <a:pt x="3753282" y="1618999"/>
                  <a:pt x="3751071" y="1617493"/>
                  <a:pt x="3748564" y="1617152"/>
                </a:cubicBezTo>
                <a:close/>
                <a:moveTo>
                  <a:pt x="3708882" y="1593952"/>
                </a:moveTo>
                <a:cubicBezTo>
                  <a:pt x="3706719" y="1593564"/>
                  <a:pt x="3704436" y="1594340"/>
                  <a:pt x="3703165" y="1596740"/>
                </a:cubicBezTo>
                <a:cubicBezTo>
                  <a:pt x="3697424" y="1607375"/>
                  <a:pt x="3699401" y="1614717"/>
                  <a:pt x="3701471" y="1626387"/>
                </a:cubicBezTo>
                <a:cubicBezTo>
                  <a:pt x="3703729" y="1638905"/>
                  <a:pt x="3699307" y="1650199"/>
                  <a:pt x="3703636" y="1662340"/>
                </a:cubicBezTo>
                <a:cubicBezTo>
                  <a:pt x="3706648" y="1670716"/>
                  <a:pt x="3718225" y="1666951"/>
                  <a:pt x="3718225" y="1658858"/>
                </a:cubicBezTo>
                <a:cubicBezTo>
                  <a:pt x="3718224" y="1648693"/>
                  <a:pt x="3723025" y="1639469"/>
                  <a:pt x="3722272" y="1629117"/>
                </a:cubicBezTo>
                <a:cubicBezTo>
                  <a:pt x="3721518" y="1618293"/>
                  <a:pt x="3717377" y="1608222"/>
                  <a:pt x="3713894" y="1598152"/>
                </a:cubicBezTo>
                <a:cubicBezTo>
                  <a:pt x="3713094" y="1595893"/>
                  <a:pt x="3711048" y="1594340"/>
                  <a:pt x="3708882" y="1593952"/>
                </a:cubicBezTo>
                <a:close/>
                <a:moveTo>
                  <a:pt x="3144295" y="1364317"/>
                </a:moveTo>
                <a:cubicBezTo>
                  <a:pt x="3142272" y="1363823"/>
                  <a:pt x="3140013" y="1364269"/>
                  <a:pt x="3138555" y="1365964"/>
                </a:cubicBezTo>
                <a:cubicBezTo>
                  <a:pt x="3130461" y="1375376"/>
                  <a:pt x="3128296" y="1384316"/>
                  <a:pt x="3125378" y="1396363"/>
                </a:cubicBezTo>
                <a:cubicBezTo>
                  <a:pt x="3122084" y="1410105"/>
                  <a:pt x="3143731" y="1413963"/>
                  <a:pt x="3147025" y="1400223"/>
                </a:cubicBezTo>
                <a:cubicBezTo>
                  <a:pt x="3149754" y="1388646"/>
                  <a:pt x="3151637" y="1379987"/>
                  <a:pt x="3148625" y="1368317"/>
                </a:cubicBezTo>
                <a:cubicBezTo>
                  <a:pt x="3148107" y="1366246"/>
                  <a:pt x="3146319" y="1364811"/>
                  <a:pt x="3144295" y="1364317"/>
                </a:cubicBezTo>
                <a:close/>
                <a:moveTo>
                  <a:pt x="2109286" y="998153"/>
                </a:moveTo>
                <a:cubicBezTo>
                  <a:pt x="2109097" y="998247"/>
                  <a:pt x="2109003" y="998247"/>
                  <a:pt x="2109003" y="998341"/>
                </a:cubicBezTo>
                <a:cubicBezTo>
                  <a:pt x="2104957" y="995047"/>
                  <a:pt x="2099215" y="1000412"/>
                  <a:pt x="2101003" y="1005306"/>
                </a:cubicBezTo>
                <a:cubicBezTo>
                  <a:pt x="2103827" y="1013494"/>
                  <a:pt x="2119168" y="1026483"/>
                  <a:pt x="2119639" y="1034483"/>
                </a:cubicBezTo>
                <a:cubicBezTo>
                  <a:pt x="2119920" y="1039188"/>
                  <a:pt x="2123121" y="1044365"/>
                  <a:pt x="2128485" y="1044177"/>
                </a:cubicBezTo>
                <a:lnTo>
                  <a:pt x="2132344" y="1043988"/>
                </a:lnTo>
                <a:cubicBezTo>
                  <a:pt x="2135169" y="1043894"/>
                  <a:pt x="2137615" y="1040694"/>
                  <a:pt x="2137898" y="1038058"/>
                </a:cubicBezTo>
                <a:cubicBezTo>
                  <a:pt x="2139592" y="1021117"/>
                  <a:pt x="2123215" y="1005494"/>
                  <a:pt x="2109286" y="998153"/>
                </a:cubicBezTo>
                <a:close/>
                <a:moveTo>
                  <a:pt x="1966227" y="934529"/>
                </a:moveTo>
                <a:cubicBezTo>
                  <a:pt x="1964156" y="932552"/>
                  <a:pt x="1960933" y="932600"/>
                  <a:pt x="1958686" y="933870"/>
                </a:cubicBezTo>
                <a:cubicBezTo>
                  <a:pt x="1956439" y="935141"/>
                  <a:pt x="1955169" y="937635"/>
                  <a:pt x="1957003" y="940553"/>
                </a:cubicBezTo>
                <a:cubicBezTo>
                  <a:pt x="1981663" y="980270"/>
                  <a:pt x="2010933" y="1018105"/>
                  <a:pt x="2047638" y="1047282"/>
                </a:cubicBezTo>
                <a:cubicBezTo>
                  <a:pt x="2053474" y="1051988"/>
                  <a:pt x="2061004" y="1044929"/>
                  <a:pt x="2056015" y="1038999"/>
                </a:cubicBezTo>
                <a:cubicBezTo>
                  <a:pt x="2041239" y="1021588"/>
                  <a:pt x="2024863" y="1005493"/>
                  <a:pt x="2009898" y="987893"/>
                </a:cubicBezTo>
                <a:cubicBezTo>
                  <a:pt x="1995215" y="970482"/>
                  <a:pt x="1982698" y="950058"/>
                  <a:pt x="1966227" y="934529"/>
                </a:cubicBezTo>
                <a:close/>
                <a:moveTo>
                  <a:pt x="2027862" y="942693"/>
                </a:moveTo>
                <a:cubicBezTo>
                  <a:pt x="2025357" y="942834"/>
                  <a:pt x="2022934" y="944553"/>
                  <a:pt x="2022604" y="947705"/>
                </a:cubicBezTo>
                <a:cubicBezTo>
                  <a:pt x="2021004" y="962388"/>
                  <a:pt x="2031826" y="974247"/>
                  <a:pt x="2039545" y="985541"/>
                </a:cubicBezTo>
                <a:cubicBezTo>
                  <a:pt x="2053192" y="1005493"/>
                  <a:pt x="2060533" y="1026388"/>
                  <a:pt x="2079168" y="1043046"/>
                </a:cubicBezTo>
                <a:cubicBezTo>
                  <a:pt x="2084345" y="1047658"/>
                  <a:pt x="2092062" y="1041164"/>
                  <a:pt x="2088393" y="1035235"/>
                </a:cubicBezTo>
                <a:cubicBezTo>
                  <a:pt x="2079262" y="1020365"/>
                  <a:pt x="2069946" y="1006153"/>
                  <a:pt x="2061945" y="990623"/>
                </a:cubicBezTo>
                <a:cubicBezTo>
                  <a:pt x="2054603" y="976222"/>
                  <a:pt x="2036910" y="962859"/>
                  <a:pt x="2033615" y="947141"/>
                </a:cubicBezTo>
                <a:cubicBezTo>
                  <a:pt x="2032958" y="943988"/>
                  <a:pt x="2030369" y="942552"/>
                  <a:pt x="2027862" y="942693"/>
                </a:cubicBezTo>
                <a:close/>
                <a:moveTo>
                  <a:pt x="1852063" y="884742"/>
                </a:moveTo>
                <a:cubicBezTo>
                  <a:pt x="1847733" y="880694"/>
                  <a:pt x="1841333" y="886812"/>
                  <a:pt x="1844534" y="891518"/>
                </a:cubicBezTo>
                <a:cubicBezTo>
                  <a:pt x="1873804" y="934152"/>
                  <a:pt x="1909192" y="979424"/>
                  <a:pt x="1948439" y="1013401"/>
                </a:cubicBezTo>
                <a:cubicBezTo>
                  <a:pt x="1952486" y="1016882"/>
                  <a:pt x="1959544" y="1011424"/>
                  <a:pt x="1956628" y="1006812"/>
                </a:cubicBezTo>
                <a:cubicBezTo>
                  <a:pt x="1929239" y="962483"/>
                  <a:pt x="1889897" y="920506"/>
                  <a:pt x="1852063" y="884742"/>
                </a:cubicBezTo>
                <a:close/>
                <a:moveTo>
                  <a:pt x="2062038" y="909212"/>
                </a:moveTo>
                <a:cubicBezTo>
                  <a:pt x="2059356" y="906200"/>
                  <a:pt x="2055286" y="906882"/>
                  <a:pt x="2052544" y="909118"/>
                </a:cubicBezTo>
                <a:cubicBezTo>
                  <a:pt x="2049804" y="911353"/>
                  <a:pt x="2048392" y="915140"/>
                  <a:pt x="2051027" y="918341"/>
                </a:cubicBezTo>
                <a:cubicBezTo>
                  <a:pt x="2058274" y="927095"/>
                  <a:pt x="2064391" y="934718"/>
                  <a:pt x="2068344" y="945730"/>
                </a:cubicBezTo>
                <a:cubicBezTo>
                  <a:pt x="2070227" y="950906"/>
                  <a:pt x="2077003" y="951847"/>
                  <a:pt x="2079262" y="946295"/>
                </a:cubicBezTo>
                <a:cubicBezTo>
                  <a:pt x="2085286" y="931706"/>
                  <a:pt x="2070885" y="919189"/>
                  <a:pt x="2062038" y="909212"/>
                </a:cubicBezTo>
                <a:close/>
                <a:moveTo>
                  <a:pt x="1946368" y="870435"/>
                </a:moveTo>
                <a:cubicBezTo>
                  <a:pt x="1942604" y="867236"/>
                  <a:pt x="1935639" y="871659"/>
                  <a:pt x="1938179" y="876459"/>
                </a:cubicBezTo>
                <a:cubicBezTo>
                  <a:pt x="1946744" y="892554"/>
                  <a:pt x="1957851" y="907423"/>
                  <a:pt x="1969427" y="921541"/>
                </a:cubicBezTo>
                <a:cubicBezTo>
                  <a:pt x="1975168" y="928600"/>
                  <a:pt x="1987498" y="921165"/>
                  <a:pt x="1981663" y="913824"/>
                </a:cubicBezTo>
                <a:cubicBezTo>
                  <a:pt x="1969992" y="899141"/>
                  <a:pt x="1960862" y="882576"/>
                  <a:pt x="1946368" y="870435"/>
                </a:cubicBezTo>
                <a:close/>
                <a:moveTo>
                  <a:pt x="1726886" y="774529"/>
                </a:moveTo>
                <a:cubicBezTo>
                  <a:pt x="1722275" y="770671"/>
                  <a:pt x="1716439" y="776506"/>
                  <a:pt x="1719357" y="781306"/>
                </a:cubicBezTo>
                <a:cubicBezTo>
                  <a:pt x="1751450" y="834106"/>
                  <a:pt x="1801051" y="884459"/>
                  <a:pt x="1845757" y="927377"/>
                </a:cubicBezTo>
                <a:cubicBezTo>
                  <a:pt x="1848956" y="930482"/>
                  <a:pt x="1854040" y="925871"/>
                  <a:pt x="1851591" y="922199"/>
                </a:cubicBezTo>
                <a:cubicBezTo>
                  <a:pt x="1816392" y="871470"/>
                  <a:pt x="1774415" y="814623"/>
                  <a:pt x="1726886" y="774529"/>
                </a:cubicBezTo>
                <a:close/>
                <a:moveTo>
                  <a:pt x="1663639" y="695008"/>
                </a:moveTo>
                <a:cubicBezTo>
                  <a:pt x="1661852" y="694019"/>
                  <a:pt x="1659334" y="694066"/>
                  <a:pt x="1657451" y="694994"/>
                </a:cubicBezTo>
                <a:cubicBezTo>
                  <a:pt x="1655568" y="695924"/>
                  <a:pt x="1654322" y="697736"/>
                  <a:pt x="1655074" y="700278"/>
                </a:cubicBezTo>
                <a:cubicBezTo>
                  <a:pt x="1660440" y="719008"/>
                  <a:pt x="1671169" y="734537"/>
                  <a:pt x="1686321" y="746678"/>
                </a:cubicBezTo>
                <a:cubicBezTo>
                  <a:pt x="1692345" y="751471"/>
                  <a:pt x="1702133" y="743007"/>
                  <a:pt x="1697898" y="736419"/>
                </a:cubicBezTo>
                <a:cubicBezTo>
                  <a:pt x="1688957" y="722490"/>
                  <a:pt x="1678510" y="703196"/>
                  <a:pt x="1663639" y="695008"/>
                </a:cubicBezTo>
                <a:close/>
                <a:moveTo>
                  <a:pt x="3253848" y="1184976"/>
                </a:moveTo>
                <a:cubicBezTo>
                  <a:pt x="3251778" y="1182905"/>
                  <a:pt x="3249237" y="1182928"/>
                  <a:pt x="3247201" y="1184093"/>
                </a:cubicBezTo>
                <a:cubicBezTo>
                  <a:pt x="3245165" y="1185258"/>
                  <a:pt x="3243635" y="1187563"/>
                  <a:pt x="3243590" y="1190058"/>
                </a:cubicBezTo>
                <a:cubicBezTo>
                  <a:pt x="3243401" y="1200035"/>
                  <a:pt x="3228908" y="1214435"/>
                  <a:pt x="3222884" y="1222246"/>
                </a:cubicBezTo>
                <a:cubicBezTo>
                  <a:pt x="3216577" y="1230341"/>
                  <a:pt x="3225707" y="1243611"/>
                  <a:pt x="3235118" y="1236928"/>
                </a:cubicBezTo>
                <a:cubicBezTo>
                  <a:pt x="3248201" y="1227610"/>
                  <a:pt x="3269190" y="1199941"/>
                  <a:pt x="3253848" y="1184976"/>
                </a:cubicBezTo>
                <a:close/>
                <a:moveTo>
                  <a:pt x="3206378" y="1153424"/>
                </a:moveTo>
                <a:cubicBezTo>
                  <a:pt x="3204059" y="1153776"/>
                  <a:pt x="3201895" y="1155188"/>
                  <a:pt x="3201236" y="1157399"/>
                </a:cubicBezTo>
                <a:cubicBezTo>
                  <a:pt x="3196718" y="1172271"/>
                  <a:pt x="3197095" y="1188835"/>
                  <a:pt x="3195213" y="1204365"/>
                </a:cubicBezTo>
                <a:cubicBezTo>
                  <a:pt x="3194553" y="1210482"/>
                  <a:pt x="3202742" y="1214529"/>
                  <a:pt x="3206695" y="1209259"/>
                </a:cubicBezTo>
                <a:cubicBezTo>
                  <a:pt x="3218460" y="1193635"/>
                  <a:pt x="3223165" y="1173023"/>
                  <a:pt x="3212436" y="1155800"/>
                </a:cubicBezTo>
                <a:cubicBezTo>
                  <a:pt x="3211166" y="1153776"/>
                  <a:pt x="3208694" y="1153071"/>
                  <a:pt x="3206378" y="1153424"/>
                </a:cubicBezTo>
                <a:close/>
                <a:moveTo>
                  <a:pt x="1694038" y="675809"/>
                </a:moveTo>
                <a:cubicBezTo>
                  <a:pt x="1692956" y="673833"/>
                  <a:pt x="1690981" y="673644"/>
                  <a:pt x="1689416" y="674445"/>
                </a:cubicBezTo>
                <a:cubicBezTo>
                  <a:pt x="1687851" y="675245"/>
                  <a:pt x="1686697" y="677032"/>
                  <a:pt x="1687262" y="679010"/>
                </a:cubicBezTo>
                <a:cubicBezTo>
                  <a:pt x="1691122" y="693410"/>
                  <a:pt x="1698556" y="700469"/>
                  <a:pt x="1706933" y="713174"/>
                </a:cubicBezTo>
                <a:cubicBezTo>
                  <a:pt x="1718604" y="730867"/>
                  <a:pt x="1733945" y="746303"/>
                  <a:pt x="1748910" y="761354"/>
                </a:cubicBezTo>
                <a:cubicBezTo>
                  <a:pt x="1752014" y="764460"/>
                  <a:pt x="1756345" y="760318"/>
                  <a:pt x="1753897" y="756835"/>
                </a:cubicBezTo>
                <a:cubicBezTo>
                  <a:pt x="1741945" y="740375"/>
                  <a:pt x="1727921" y="725315"/>
                  <a:pt x="1717004" y="708186"/>
                </a:cubicBezTo>
                <a:cubicBezTo>
                  <a:pt x="1709851" y="696986"/>
                  <a:pt x="1700345" y="687386"/>
                  <a:pt x="1694038" y="675809"/>
                </a:cubicBezTo>
                <a:close/>
                <a:moveTo>
                  <a:pt x="1975972" y="755366"/>
                </a:moveTo>
                <a:cubicBezTo>
                  <a:pt x="1974304" y="755397"/>
                  <a:pt x="1972686" y="756134"/>
                  <a:pt x="1971428" y="757294"/>
                </a:cubicBezTo>
                <a:cubicBezTo>
                  <a:pt x="1968910" y="759612"/>
                  <a:pt x="1967828" y="763612"/>
                  <a:pt x="1970651" y="767000"/>
                </a:cubicBezTo>
                <a:cubicBezTo>
                  <a:pt x="1975075" y="772271"/>
                  <a:pt x="1976957" y="777352"/>
                  <a:pt x="1979027" y="783565"/>
                </a:cubicBezTo>
                <a:cubicBezTo>
                  <a:pt x="1980627" y="787988"/>
                  <a:pt x="1987686" y="788082"/>
                  <a:pt x="1988533" y="783189"/>
                </a:cubicBezTo>
                <a:cubicBezTo>
                  <a:pt x="1990604" y="772365"/>
                  <a:pt x="1987875" y="765870"/>
                  <a:pt x="1980816" y="757682"/>
                </a:cubicBezTo>
                <a:cubicBezTo>
                  <a:pt x="1979357" y="756011"/>
                  <a:pt x="1977639" y="755335"/>
                  <a:pt x="1975972" y="755366"/>
                </a:cubicBezTo>
                <a:close/>
                <a:moveTo>
                  <a:pt x="3185332" y="1120224"/>
                </a:moveTo>
                <a:cubicBezTo>
                  <a:pt x="3180814" y="1119094"/>
                  <a:pt x="3176954" y="1121823"/>
                  <a:pt x="3176295" y="1126435"/>
                </a:cubicBezTo>
                <a:cubicBezTo>
                  <a:pt x="3175355" y="1133400"/>
                  <a:pt x="3177613" y="1144036"/>
                  <a:pt x="3176295" y="1149588"/>
                </a:cubicBezTo>
                <a:cubicBezTo>
                  <a:pt x="3173849" y="1161164"/>
                  <a:pt x="3189943" y="1164459"/>
                  <a:pt x="3195119" y="1155236"/>
                </a:cubicBezTo>
                <a:cubicBezTo>
                  <a:pt x="3201990" y="1142906"/>
                  <a:pt x="3201143" y="1124176"/>
                  <a:pt x="3185332" y="1120224"/>
                </a:cubicBezTo>
                <a:close/>
                <a:moveTo>
                  <a:pt x="1618745" y="595901"/>
                </a:moveTo>
                <a:cubicBezTo>
                  <a:pt x="1614604" y="592984"/>
                  <a:pt x="1607639" y="597596"/>
                  <a:pt x="1610557" y="602584"/>
                </a:cubicBezTo>
                <a:cubicBezTo>
                  <a:pt x="1624674" y="626300"/>
                  <a:pt x="1637287" y="648889"/>
                  <a:pt x="1659403" y="666677"/>
                </a:cubicBezTo>
                <a:cubicBezTo>
                  <a:pt x="1664297" y="670537"/>
                  <a:pt x="1672673" y="664512"/>
                  <a:pt x="1669380" y="658771"/>
                </a:cubicBezTo>
                <a:cubicBezTo>
                  <a:pt x="1661756" y="645218"/>
                  <a:pt x="1650274" y="635055"/>
                  <a:pt x="1641709" y="622347"/>
                </a:cubicBezTo>
                <a:cubicBezTo>
                  <a:pt x="1634652" y="611901"/>
                  <a:pt x="1629568" y="603618"/>
                  <a:pt x="1618745" y="595901"/>
                </a:cubicBezTo>
                <a:close/>
                <a:moveTo>
                  <a:pt x="3309248" y="1091400"/>
                </a:moveTo>
                <a:cubicBezTo>
                  <a:pt x="3306766" y="1091729"/>
                  <a:pt x="3304296" y="1093258"/>
                  <a:pt x="3302978" y="1095376"/>
                </a:cubicBezTo>
                <a:cubicBezTo>
                  <a:pt x="3295826" y="1106859"/>
                  <a:pt x="3288295" y="1124646"/>
                  <a:pt x="3286318" y="1138106"/>
                </a:cubicBezTo>
                <a:cubicBezTo>
                  <a:pt x="3284436" y="1151565"/>
                  <a:pt x="3305142" y="1156929"/>
                  <a:pt x="3306930" y="1143377"/>
                </a:cubicBezTo>
                <a:cubicBezTo>
                  <a:pt x="3309189" y="1126435"/>
                  <a:pt x="3324625" y="1111753"/>
                  <a:pt x="3315589" y="1094623"/>
                </a:cubicBezTo>
                <a:cubicBezTo>
                  <a:pt x="3314225" y="1091940"/>
                  <a:pt x="3311731" y="1091070"/>
                  <a:pt x="3309248" y="1091400"/>
                </a:cubicBezTo>
                <a:close/>
                <a:moveTo>
                  <a:pt x="1741579" y="584386"/>
                </a:moveTo>
                <a:cubicBezTo>
                  <a:pt x="1739827" y="582962"/>
                  <a:pt x="1737287" y="582539"/>
                  <a:pt x="1735262" y="584234"/>
                </a:cubicBezTo>
                <a:cubicBezTo>
                  <a:pt x="1734322" y="584986"/>
                  <a:pt x="1733474" y="585739"/>
                  <a:pt x="1732533" y="586492"/>
                </a:cubicBezTo>
                <a:cubicBezTo>
                  <a:pt x="1731122" y="587715"/>
                  <a:pt x="1730180" y="590350"/>
                  <a:pt x="1730934" y="592139"/>
                </a:cubicBezTo>
                <a:cubicBezTo>
                  <a:pt x="1736109" y="605033"/>
                  <a:pt x="1742321" y="613408"/>
                  <a:pt x="1750415" y="624516"/>
                </a:cubicBezTo>
                <a:cubicBezTo>
                  <a:pt x="1757380" y="634115"/>
                  <a:pt x="1762274" y="644939"/>
                  <a:pt x="1769898" y="654068"/>
                </a:cubicBezTo>
                <a:cubicBezTo>
                  <a:pt x="1773756" y="658681"/>
                  <a:pt x="1780721" y="654727"/>
                  <a:pt x="1778933" y="649080"/>
                </a:cubicBezTo>
                <a:cubicBezTo>
                  <a:pt x="1775921" y="639479"/>
                  <a:pt x="1772063" y="629974"/>
                  <a:pt x="1766604" y="621504"/>
                </a:cubicBezTo>
                <a:cubicBezTo>
                  <a:pt x="1762932" y="615574"/>
                  <a:pt x="1741286" y="594398"/>
                  <a:pt x="1743169" y="590540"/>
                </a:cubicBezTo>
                <a:cubicBezTo>
                  <a:pt x="1744297" y="588233"/>
                  <a:pt x="1743332" y="585809"/>
                  <a:pt x="1741579" y="584386"/>
                </a:cubicBezTo>
                <a:close/>
                <a:moveTo>
                  <a:pt x="2401439" y="766577"/>
                </a:moveTo>
                <a:cubicBezTo>
                  <a:pt x="2399096" y="766435"/>
                  <a:pt x="2396626" y="767612"/>
                  <a:pt x="2395685" y="770106"/>
                </a:cubicBezTo>
                <a:cubicBezTo>
                  <a:pt x="2390038" y="785071"/>
                  <a:pt x="2376673" y="797212"/>
                  <a:pt x="2367826" y="810388"/>
                </a:cubicBezTo>
                <a:cubicBezTo>
                  <a:pt x="2358885" y="823753"/>
                  <a:pt x="2356061" y="836083"/>
                  <a:pt x="2351450" y="850953"/>
                </a:cubicBezTo>
                <a:cubicBezTo>
                  <a:pt x="2349097" y="858859"/>
                  <a:pt x="2359826" y="861588"/>
                  <a:pt x="2364531" y="857166"/>
                </a:cubicBezTo>
                <a:cubicBezTo>
                  <a:pt x="2370367" y="851612"/>
                  <a:pt x="2371686" y="844083"/>
                  <a:pt x="2375168" y="836930"/>
                </a:cubicBezTo>
                <a:cubicBezTo>
                  <a:pt x="2379873" y="827142"/>
                  <a:pt x="2386179" y="819612"/>
                  <a:pt x="2392578" y="811047"/>
                </a:cubicBezTo>
                <a:cubicBezTo>
                  <a:pt x="2401426" y="799094"/>
                  <a:pt x="2408861" y="786294"/>
                  <a:pt x="2406414" y="770954"/>
                </a:cubicBezTo>
                <a:cubicBezTo>
                  <a:pt x="2405992" y="768177"/>
                  <a:pt x="2403779" y="766718"/>
                  <a:pt x="2401439" y="766577"/>
                </a:cubicBezTo>
                <a:close/>
                <a:moveTo>
                  <a:pt x="1634462" y="483244"/>
                </a:moveTo>
                <a:cubicBezTo>
                  <a:pt x="1632016" y="480092"/>
                  <a:pt x="1628604" y="479998"/>
                  <a:pt x="1626227" y="481573"/>
                </a:cubicBezTo>
                <a:cubicBezTo>
                  <a:pt x="1623851" y="483150"/>
                  <a:pt x="1622510" y="486398"/>
                  <a:pt x="1624204" y="489927"/>
                </a:cubicBezTo>
                <a:cubicBezTo>
                  <a:pt x="1654604" y="553644"/>
                  <a:pt x="1695546" y="620562"/>
                  <a:pt x="1739686" y="675715"/>
                </a:cubicBezTo>
                <a:cubicBezTo>
                  <a:pt x="1743262" y="680326"/>
                  <a:pt x="1751451" y="675997"/>
                  <a:pt x="1748722" y="670351"/>
                </a:cubicBezTo>
                <a:cubicBezTo>
                  <a:pt x="1728675" y="628468"/>
                  <a:pt x="1700063" y="589692"/>
                  <a:pt x="1676251" y="549786"/>
                </a:cubicBezTo>
                <a:cubicBezTo>
                  <a:pt x="1662886" y="527479"/>
                  <a:pt x="1650369" y="503762"/>
                  <a:pt x="1634462" y="483244"/>
                </a:cubicBezTo>
                <a:close/>
                <a:moveTo>
                  <a:pt x="2486415" y="747691"/>
                </a:moveTo>
                <a:cubicBezTo>
                  <a:pt x="2484721" y="745527"/>
                  <a:pt x="2481803" y="744422"/>
                  <a:pt x="2478603" y="745927"/>
                </a:cubicBezTo>
                <a:cubicBezTo>
                  <a:pt x="2458933" y="755330"/>
                  <a:pt x="2454885" y="772270"/>
                  <a:pt x="2444344" y="789589"/>
                </a:cubicBezTo>
                <a:cubicBezTo>
                  <a:pt x="2440862" y="795141"/>
                  <a:pt x="2447732" y="799941"/>
                  <a:pt x="2452721" y="797588"/>
                </a:cubicBezTo>
                <a:cubicBezTo>
                  <a:pt x="2457990" y="795047"/>
                  <a:pt x="2460532" y="792600"/>
                  <a:pt x="2463921" y="787705"/>
                </a:cubicBezTo>
                <a:cubicBezTo>
                  <a:pt x="2471356" y="776976"/>
                  <a:pt x="2480108" y="766906"/>
                  <a:pt x="2486885" y="755800"/>
                </a:cubicBezTo>
                <a:cubicBezTo>
                  <a:pt x="2488580" y="753076"/>
                  <a:pt x="2488109" y="749854"/>
                  <a:pt x="2486415" y="747691"/>
                </a:cubicBezTo>
                <a:close/>
                <a:moveTo>
                  <a:pt x="1691122" y="499528"/>
                </a:moveTo>
                <a:cubicBezTo>
                  <a:pt x="1688910" y="497739"/>
                  <a:pt x="1686392" y="498022"/>
                  <a:pt x="1684745" y="499386"/>
                </a:cubicBezTo>
                <a:cubicBezTo>
                  <a:pt x="1683098" y="500751"/>
                  <a:pt x="1682321" y="503198"/>
                  <a:pt x="1683592" y="505739"/>
                </a:cubicBezTo>
                <a:cubicBezTo>
                  <a:pt x="1693475" y="525221"/>
                  <a:pt x="1701380" y="541786"/>
                  <a:pt x="1706463" y="563151"/>
                </a:cubicBezTo>
                <a:cubicBezTo>
                  <a:pt x="1707968" y="569174"/>
                  <a:pt x="1715592" y="568892"/>
                  <a:pt x="1717097" y="563056"/>
                </a:cubicBezTo>
                <a:cubicBezTo>
                  <a:pt x="1722745" y="541409"/>
                  <a:pt x="1707593" y="512798"/>
                  <a:pt x="1691122" y="499528"/>
                </a:cubicBezTo>
                <a:close/>
                <a:moveTo>
                  <a:pt x="1817031" y="472005"/>
                </a:moveTo>
                <a:cubicBezTo>
                  <a:pt x="1834339" y="480868"/>
                  <a:pt x="1852745" y="501339"/>
                  <a:pt x="1861569" y="514398"/>
                </a:cubicBezTo>
                <a:cubicBezTo>
                  <a:pt x="1872956" y="531245"/>
                  <a:pt x="1875404" y="552798"/>
                  <a:pt x="1886038" y="570398"/>
                </a:cubicBezTo>
                <a:cubicBezTo>
                  <a:pt x="1891215" y="578962"/>
                  <a:pt x="1902698" y="589127"/>
                  <a:pt x="1905239" y="598068"/>
                </a:cubicBezTo>
                <a:cubicBezTo>
                  <a:pt x="1905710" y="599762"/>
                  <a:pt x="1906839" y="600610"/>
                  <a:pt x="1908063" y="601080"/>
                </a:cubicBezTo>
                <a:cubicBezTo>
                  <a:pt x="1907686" y="611810"/>
                  <a:pt x="1910698" y="622445"/>
                  <a:pt x="1913803" y="632420"/>
                </a:cubicBezTo>
                <a:cubicBezTo>
                  <a:pt x="1925190" y="667997"/>
                  <a:pt x="1945992" y="700280"/>
                  <a:pt x="1955403" y="736326"/>
                </a:cubicBezTo>
                <a:cubicBezTo>
                  <a:pt x="1956814" y="741691"/>
                  <a:pt x="1965662" y="742256"/>
                  <a:pt x="1966792" y="736421"/>
                </a:cubicBezTo>
                <a:cubicBezTo>
                  <a:pt x="1971779" y="708939"/>
                  <a:pt x="1953521" y="683433"/>
                  <a:pt x="1943073" y="659056"/>
                </a:cubicBezTo>
                <a:cubicBezTo>
                  <a:pt x="1935732" y="641927"/>
                  <a:pt x="1924910" y="620373"/>
                  <a:pt x="1929051" y="601739"/>
                </a:cubicBezTo>
                <a:cubicBezTo>
                  <a:pt x="1931214" y="592421"/>
                  <a:pt x="1936674" y="585456"/>
                  <a:pt x="1941474" y="577455"/>
                </a:cubicBezTo>
                <a:cubicBezTo>
                  <a:pt x="1955780" y="585927"/>
                  <a:pt x="1967638" y="623103"/>
                  <a:pt x="1972344" y="634679"/>
                </a:cubicBezTo>
                <a:cubicBezTo>
                  <a:pt x="1976674" y="645315"/>
                  <a:pt x="1981850" y="656986"/>
                  <a:pt x="1985802" y="669033"/>
                </a:cubicBezTo>
                <a:cubicBezTo>
                  <a:pt x="1986744" y="712515"/>
                  <a:pt x="2002086" y="765682"/>
                  <a:pt x="2016015" y="787706"/>
                </a:cubicBezTo>
                <a:cubicBezTo>
                  <a:pt x="2022602" y="798058"/>
                  <a:pt x="2038697" y="788553"/>
                  <a:pt x="2032391" y="777918"/>
                </a:cubicBezTo>
                <a:cubicBezTo>
                  <a:pt x="2018650" y="754482"/>
                  <a:pt x="2013756" y="715715"/>
                  <a:pt x="2012344" y="688138"/>
                </a:cubicBezTo>
                <a:cubicBezTo>
                  <a:pt x="2008486" y="614445"/>
                  <a:pt x="2036815" y="633269"/>
                  <a:pt x="2064486" y="672138"/>
                </a:cubicBezTo>
                <a:cubicBezTo>
                  <a:pt x="2120674" y="751000"/>
                  <a:pt x="2112768" y="836647"/>
                  <a:pt x="2135638" y="927470"/>
                </a:cubicBezTo>
                <a:cubicBezTo>
                  <a:pt x="2154744" y="1003423"/>
                  <a:pt x="2185427" y="1075329"/>
                  <a:pt x="2212156" y="1148741"/>
                </a:cubicBezTo>
                <a:cubicBezTo>
                  <a:pt x="2219120" y="1168035"/>
                  <a:pt x="2225614" y="1188082"/>
                  <a:pt x="2232014" y="1208317"/>
                </a:cubicBezTo>
                <a:cubicBezTo>
                  <a:pt x="2230320" y="1205305"/>
                  <a:pt x="2228438" y="1201917"/>
                  <a:pt x="2227026" y="1199094"/>
                </a:cubicBezTo>
                <a:cubicBezTo>
                  <a:pt x="2206790" y="1158717"/>
                  <a:pt x="2189286" y="1113635"/>
                  <a:pt x="2157003" y="1081164"/>
                </a:cubicBezTo>
                <a:cubicBezTo>
                  <a:pt x="2153238" y="1077305"/>
                  <a:pt x="2146650" y="1082388"/>
                  <a:pt x="2149567" y="1087000"/>
                </a:cubicBezTo>
                <a:cubicBezTo>
                  <a:pt x="2188626" y="1150340"/>
                  <a:pt x="2226179" y="1221682"/>
                  <a:pt x="2252814" y="1291799"/>
                </a:cubicBezTo>
                <a:cubicBezTo>
                  <a:pt x="2250274" y="1288411"/>
                  <a:pt x="2247921" y="1285023"/>
                  <a:pt x="2245379" y="1281729"/>
                </a:cubicBezTo>
                <a:cubicBezTo>
                  <a:pt x="2215262" y="1208129"/>
                  <a:pt x="2157379" y="1120600"/>
                  <a:pt x="2103826" y="1062153"/>
                </a:cubicBezTo>
                <a:cubicBezTo>
                  <a:pt x="2100438" y="1058482"/>
                  <a:pt x="2092721" y="1057541"/>
                  <a:pt x="2090839" y="1063565"/>
                </a:cubicBezTo>
                <a:cubicBezTo>
                  <a:pt x="2090556" y="1064411"/>
                  <a:pt x="2090273" y="1065258"/>
                  <a:pt x="2089990" y="1066105"/>
                </a:cubicBezTo>
                <a:cubicBezTo>
                  <a:pt x="2089145" y="1068836"/>
                  <a:pt x="2090367" y="1072411"/>
                  <a:pt x="2093285" y="1073259"/>
                </a:cubicBezTo>
                <a:cubicBezTo>
                  <a:pt x="2100251" y="1075140"/>
                  <a:pt x="2124062" y="1117494"/>
                  <a:pt x="2129332" y="1125023"/>
                </a:cubicBezTo>
                <a:cubicBezTo>
                  <a:pt x="2141474" y="1142247"/>
                  <a:pt x="2153427" y="1159470"/>
                  <a:pt x="2164532" y="1177352"/>
                </a:cubicBezTo>
                <a:cubicBezTo>
                  <a:pt x="2170838" y="1187423"/>
                  <a:pt x="2176956" y="1197682"/>
                  <a:pt x="2183073" y="1207846"/>
                </a:cubicBezTo>
                <a:cubicBezTo>
                  <a:pt x="2124626" y="1143658"/>
                  <a:pt x="2059685" y="1083894"/>
                  <a:pt x="1998979" y="1028741"/>
                </a:cubicBezTo>
                <a:cubicBezTo>
                  <a:pt x="1993521" y="1023753"/>
                  <a:pt x="1985521" y="1031941"/>
                  <a:pt x="1989850" y="1037682"/>
                </a:cubicBezTo>
                <a:cubicBezTo>
                  <a:pt x="2056955" y="1125870"/>
                  <a:pt x="2145991" y="1199000"/>
                  <a:pt x="2218180" y="1284458"/>
                </a:cubicBezTo>
                <a:cubicBezTo>
                  <a:pt x="2150415" y="1222246"/>
                  <a:pt x="2084250" y="1157965"/>
                  <a:pt x="2011875" y="1100270"/>
                </a:cubicBezTo>
                <a:cubicBezTo>
                  <a:pt x="1904674" y="1014811"/>
                  <a:pt x="1811497" y="919282"/>
                  <a:pt x="1718698" y="819141"/>
                </a:cubicBezTo>
                <a:cubicBezTo>
                  <a:pt x="1671827" y="768693"/>
                  <a:pt x="1646133" y="720044"/>
                  <a:pt x="1614133" y="659526"/>
                </a:cubicBezTo>
                <a:cubicBezTo>
                  <a:pt x="1584863" y="604280"/>
                  <a:pt x="1542133" y="549316"/>
                  <a:pt x="1520110" y="490586"/>
                </a:cubicBezTo>
                <a:cubicBezTo>
                  <a:pt x="1506911" y="455433"/>
                  <a:pt x="1515575" y="446432"/>
                  <a:pt x="1532405" y="445956"/>
                </a:cubicBezTo>
                <a:cubicBezTo>
                  <a:pt x="1538016" y="445798"/>
                  <a:pt x="1544533" y="446585"/>
                  <a:pt x="1551452" y="447669"/>
                </a:cubicBezTo>
                <a:cubicBezTo>
                  <a:pt x="1557192" y="453974"/>
                  <a:pt x="1562463" y="460562"/>
                  <a:pt x="1567169" y="467622"/>
                </a:cubicBezTo>
                <a:cubicBezTo>
                  <a:pt x="1571309" y="473833"/>
                  <a:pt x="1574792" y="480139"/>
                  <a:pt x="1578275" y="486727"/>
                </a:cubicBezTo>
                <a:cubicBezTo>
                  <a:pt x="1579216" y="488421"/>
                  <a:pt x="1591168" y="508938"/>
                  <a:pt x="1591544" y="508092"/>
                </a:cubicBezTo>
                <a:cubicBezTo>
                  <a:pt x="1589192" y="513174"/>
                  <a:pt x="1595215" y="517033"/>
                  <a:pt x="1599451" y="514398"/>
                </a:cubicBezTo>
                <a:cubicBezTo>
                  <a:pt x="1600110" y="514022"/>
                  <a:pt x="1600769" y="513644"/>
                  <a:pt x="1601333" y="513268"/>
                </a:cubicBezTo>
                <a:cubicBezTo>
                  <a:pt x="1603592" y="511857"/>
                  <a:pt x="1604721" y="508938"/>
                  <a:pt x="1603875" y="506397"/>
                </a:cubicBezTo>
                <a:cubicBezTo>
                  <a:pt x="1598134" y="487668"/>
                  <a:pt x="1588816" y="467810"/>
                  <a:pt x="1575922" y="451527"/>
                </a:cubicBezTo>
                <a:cubicBezTo>
                  <a:pt x="1581568" y="452280"/>
                  <a:pt x="1587216" y="452656"/>
                  <a:pt x="1592392" y="452468"/>
                </a:cubicBezTo>
                <a:cubicBezTo>
                  <a:pt x="1626086" y="451151"/>
                  <a:pt x="1652251" y="457268"/>
                  <a:pt x="1678603" y="483998"/>
                </a:cubicBezTo>
                <a:cubicBezTo>
                  <a:pt x="1684250" y="489738"/>
                  <a:pt x="1692910" y="483338"/>
                  <a:pt x="1692721" y="476562"/>
                </a:cubicBezTo>
                <a:cubicBezTo>
                  <a:pt x="1691780" y="430822"/>
                  <a:pt x="1744297" y="507715"/>
                  <a:pt x="1758980" y="524656"/>
                </a:cubicBezTo>
                <a:cubicBezTo>
                  <a:pt x="1761050" y="532092"/>
                  <a:pt x="1763122" y="539244"/>
                  <a:pt x="1764816" y="545551"/>
                </a:cubicBezTo>
                <a:cubicBezTo>
                  <a:pt x="1772157" y="573503"/>
                  <a:pt x="1789380" y="596186"/>
                  <a:pt x="1800109" y="622538"/>
                </a:cubicBezTo>
                <a:cubicBezTo>
                  <a:pt x="1802274" y="627997"/>
                  <a:pt x="1811026" y="625362"/>
                  <a:pt x="1810933" y="619903"/>
                </a:cubicBezTo>
                <a:cubicBezTo>
                  <a:pt x="1810744" y="589409"/>
                  <a:pt x="1786180" y="562869"/>
                  <a:pt x="1779969" y="533033"/>
                </a:cubicBezTo>
                <a:cubicBezTo>
                  <a:pt x="1778368" y="525503"/>
                  <a:pt x="1767732" y="488327"/>
                  <a:pt x="1768862" y="483622"/>
                </a:cubicBezTo>
                <a:cubicBezTo>
                  <a:pt x="1771874" y="470539"/>
                  <a:pt x="1789380" y="468375"/>
                  <a:pt x="1800485" y="467716"/>
                </a:cubicBezTo>
                <a:cubicBezTo>
                  <a:pt x="1805614" y="467386"/>
                  <a:pt x="1811263" y="469051"/>
                  <a:pt x="1817031" y="472005"/>
                </a:cubicBezTo>
                <a:close/>
                <a:moveTo>
                  <a:pt x="3524237" y="991661"/>
                </a:moveTo>
                <a:cubicBezTo>
                  <a:pt x="3532886" y="992201"/>
                  <a:pt x="3537907" y="1001034"/>
                  <a:pt x="3535542" y="1023658"/>
                </a:cubicBezTo>
                <a:cubicBezTo>
                  <a:pt x="3533001" y="1047846"/>
                  <a:pt x="3524436" y="1075046"/>
                  <a:pt x="3517472" y="1098294"/>
                </a:cubicBezTo>
                <a:cubicBezTo>
                  <a:pt x="3498648" y="1161258"/>
                  <a:pt x="3458836" y="1202670"/>
                  <a:pt x="3415071" y="1245964"/>
                </a:cubicBezTo>
                <a:cubicBezTo>
                  <a:pt x="3419307" y="1232411"/>
                  <a:pt x="3422225" y="1218858"/>
                  <a:pt x="3421566" y="1206811"/>
                </a:cubicBezTo>
                <a:cubicBezTo>
                  <a:pt x="3421189" y="1199564"/>
                  <a:pt x="3411684" y="1197306"/>
                  <a:pt x="3408013" y="1203517"/>
                </a:cubicBezTo>
                <a:cubicBezTo>
                  <a:pt x="3402177" y="1213399"/>
                  <a:pt x="3398883" y="1224316"/>
                  <a:pt x="3395119" y="1235047"/>
                </a:cubicBezTo>
                <a:cubicBezTo>
                  <a:pt x="3389283" y="1251894"/>
                  <a:pt x="3381848" y="1268270"/>
                  <a:pt x="3375824" y="1285023"/>
                </a:cubicBezTo>
                <a:cubicBezTo>
                  <a:pt x="3358225" y="1302905"/>
                  <a:pt x="3340531" y="1320788"/>
                  <a:pt x="3322460" y="1338293"/>
                </a:cubicBezTo>
                <a:cubicBezTo>
                  <a:pt x="3330554" y="1316175"/>
                  <a:pt x="3335354" y="1293493"/>
                  <a:pt x="3333849" y="1273729"/>
                </a:cubicBezTo>
                <a:cubicBezTo>
                  <a:pt x="3333472" y="1268552"/>
                  <a:pt x="3325378" y="1265728"/>
                  <a:pt x="3322365" y="1270528"/>
                </a:cubicBezTo>
                <a:cubicBezTo>
                  <a:pt x="3309661" y="1290952"/>
                  <a:pt x="3304578" y="1315046"/>
                  <a:pt x="3295731" y="1337258"/>
                </a:cubicBezTo>
                <a:cubicBezTo>
                  <a:pt x="3289613" y="1352599"/>
                  <a:pt x="3282178" y="1367470"/>
                  <a:pt x="3275026" y="1382340"/>
                </a:cubicBezTo>
                <a:cubicBezTo>
                  <a:pt x="3264861" y="1391375"/>
                  <a:pt x="3254601" y="1400317"/>
                  <a:pt x="3244060" y="1408881"/>
                </a:cubicBezTo>
                <a:cubicBezTo>
                  <a:pt x="3253754" y="1387423"/>
                  <a:pt x="3261942" y="1362104"/>
                  <a:pt x="3261660" y="1340740"/>
                </a:cubicBezTo>
                <a:cubicBezTo>
                  <a:pt x="3261566" y="1332363"/>
                  <a:pt x="3251025" y="1331610"/>
                  <a:pt x="3247919" y="1338575"/>
                </a:cubicBezTo>
                <a:cubicBezTo>
                  <a:pt x="3236813" y="1363610"/>
                  <a:pt x="3227778" y="1389681"/>
                  <a:pt x="3216484" y="1414433"/>
                </a:cubicBezTo>
                <a:cubicBezTo>
                  <a:pt x="3218460" y="1407470"/>
                  <a:pt x="3219966" y="1400505"/>
                  <a:pt x="3220813" y="1393728"/>
                </a:cubicBezTo>
                <a:cubicBezTo>
                  <a:pt x="3221378" y="1388834"/>
                  <a:pt x="3215260" y="1385445"/>
                  <a:pt x="3211872" y="1389493"/>
                </a:cubicBezTo>
                <a:cubicBezTo>
                  <a:pt x="3197754" y="1406622"/>
                  <a:pt x="3185331" y="1430435"/>
                  <a:pt x="3183825" y="1453116"/>
                </a:cubicBezTo>
                <a:cubicBezTo>
                  <a:pt x="3177613" y="1457351"/>
                  <a:pt x="3171496" y="1461681"/>
                  <a:pt x="3165190" y="1465729"/>
                </a:cubicBezTo>
                <a:cubicBezTo>
                  <a:pt x="3167730" y="1461116"/>
                  <a:pt x="3170272" y="1456599"/>
                  <a:pt x="3172437" y="1451516"/>
                </a:cubicBezTo>
                <a:cubicBezTo>
                  <a:pt x="3179777" y="1434105"/>
                  <a:pt x="3186460" y="1416411"/>
                  <a:pt x="3192955" y="1398717"/>
                </a:cubicBezTo>
                <a:cubicBezTo>
                  <a:pt x="3199072" y="1382152"/>
                  <a:pt x="3208484" y="1367658"/>
                  <a:pt x="3207825" y="1349681"/>
                </a:cubicBezTo>
                <a:cubicBezTo>
                  <a:pt x="3207542" y="1342623"/>
                  <a:pt x="3197284" y="1342905"/>
                  <a:pt x="3195025" y="1348457"/>
                </a:cubicBezTo>
                <a:cubicBezTo>
                  <a:pt x="3184390" y="1374151"/>
                  <a:pt x="3171214" y="1398622"/>
                  <a:pt x="3160578" y="1424598"/>
                </a:cubicBezTo>
                <a:cubicBezTo>
                  <a:pt x="3151166" y="1447752"/>
                  <a:pt x="3139213" y="1468834"/>
                  <a:pt x="3126978" y="1490010"/>
                </a:cubicBezTo>
                <a:cubicBezTo>
                  <a:pt x="3125284" y="1491046"/>
                  <a:pt x="3123590" y="1492175"/>
                  <a:pt x="3121896" y="1493211"/>
                </a:cubicBezTo>
                <a:cubicBezTo>
                  <a:pt x="3125095" y="1483893"/>
                  <a:pt x="3127354" y="1474482"/>
                  <a:pt x="3127167" y="1466481"/>
                </a:cubicBezTo>
                <a:cubicBezTo>
                  <a:pt x="3126978" y="1460929"/>
                  <a:pt x="3120108" y="1458199"/>
                  <a:pt x="3116720" y="1463093"/>
                </a:cubicBezTo>
                <a:cubicBezTo>
                  <a:pt x="3110789" y="1471469"/>
                  <a:pt x="3108530" y="1480599"/>
                  <a:pt x="3105237" y="1490199"/>
                </a:cubicBezTo>
                <a:cubicBezTo>
                  <a:pt x="3103073" y="1496223"/>
                  <a:pt x="3100625" y="1502057"/>
                  <a:pt x="3098366" y="1507987"/>
                </a:cubicBezTo>
                <a:cubicBezTo>
                  <a:pt x="3083402" y="1517493"/>
                  <a:pt x="3068625" y="1527187"/>
                  <a:pt x="3054132" y="1537540"/>
                </a:cubicBezTo>
                <a:cubicBezTo>
                  <a:pt x="3078790" y="1508927"/>
                  <a:pt x="3119166" y="1473634"/>
                  <a:pt x="3122649" y="1437304"/>
                </a:cubicBezTo>
                <a:cubicBezTo>
                  <a:pt x="3123402" y="1429869"/>
                  <a:pt x="3112766" y="1428082"/>
                  <a:pt x="3109378" y="1433729"/>
                </a:cubicBezTo>
                <a:cubicBezTo>
                  <a:pt x="3102037" y="1445775"/>
                  <a:pt x="3048108" y="1519940"/>
                  <a:pt x="3005378" y="1571328"/>
                </a:cubicBezTo>
                <a:cubicBezTo>
                  <a:pt x="3021002" y="1545917"/>
                  <a:pt x="3040295" y="1519375"/>
                  <a:pt x="3046508" y="1490481"/>
                </a:cubicBezTo>
                <a:cubicBezTo>
                  <a:pt x="3047825" y="1484364"/>
                  <a:pt x="3040295" y="1480787"/>
                  <a:pt x="3036061" y="1485022"/>
                </a:cubicBezTo>
                <a:cubicBezTo>
                  <a:pt x="3017520" y="1503376"/>
                  <a:pt x="3007449" y="1528504"/>
                  <a:pt x="2994366" y="1550905"/>
                </a:cubicBezTo>
                <a:cubicBezTo>
                  <a:pt x="2980720" y="1574339"/>
                  <a:pt x="2966884" y="1597587"/>
                  <a:pt x="2953049" y="1620834"/>
                </a:cubicBezTo>
                <a:cubicBezTo>
                  <a:pt x="2949473" y="1620081"/>
                  <a:pt x="2947402" y="1624599"/>
                  <a:pt x="2949002" y="1627610"/>
                </a:cubicBezTo>
                <a:cubicBezTo>
                  <a:pt x="2944579" y="1632128"/>
                  <a:pt x="2939496" y="1636269"/>
                  <a:pt x="2935167" y="1640881"/>
                </a:cubicBezTo>
                <a:cubicBezTo>
                  <a:pt x="2962460" y="1598433"/>
                  <a:pt x="2987307" y="1555046"/>
                  <a:pt x="3004813" y="1508646"/>
                </a:cubicBezTo>
                <a:cubicBezTo>
                  <a:pt x="3007356" y="1501869"/>
                  <a:pt x="2996908" y="1496599"/>
                  <a:pt x="2992484" y="1501963"/>
                </a:cubicBezTo>
                <a:cubicBezTo>
                  <a:pt x="2947402" y="1558245"/>
                  <a:pt x="2909566" y="1621774"/>
                  <a:pt x="2872484" y="1683987"/>
                </a:cubicBezTo>
                <a:cubicBezTo>
                  <a:pt x="2893002" y="1642575"/>
                  <a:pt x="2915874" y="1601634"/>
                  <a:pt x="2930273" y="1558058"/>
                </a:cubicBezTo>
                <a:cubicBezTo>
                  <a:pt x="2932061" y="1552787"/>
                  <a:pt x="2924720" y="1550339"/>
                  <a:pt x="2921802" y="1554387"/>
                </a:cubicBezTo>
                <a:cubicBezTo>
                  <a:pt x="2885660" y="1603610"/>
                  <a:pt x="2861943" y="1665069"/>
                  <a:pt x="2837285" y="1720786"/>
                </a:cubicBezTo>
                <a:cubicBezTo>
                  <a:pt x="2820627" y="1758339"/>
                  <a:pt x="2803590" y="1796927"/>
                  <a:pt x="2790132" y="1836175"/>
                </a:cubicBezTo>
                <a:cubicBezTo>
                  <a:pt x="2783261" y="1852928"/>
                  <a:pt x="2777332" y="1869775"/>
                  <a:pt x="2772908" y="1886903"/>
                </a:cubicBezTo>
                <a:cubicBezTo>
                  <a:pt x="2769708" y="1893586"/>
                  <a:pt x="2766602" y="1899704"/>
                  <a:pt x="2763403" y="1906669"/>
                </a:cubicBezTo>
                <a:cubicBezTo>
                  <a:pt x="2776578" y="1862809"/>
                  <a:pt x="2790884" y="1819422"/>
                  <a:pt x="2806038" y="1777351"/>
                </a:cubicBezTo>
                <a:cubicBezTo>
                  <a:pt x="2833520" y="1700833"/>
                  <a:pt x="2872484" y="1630245"/>
                  <a:pt x="2899496" y="1554199"/>
                </a:cubicBezTo>
                <a:cubicBezTo>
                  <a:pt x="2901661" y="1548175"/>
                  <a:pt x="2893943" y="1541210"/>
                  <a:pt x="2889237" y="1547327"/>
                </a:cubicBezTo>
                <a:cubicBezTo>
                  <a:pt x="2840673" y="1611233"/>
                  <a:pt x="2814507" y="1697634"/>
                  <a:pt x="2789943" y="1773209"/>
                </a:cubicBezTo>
                <a:cubicBezTo>
                  <a:pt x="2773285" y="1824316"/>
                  <a:pt x="2756531" y="1876927"/>
                  <a:pt x="2742321" y="1930010"/>
                </a:cubicBezTo>
                <a:cubicBezTo>
                  <a:pt x="2764155" y="1827516"/>
                  <a:pt x="2789661" y="1726151"/>
                  <a:pt x="2812626" y="1622904"/>
                </a:cubicBezTo>
                <a:cubicBezTo>
                  <a:pt x="2813943" y="1617163"/>
                  <a:pt x="2805943" y="1611986"/>
                  <a:pt x="2802556" y="1618010"/>
                </a:cubicBezTo>
                <a:cubicBezTo>
                  <a:pt x="2758132" y="1695657"/>
                  <a:pt x="2745990" y="1795704"/>
                  <a:pt x="2729896" y="1882575"/>
                </a:cubicBezTo>
                <a:cubicBezTo>
                  <a:pt x="2723308" y="1918433"/>
                  <a:pt x="2715591" y="1955044"/>
                  <a:pt x="2709378" y="1991938"/>
                </a:cubicBezTo>
                <a:cubicBezTo>
                  <a:pt x="2704674" y="1894622"/>
                  <a:pt x="2713520" y="1794763"/>
                  <a:pt x="2735544" y="1707892"/>
                </a:cubicBezTo>
                <a:cubicBezTo>
                  <a:pt x="2737520" y="1700174"/>
                  <a:pt x="2727920" y="1695845"/>
                  <a:pt x="2723214" y="1702057"/>
                </a:cubicBezTo>
                <a:cubicBezTo>
                  <a:pt x="2686131" y="1750621"/>
                  <a:pt x="2693190" y="1849821"/>
                  <a:pt x="2691121" y="1906669"/>
                </a:cubicBezTo>
                <a:cubicBezTo>
                  <a:pt x="2690272" y="1929633"/>
                  <a:pt x="2690744" y="1953162"/>
                  <a:pt x="2691214" y="1976598"/>
                </a:cubicBezTo>
                <a:cubicBezTo>
                  <a:pt x="2678697" y="1920504"/>
                  <a:pt x="2677003" y="1863468"/>
                  <a:pt x="2666273" y="1807186"/>
                </a:cubicBezTo>
                <a:cubicBezTo>
                  <a:pt x="2665332" y="1802386"/>
                  <a:pt x="2657990" y="1802574"/>
                  <a:pt x="2657709" y="1807658"/>
                </a:cubicBezTo>
                <a:cubicBezTo>
                  <a:pt x="2655732" y="1841822"/>
                  <a:pt x="2655826" y="1880598"/>
                  <a:pt x="2659120" y="1919939"/>
                </a:cubicBezTo>
                <a:cubicBezTo>
                  <a:pt x="2648861" y="1877398"/>
                  <a:pt x="2638603" y="1834857"/>
                  <a:pt x="2633238" y="1791846"/>
                </a:cubicBezTo>
                <a:cubicBezTo>
                  <a:pt x="2624674" y="1722669"/>
                  <a:pt x="2551544" y="1325022"/>
                  <a:pt x="2702414" y="1338011"/>
                </a:cubicBezTo>
                <a:cubicBezTo>
                  <a:pt x="2700909" y="1344128"/>
                  <a:pt x="2699308" y="1350246"/>
                  <a:pt x="2697143" y="1355987"/>
                </a:cubicBezTo>
                <a:cubicBezTo>
                  <a:pt x="2687449" y="1381776"/>
                  <a:pt x="2685661" y="1405964"/>
                  <a:pt x="2683496" y="1433634"/>
                </a:cubicBezTo>
                <a:cubicBezTo>
                  <a:pt x="2682649" y="1444551"/>
                  <a:pt x="2680673" y="1454716"/>
                  <a:pt x="2690461" y="1461775"/>
                </a:cubicBezTo>
                <a:cubicBezTo>
                  <a:pt x="2692815" y="1463470"/>
                  <a:pt x="2697143" y="1462622"/>
                  <a:pt x="2698461" y="1459892"/>
                </a:cubicBezTo>
                <a:cubicBezTo>
                  <a:pt x="2706084" y="1444364"/>
                  <a:pt x="2703638" y="1421870"/>
                  <a:pt x="2705143" y="1405117"/>
                </a:cubicBezTo>
                <a:cubicBezTo>
                  <a:pt x="2706649" y="1388552"/>
                  <a:pt x="2712108" y="1374905"/>
                  <a:pt x="2716625" y="1359093"/>
                </a:cubicBezTo>
                <a:cubicBezTo>
                  <a:pt x="2718226" y="1353541"/>
                  <a:pt x="2718601" y="1346199"/>
                  <a:pt x="2719920" y="1339516"/>
                </a:cubicBezTo>
                <a:cubicBezTo>
                  <a:pt x="2722839" y="1338105"/>
                  <a:pt x="2723872" y="1334528"/>
                  <a:pt x="2722273" y="1331610"/>
                </a:cubicBezTo>
                <a:cubicBezTo>
                  <a:pt x="2722743" y="1330670"/>
                  <a:pt x="2722931" y="1329446"/>
                  <a:pt x="2723496" y="1328599"/>
                </a:cubicBezTo>
                <a:cubicBezTo>
                  <a:pt x="2727920" y="1321917"/>
                  <a:pt x="2741002" y="1316834"/>
                  <a:pt x="2751826" y="1316270"/>
                </a:cubicBezTo>
                <a:cubicBezTo>
                  <a:pt x="2744579" y="1362387"/>
                  <a:pt x="2745332" y="1409445"/>
                  <a:pt x="2738179" y="1455563"/>
                </a:cubicBezTo>
                <a:cubicBezTo>
                  <a:pt x="2736955" y="1463470"/>
                  <a:pt x="2749002" y="1467234"/>
                  <a:pt x="2752861" y="1460457"/>
                </a:cubicBezTo>
                <a:cubicBezTo>
                  <a:pt x="2773473" y="1424128"/>
                  <a:pt x="2765096" y="1368693"/>
                  <a:pt x="2770272" y="1327941"/>
                </a:cubicBezTo>
                <a:cubicBezTo>
                  <a:pt x="2774321" y="1295282"/>
                  <a:pt x="2771308" y="1285304"/>
                  <a:pt x="2813661" y="1281069"/>
                </a:cubicBezTo>
                <a:cubicBezTo>
                  <a:pt x="2816202" y="1280787"/>
                  <a:pt x="2817896" y="1281916"/>
                  <a:pt x="2819778" y="1282764"/>
                </a:cubicBezTo>
                <a:cubicBezTo>
                  <a:pt x="2808296" y="1295188"/>
                  <a:pt x="2810555" y="1320975"/>
                  <a:pt x="2816484" y="1335188"/>
                </a:cubicBezTo>
                <a:cubicBezTo>
                  <a:pt x="2818649" y="1340269"/>
                  <a:pt x="2827873" y="1340928"/>
                  <a:pt x="2828437" y="1334340"/>
                </a:cubicBezTo>
                <a:cubicBezTo>
                  <a:pt x="2829566" y="1321822"/>
                  <a:pt x="2830508" y="1309681"/>
                  <a:pt x="2834274" y="1297635"/>
                </a:cubicBezTo>
                <a:cubicBezTo>
                  <a:pt x="2836813" y="1289728"/>
                  <a:pt x="2837754" y="1289258"/>
                  <a:pt x="2835309" y="1280976"/>
                </a:cubicBezTo>
                <a:cubicBezTo>
                  <a:pt x="2835119" y="1280410"/>
                  <a:pt x="2834460" y="1280223"/>
                  <a:pt x="2834084" y="1279752"/>
                </a:cubicBezTo>
                <a:cubicBezTo>
                  <a:pt x="2844155" y="1273540"/>
                  <a:pt x="2864861" y="1260457"/>
                  <a:pt x="2873426" y="1264598"/>
                </a:cubicBezTo>
                <a:cubicBezTo>
                  <a:pt x="2873520" y="1275987"/>
                  <a:pt x="2874085" y="1287469"/>
                  <a:pt x="2873426" y="1298199"/>
                </a:cubicBezTo>
                <a:cubicBezTo>
                  <a:pt x="2871825" y="1323140"/>
                  <a:pt x="2867590" y="1346764"/>
                  <a:pt x="2863072" y="1371328"/>
                </a:cubicBezTo>
                <a:cubicBezTo>
                  <a:pt x="2854979" y="1414999"/>
                  <a:pt x="2834461" y="1460270"/>
                  <a:pt x="2838884" y="1504975"/>
                </a:cubicBezTo>
                <a:cubicBezTo>
                  <a:pt x="2839637" y="1512411"/>
                  <a:pt x="2849614" y="1512222"/>
                  <a:pt x="2851402" y="1505446"/>
                </a:cubicBezTo>
                <a:cubicBezTo>
                  <a:pt x="2865048" y="1453775"/>
                  <a:pt x="2875966" y="1399375"/>
                  <a:pt x="2884813" y="1346575"/>
                </a:cubicBezTo>
                <a:cubicBezTo>
                  <a:pt x="2888672" y="1323704"/>
                  <a:pt x="2890744" y="1300176"/>
                  <a:pt x="2892626" y="1277023"/>
                </a:cubicBezTo>
                <a:cubicBezTo>
                  <a:pt x="2893661" y="1264505"/>
                  <a:pt x="2888578" y="1257917"/>
                  <a:pt x="2893002" y="1244364"/>
                </a:cubicBezTo>
                <a:cubicBezTo>
                  <a:pt x="2888955" y="1225729"/>
                  <a:pt x="2896108" y="1220175"/>
                  <a:pt x="2913991" y="1227328"/>
                </a:cubicBezTo>
                <a:cubicBezTo>
                  <a:pt x="2911073" y="1265258"/>
                  <a:pt x="2908437" y="1302905"/>
                  <a:pt x="2899685" y="1340458"/>
                </a:cubicBezTo>
                <a:cubicBezTo>
                  <a:pt x="2898179" y="1346669"/>
                  <a:pt x="2905896" y="1349964"/>
                  <a:pt x="2910131" y="1345916"/>
                </a:cubicBezTo>
                <a:cubicBezTo>
                  <a:pt x="2937614" y="1319846"/>
                  <a:pt x="2930366" y="1267140"/>
                  <a:pt x="2934602" y="1232599"/>
                </a:cubicBezTo>
                <a:cubicBezTo>
                  <a:pt x="2935637" y="1224035"/>
                  <a:pt x="2935166" y="1212928"/>
                  <a:pt x="2937331" y="1204929"/>
                </a:cubicBezTo>
                <a:cubicBezTo>
                  <a:pt x="2942131" y="1194105"/>
                  <a:pt x="2947026" y="1183376"/>
                  <a:pt x="2951825" y="1172552"/>
                </a:cubicBezTo>
                <a:cubicBezTo>
                  <a:pt x="2955307" y="1171706"/>
                  <a:pt x="2958695" y="1170481"/>
                  <a:pt x="2961990" y="1168787"/>
                </a:cubicBezTo>
                <a:cubicBezTo>
                  <a:pt x="2965567" y="1165493"/>
                  <a:pt x="2970555" y="1160128"/>
                  <a:pt x="2974979" y="1158340"/>
                </a:cubicBezTo>
                <a:cubicBezTo>
                  <a:pt x="2978743" y="1154952"/>
                  <a:pt x="2982602" y="1151753"/>
                  <a:pt x="2986650" y="1148646"/>
                </a:cubicBezTo>
                <a:cubicBezTo>
                  <a:pt x="3015449" y="1149117"/>
                  <a:pt x="3025143" y="1160788"/>
                  <a:pt x="3015637" y="1183658"/>
                </a:cubicBezTo>
                <a:cubicBezTo>
                  <a:pt x="3014884" y="1185163"/>
                  <a:pt x="3015261" y="1186670"/>
                  <a:pt x="3016015" y="1187894"/>
                </a:cubicBezTo>
                <a:cubicBezTo>
                  <a:pt x="3015261" y="1189964"/>
                  <a:pt x="3014507" y="1192128"/>
                  <a:pt x="3013660" y="1194105"/>
                </a:cubicBezTo>
                <a:cubicBezTo>
                  <a:pt x="3005096" y="1212458"/>
                  <a:pt x="2992108" y="1224787"/>
                  <a:pt x="2981660" y="1241447"/>
                </a:cubicBezTo>
                <a:cubicBezTo>
                  <a:pt x="2977990" y="1247281"/>
                  <a:pt x="2984108" y="1253964"/>
                  <a:pt x="2990319" y="1251329"/>
                </a:cubicBezTo>
                <a:cubicBezTo>
                  <a:pt x="3035401" y="1231845"/>
                  <a:pt x="3029096" y="1173211"/>
                  <a:pt x="3058461" y="1141588"/>
                </a:cubicBezTo>
                <a:cubicBezTo>
                  <a:pt x="3073238" y="1125681"/>
                  <a:pt x="3070789" y="1133399"/>
                  <a:pt x="3078413" y="1145446"/>
                </a:cubicBezTo>
                <a:cubicBezTo>
                  <a:pt x="3083966" y="1154293"/>
                  <a:pt x="3089236" y="1163141"/>
                  <a:pt x="3093190" y="1172929"/>
                </a:cubicBezTo>
                <a:cubicBezTo>
                  <a:pt x="3095166" y="1177823"/>
                  <a:pt x="3096860" y="1183376"/>
                  <a:pt x="3098273" y="1189305"/>
                </a:cubicBezTo>
                <a:cubicBezTo>
                  <a:pt x="3093095" y="1240976"/>
                  <a:pt x="3095072" y="1296599"/>
                  <a:pt x="3058272" y="1347987"/>
                </a:cubicBezTo>
                <a:cubicBezTo>
                  <a:pt x="3052061" y="1356646"/>
                  <a:pt x="3064390" y="1366246"/>
                  <a:pt x="3072202" y="1359845"/>
                </a:cubicBezTo>
                <a:cubicBezTo>
                  <a:pt x="3109660" y="1328505"/>
                  <a:pt x="3116907" y="1292457"/>
                  <a:pt x="3117285" y="1244835"/>
                </a:cubicBezTo>
                <a:cubicBezTo>
                  <a:pt x="3117378" y="1236552"/>
                  <a:pt x="3117189" y="1225258"/>
                  <a:pt x="3117472" y="1212646"/>
                </a:cubicBezTo>
                <a:cubicBezTo>
                  <a:pt x="3117472" y="1212176"/>
                  <a:pt x="3117566" y="1211799"/>
                  <a:pt x="3117472" y="1211328"/>
                </a:cubicBezTo>
                <a:cubicBezTo>
                  <a:pt x="3118508" y="1163423"/>
                  <a:pt x="3125754" y="1096599"/>
                  <a:pt x="3174413" y="1090669"/>
                </a:cubicBezTo>
                <a:cubicBezTo>
                  <a:pt x="3226366" y="1084364"/>
                  <a:pt x="3214789" y="1143846"/>
                  <a:pt x="3229190" y="1174811"/>
                </a:cubicBezTo>
                <a:cubicBezTo>
                  <a:pt x="3234272" y="1185822"/>
                  <a:pt x="3254508" y="1181964"/>
                  <a:pt x="3253284" y="1169164"/>
                </a:cubicBezTo>
                <a:cubicBezTo>
                  <a:pt x="3251119" y="1144787"/>
                  <a:pt x="3249707" y="1101211"/>
                  <a:pt x="3272107" y="1084364"/>
                </a:cubicBezTo>
                <a:cubicBezTo>
                  <a:pt x="3268342" y="1087187"/>
                  <a:pt x="3304578" y="1078529"/>
                  <a:pt x="3306837" y="1077117"/>
                </a:cubicBezTo>
                <a:cubicBezTo>
                  <a:pt x="3310318" y="1074858"/>
                  <a:pt x="3313802" y="1070152"/>
                  <a:pt x="3313048" y="1065729"/>
                </a:cubicBezTo>
                <a:cubicBezTo>
                  <a:pt x="3308625" y="1036553"/>
                  <a:pt x="3307307" y="1052082"/>
                  <a:pt x="3353707" y="1027422"/>
                </a:cubicBezTo>
                <a:cubicBezTo>
                  <a:pt x="3398036" y="1003893"/>
                  <a:pt x="3411965" y="997118"/>
                  <a:pt x="3449236" y="1034671"/>
                </a:cubicBezTo>
                <a:cubicBezTo>
                  <a:pt x="3454506" y="1039941"/>
                  <a:pt x="3463824" y="1037682"/>
                  <a:pt x="3468154" y="1032599"/>
                </a:cubicBezTo>
                <a:cubicBezTo>
                  <a:pt x="3481895" y="1016834"/>
                  <a:pt x="3500318" y="999516"/>
                  <a:pt x="3514518" y="993682"/>
                </a:cubicBezTo>
                <a:cubicBezTo>
                  <a:pt x="3518069" y="992223"/>
                  <a:pt x="3521355" y="991481"/>
                  <a:pt x="3524237" y="991661"/>
                </a:cubicBezTo>
                <a:close/>
                <a:moveTo>
                  <a:pt x="3208767" y="626681"/>
                </a:moveTo>
                <a:cubicBezTo>
                  <a:pt x="3176672" y="657269"/>
                  <a:pt x="3151260" y="688893"/>
                  <a:pt x="3108719" y="710822"/>
                </a:cubicBezTo>
                <a:cubicBezTo>
                  <a:pt x="3059496" y="736233"/>
                  <a:pt x="3007449" y="752977"/>
                  <a:pt x="2954837" y="768977"/>
                </a:cubicBezTo>
                <a:cubicBezTo>
                  <a:pt x="2954178" y="769165"/>
                  <a:pt x="2953520" y="769353"/>
                  <a:pt x="2952955" y="769542"/>
                </a:cubicBezTo>
                <a:cubicBezTo>
                  <a:pt x="2965378" y="760506"/>
                  <a:pt x="2975261" y="750728"/>
                  <a:pt x="2973567" y="733787"/>
                </a:cubicBezTo>
                <a:cubicBezTo>
                  <a:pt x="2973096" y="728704"/>
                  <a:pt x="2966225" y="728140"/>
                  <a:pt x="2963495" y="731622"/>
                </a:cubicBezTo>
                <a:cubicBezTo>
                  <a:pt x="2952202" y="746586"/>
                  <a:pt x="2936860" y="758906"/>
                  <a:pt x="2921426" y="769259"/>
                </a:cubicBezTo>
                <a:cubicBezTo>
                  <a:pt x="2914273" y="774059"/>
                  <a:pt x="2907119" y="778953"/>
                  <a:pt x="2900155" y="784035"/>
                </a:cubicBezTo>
                <a:cubicBezTo>
                  <a:pt x="2877567" y="789965"/>
                  <a:pt x="2854979" y="795706"/>
                  <a:pt x="2832578" y="801824"/>
                </a:cubicBezTo>
                <a:cubicBezTo>
                  <a:pt x="2842649" y="791000"/>
                  <a:pt x="2851120" y="778671"/>
                  <a:pt x="2856389" y="767189"/>
                </a:cubicBezTo>
                <a:cubicBezTo>
                  <a:pt x="2857614" y="764459"/>
                  <a:pt x="2857708" y="760694"/>
                  <a:pt x="2855166" y="758530"/>
                </a:cubicBezTo>
                <a:cubicBezTo>
                  <a:pt x="2854414" y="757965"/>
                  <a:pt x="2853755" y="757306"/>
                  <a:pt x="2853001" y="756741"/>
                </a:cubicBezTo>
                <a:cubicBezTo>
                  <a:pt x="2849236" y="753636"/>
                  <a:pt x="2842084" y="755988"/>
                  <a:pt x="2842743" y="761541"/>
                </a:cubicBezTo>
                <a:cubicBezTo>
                  <a:pt x="2842932" y="762671"/>
                  <a:pt x="2819213" y="785447"/>
                  <a:pt x="2817802" y="786859"/>
                </a:cubicBezTo>
                <a:cubicBezTo>
                  <a:pt x="2808955" y="795988"/>
                  <a:pt x="2800108" y="805966"/>
                  <a:pt x="2790413" y="814435"/>
                </a:cubicBezTo>
                <a:cubicBezTo>
                  <a:pt x="2789849" y="814625"/>
                  <a:pt x="2789284" y="814812"/>
                  <a:pt x="2788720" y="815001"/>
                </a:cubicBezTo>
                <a:cubicBezTo>
                  <a:pt x="2787872" y="815094"/>
                  <a:pt x="2787119" y="815377"/>
                  <a:pt x="2786272" y="815847"/>
                </a:cubicBezTo>
                <a:cubicBezTo>
                  <a:pt x="2775261" y="819518"/>
                  <a:pt x="2764250" y="822906"/>
                  <a:pt x="2753426" y="827236"/>
                </a:cubicBezTo>
                <a:cubicBezTo>
                  <a:pt x="2755873" y="824223"/>
                  <a:pt x="2758509" y="821118"/>
                  <a:pt x="2760767" y="818200"/>
                </a:cubicBezTo>
                <a:cubicBezTo>
                  <a:pt x="2770931" y="805212"/>
                  <a:pt x="2803026" y="778577"/>
                  <a:pt x="2787590" y="761070"/>
                </a:cubicBezTo>
                <a:cubicBezTo>
                  <a:pt x="2784203" y="757212"/>
                  <a:pt x="2776579" y="756553"/>
                  <a:pt x="2774602" y="762483"/>
                </a:cubicBezTo>
                <a:cubicBezTo>
                  <a:pt x="2767826" y="782342"/>
                  <a:pt x="2738744" y="811706"/>
                  <a:pt x="2724248" y="825918"/>
                </a:cubicBezTo>
                <a:cubicBezTo>
                  <a:pt x="2717379" y="832600"/>
                  <a:pt x="2711544" y="839095"/>
                  <a:pt x="2705237" y="846341"/>
                </a:cubicBezTo>
                <a:cubicBezTo>
                  <a:pt x="2702697" y="849259"/>
                  <a:pt x="2699873" y="851612"/>
                  <a:pt x="2697143" y="854153"/>
                </a:cubicBezTo>
                <a:cubicBezTo>
                  <a:pt x="2670885" y="869024"/>
                  <a:pt x="2646414" y="884647"/>
                  <a:pt x="2620061" y="897165"/>
                </a:cubicBezTo>
                <a:cubicBezTo>
                  <a:pt x="2637662" y="879847"/>
                  <a:pt x="2654038" y="860835"/>
                  <a:pt x="2671731" y="844647"/>
                </a:cubicBezTo>
                <a:cubicBezTo>
                  <a:pt x="2698555" y="820177"/>
                  <a:pt x="2739307" y="773307"/>
                  <a:pt x="2744578" y="737175"/>
                </a:cubicBezTo>
                <a:cubicBezTo>
                  <a:pt x="2745614" y="729833"/>
                  <a:pt x="2736672" y="727387"/>
                  <a:pt x="2732908" y="733128"/>
                </a:cubicBezTo>
                <a:cubicBezTo>
                  <a:pt x="2689614" y="799377"/>
                  <a:pt x="2627027" y="852929"/>
                  <a:pt x="2575826" y="913636"/>
                </a:cubicBezTo>
                <a:cubicBezTo>
                  <a:pt x="2574133" y="914106"/>
                  <a:pt x="2572720" y="914765"/>
                  <a:pt x="2570932" y="915235"/>
                </a:cubicBezTo>
                <a:cubicBezTo>
                  <a:pt x="2561332" y="917494"/>
                  <a:pt x="2551638" y="919282"/>
                  <a:pt x="2541943" y="921165"/>
                </a:cubicBezTo>
                <a:cubicBezTo>
                  <a:pt x="2561614" y="905823"/>
                  <a:pt x="2580720" y="889823"/>
                  <a:pt x="2599543" y="870999"/>
                </a:cubicBezTo>
                <a:cubicBezTo>
                  <a:pt x="2620438" y="850013"/>
                  <a:pt x="2654038" y="825542"/>
                  <a:pt x="2657990" y="794482"/>
                </a:cubicBezTo>
                <a:cubicBezTo>
                  <a:pt x="2659026" y="786765"/>
                  <a:pt x="2648484" y="782718"/>
                  <a:pt x="2643967" y="789024"/>
                </a:cubicBezTo>
                <a:cubicBezTo>
                  <a:pt x="2605097" y="843612"/>
                  <a:pt x="2549096" y="883706"/>
                  <a:pt x="2502320" y="930858"/>
                </a:cubicBezTo>
                <a:cubicBezTo>
                  <a:pt x="2495355" y="932836"/>
                  <a:pt x="2488485" y="934436"/>
                  <a:pt x="2481521" y="936788"/>
                </a:cubicBezTo>
                <a:cubicBezTo>
                  <a:pt x="2527731" y="890765"/>
                  <a:pt x="2566226" y="832318"/>
                  <a:pt x="2603214" y="781871"/>
                </a:cubicBezTo>
                <a:cubicBezTo>
                  <a:pt x="2607732" y="775659"/>
                  <a:pt x="2599732" y="766060"/>
                  <a:pt x="2592956" y="770294"/>
                </a:cubicBezTo>
                <a:cubicBezTo>
                  <a:pt x="2553427" y="795048"/>
                  <a:pt x="2529332" y="840882"/>
                  <a:pt x="2501097" y="877118"/>
                </a:cubicBezTo>
                <a:cubicBezTo>
                  <a:pt x="2480202" y="903942"/>
                  <a:pt x="2458744" y="930577"/>
                  <a:pt x="2436626" y="956458"/>
                </a:cubicBezTo>
                <a:cubicBezTo>
                  <a:pt x="2434745" y="957494"/>
                  <a:pt x="2432767" y="958436"/>
                  <a:pt x="2430885" y="959565"/>
                </a:cubicBezTo>
                <a:cubicBezTo>
                  <a:pt x="2441426" y="940741"/>
                  <a:pt x="2452250" y="922106"/>
                  <a:pt x="2464110" y="904224"/>
                </a:cubicBezTo>
                <a:cubicBezTo>
                  <a:pt x="2487167" y="869306"/>
                  <a:pt x="2535826" y="834859"/>
                  <a:pt x="2544202" y="793165"/>
                </a:cubicBezTo>
                <a:cubicBezTo>
                  <a:pt x="2545426" y="787142"/>
                  <a:pt x="2536862" y="782906"/>
                  <a:pt x="2533097" y="787989"/>
                </a:cubicBezTo>
                <a:cubicBezTo>
                  <a:pt x="2505708" y="824977"/>
                  <a:pt x="2468626" y="855283"/>
                  <a:pt x="2444532" y="895094"/>
                </a:cubicBezTo>
                <a:cubicBezTo>
                  <a:pt x="2436720" y="907988"/>
                  <a:pt x="2429473" y="921165"/>
                  <a:pt x="2422509" y="934529"/>
                </a:cubicBezTo>
                <a:cubicBezTo>
                  <a:pt x="2430321" y="915989"/>
                  <a:pt x="2438509" y="897635"/>
                  <a:pt x="2447921" y="880411"/>
                </a:cubicBezTo>
                <a:cubicBezTo>
                  <a:pt x="2464204" y="850483"/>
                  <a:pt x="2494226" y="824317"/>
                  <a:pt x="2501756" y="790812"/>
                </a:cubicBezTo>
                <a:cubicBezTo>
                  <a:pt x="2503450" y="783377"/>
                  <a:pt x="2493945" y="778201"/>
                  <a:pt x="2489426" y="784977"/>
                </a:cubicBezTo>
                <a:cubicBezTo>
                  <a:pt x="2447638" y="847000"/>
                  <a:pt x="2416392" y="903376"/>
                  <a:pt x="2388155" y="972459"/>
                </a:cubicBezTo>
                <a:cubicBezTo>
                  <a:pt x="2374791" y="1005306"/>
                  <a:pt x="2359826" y="1041259"/>
                  <a:pt x="2347309" y="1077400"/>
                </a:cubicBezTo>
                <a:cubicBezTo>
                  <a:pt x="2349850" y="1057824"/>
                  <a:pt x="2352861" y="1038341"/>
                  <a:pt x="2358227" y="1019235"/>
                </a:cubicBezTo>
                <a:cubicBezTo>
                  <a:pt x="2376486" y="954294"/>
                  <a:pt x="2416203" y="900741"/>
                  <a:pt x="2436061" y="838153"/>
                </a:cubicBezTo>
                <a:cubicBezTo>
                  <a:pt x="2438603" y="830059"/>
                  <a:pt x="2427874" y="826576"/>
                  <a:pt x="2423356" y="832506"/>
                </a:cubicBezTo>
                <a:cubicBezTo>
                  <a:pt x="2367451" y="905917"/>
                  <a:pt x="2332626" y="995424"/>
                  <a:pt x="2322273" y="1087470"/>
                </a:cubicBezTo>
                <a:cubicBezTo>
                  <a:pt x="2322838" y="1069306"/>
                  <a:pt x="2323496" y="1051424"/>
                  <a:pt x="2323403" y="1034859"/>
                </a:cubicBezTo>
                <a:cubicBezTo>
                  <a:pt x="2323215" y="1006812"/>
                  <a:pt x="2328861" y="978106"/>
                  <a:pt x="2334792" y="950624"/>
                </a:cubicBezTo>
                <a:cubicBezTo>
                  <a:pt x="2338367" y="933965"/>
                  <a:pt x="2346273" y="917682"/>
                  <a:pt x="2344297" y="900553"/>
                </a:cubicBezTo>
                <a:cubicBezTo>
                  <a:pt x="2343544" y="893776"/>
                  <a:pt x="2334697" y="892647"/>
                  <a:pt x="2332439" y="899235"/>
                </a:cubicBezTo>
                <a:cubicBezTo>
                  <a:pt x="2315779" y="947518"/>
                  <a:pt x="2306180" y="996176"/>
                  <a:pt x="2307873" y="1047094"/>
                </a:cubicBezTo>
                <a:cubicBezTo>
                  <a:pt x="2308533" y="1065353"/>
                  <a:pt x="2308909" y="1083612"/>
                  <a:pt x="2309380" y="1101871"/>
                </a:cubicBezTo>
                <a:cubicBezTo>
                  <a:pt x="2307120" y="1079000"/>
                  <a:pt x="2304956" y="1056223"/>
                  <a:pt x="2301379" y="1034577"/>
                </a:cubicBezTo>
                <a:cubicBezTo>
                  <a:pt x="2288015" y="955142"/>
                  <a:pt x="2307779" y="900741"/>
                  <a:pt x="2327262" y="824317"/>
                </a:cubicBezTo>
                <a:cubicBezTo>
                  <a:pt x="2339215" y="777824"/>
                  <a:pt x="2332250" y="795706"/>
                  <a:pt x="2371779" y="747057"/>
                </a:cubicBezTo>
                <a:cubicBezTo>
                  <a:pt x="2374884" y="743292"/>
                  <a:pt x="2385426" y="743575"/>
                  <a:pt x="2389191" y="736046"/>
                </a:cubicBezTo>
                <a:cubicBezTo>
                  <a:pt x="2408203" y="697646"/>
                  <a:pt x="2385238" y="709317"/>
                  <a:pt x="2429192" y="664423"/>
                </a:cubicBezTo>
                <a:cubicBezTo>
                  <a:pt x="2474838" y="617834"/>
                  <a:pt x="2480673" y="633081"/>
                  <a:pt x="2528203" y="658211"/>
                </a:cubicBezTo>
                <a:cubicBezTo>
                  <a:pt x="2533285" y="660846"/>
                  <a:pt x="2537897" y="660282"/>
                  <a:pt x="2542320" y="656894"/>
                </a:cubicBezTo>
                <a:cubicBezTo>
                  <a:pt x="2575166" y="632327"/>
                  <a:pt x="2597190" y="592328"/>
                  <a:pt x="2638791" y="583669"/>
                </a:cubicBezTo>
                <a:cubicBezTo>
                  <a:pt x="2646791" y="581975"/>
                  <a:pt x="2690743" y="576891"/>
                  <a:pt x="2684249" y="598445"/>
                </a:cubicBezTo>
                <a:cubicBezTo>
                  <a:pt x="2643780" y="625552"/>
                  <a:pt x="2611027" y="647669"/>
                  <a:pt x="2582415" y="697834"/>
                </a:cubicBezTo>
                <a:cubicBezTo>
                  <a:pt x="2579120" y="703669"/>
                  <a:pt x="2586932" y="708940"/>
                  <a:pt x="2591827" y="705645"/>
                </a:cubicBezTo>
                <a:cubicBezTo>
                  <a:pt x="2614131" y="690682"/>
                  <a:pt x="2623167" y="669787"/>
                  <a:pt x="2642368" y="650587"/>
                </a:cubicBezTo>
                <a:cubicBezTo>
                  <a:pt x="2659873" y="633081"/>
                  <a:pt x="2681991" y="625174"/>
                  <a:pt x="2702696" y="612752"/>
                </a:cubicBezTo>
                <a:cubicBezTo>
                  <a:pt x="2743544" y="588186"/>
                  <a:pt x="2773755" y="561270"/>
                  <a:pt x="2819591" y="555247"/>
                </a:cubicBezTo>
                <a:cubicBezTo>
                  <a:pt x="2816860" y="561363"/>
                  <a:pt x="2815167" y="567858"/>
                  <a:pt x="2813284" y="576800"/>
                </a:cubicBezTo>
                <a:cubicBezTo>
                  <a:pt x="2811214" y="586681"/>
                  <a:pt x="2808390" y="594493"/>
                  <a:pt x="2805189" y="601739"/>
                </a:cubicBezTo>
                <a:cubicBezTo>
                  <a:pt x="2768015" y="630258"/>
                  <a:pt x="2735262" y="664704"/>
                  <a:pt x="2706461" y="701504"/>
                </a:cubicBezTo>
                <a:cubicBezTo>
                  <a:pt x="2702133" y="706964"/>
                  <a:pt x="2709285" y="714211"/>
                  <a:pt x="2715120" y="711386"/>
                </a:cubicBezTo>
                <a:cubicBezTo>
                  <a:pt x="2745990" y="696234"/>
                  <a:pt x="2761049" y="673740"/>
                  <a:pt x="2785238" y="650681"/>
                </a:cubicBezTo>
                <a:cubicBezTo>
                  <a:pt x="2794931" y="643811"/>
                  <a:pt x="2803590" y="636658"/>
                  <a:pt x="2811119" y="628469"/>
                </a:cubicBezTo>
                <a:cubicBezTo>
                  <a:pt x="2845284" y="600987"/>
                  <a:pt x="2884531" y="577928"/>
                  <a:pt x="2926320" y="568799"/>
                </a:cubicBezTo>
                <a:cubicBezTo>
                  <a:pt x="2988813" y="555151"/>
                  <a:pt x="2958601" y="591481"/>
                  <a:pt x="2928014" y="624706"/>
                </a:cubicBezTo>
                <a:cubicBezTo>
                  <a:pt x="2909660" y="638446"/>
                  <a:pt x="2893472" y="654258"/>
                  <a:pt x="2873049" y="667998"/>
                </a:cubicBezTo>
                <a:cubicBezTo>
                  <a:pt x="2865331" y="673175"/>
                  <a:pt x="2869661" y="684657"/>
                  <a:pt x="2879073" y="683151"/>
                </a:cubicBezTo>
                <a:cubicBezTo>
                  <a:pt x="2895072" y="680516"/>
                  <a:pt x="2896295" y="677223"/>
                  <a:pt x="2910226" y="667528"/>
                </a:cubicBezTo>
                <a:cubicBezTo>
                  <a:pt x="2943637" y="644281"/>
                  <a:pt x="2972719" y="625835"/>
                  <a:pt x="3012720" y="612658"/>
                </a:cubicBezTo>
                <a:cubicBezTo>
                  <a:pt x="3083590" y="589223"/>
                  <a:pt x="3141849" y="606069"/>
                  <a:pt x="3208767" y="626681"/>
                </a:cubicBezTo>
                <a:close/>
                <a:moveTo>
                  <a:pt x="2301849" y="327951"/>
                </a:moveTo>
                <a:cubicBezTo>
                  <a:pt x="2300250" y="326634"/>
                  <a:pt x="2297827" y="326280"/>
                  <a:pt x="2295780" y="326868"/>
                </a:cubicBezTo>
                <a:cubicBezTo>
                  <a:pt x="2293732" y="327456"/>
                  <a:pt x="2292062" y="328986"/>
                  <a:pt x="2291967" y="331433"/>
                </a:cubicBezTo>
                <a:cubicBezTo>
                  <a:pt x="2277380" y="343292"/>
                  <a:pt x="2258745" y="368798"/>
                  <a:pt x="2271545" y="385456"/>
                </a:cubicBezTo>
                <a:cubicBezTo>
                  <a:pt x="2275120" y="390068"/>
                  <a:pt x="2284815" y="388845"/>
                  <a:pt x="2285004" y="382068"/>
                </a:cubicBezTo>
                <a:cubicBezTo>
                  <a:pt x="2285567" y="366821"/>
                  <a:pt x="2300250" y="350633"/>
                  <a:pt x="2305615" y="336515"/>
                </a:cubicBezTo>
                <a:cubicBezTo>
                  <a:pt x="2306367" y="334445"/>
                  <a:pt x="2305710" y="331151"/>
                  <a:pt x="2304015" y="329738"/>
                </a:cubicBezTo>
                <a:cubicBezTo>
                  <a:pt x="2303261" y="329174"/>
                  <a:pt x="2302509" y="328515"/>
                  <a:pt x="2301849" y="327951"/>
                </a:cubicBezTo>
                <a:close/>
                <a:moveTo>
                  <a:pt x="2315615" y="268774"/>
                </a:moveTo>
                <a:cubicBezTo>
                  <a:pt x="2313639" y="267904"/>
                  <a:pt x="2311169" y="268186"/>
                  <a:pt x="2309474" y="270257"/>
                </a:cubicBezTo>
                <a:cubicBezTo>
                  <a:pt x="2305615" y="275057"/>
                  <a:pt x="2304014" y="279480"/>
                  <a:pt x="2301568" y="285127"/>
                </a:cubicBezTo>
                <a:cubicBezTo>
                  <a:pt x="2298180" y="293034"/>
                  <a:pt x="2310698" y="297551"/>
                  <a:pt x="2314179" y="289739"/>
                </a:cubicBezTo>
                <a:cubicBezTo>
                  <a:pt x="2316533" y="284375"/>
                  <a:pt x="2318227" y="279951"/>
                  <a:pt x="2318792" y="274209"/>
                </a:cubicBezTo>
                <a:cubicBezTo>
                  <a:pt x="2319074" y="271668"/>
                  <a:pt x="2317591" y="269644"/>
                  <a:pt x="2315615" y="268774"/>
                </a:cubicBezTo>
                <a:close/>
                <a:moveTo>
                  <a:pt x="2204474" y="218740"/>
                </a:moveTo>
                <a:cubicBezTo>
                  <a:pt x="2202227" y="218658"/>
                  <a:pt x="2199968" y="219528"/>
                  <a:pt x="2198509" y="221504"/>
                </a:cubicBezTo>
                <a:cubicBezTo>
                  <a:pt x="2190980" y="231576"/>
                  <a:pt x="2190980" y="242493"/>
                  <a:pt x="2190603" y="254540"/>
                </a:cubicBezTo>
                <a:cubicBezTo>
                  <a:pt x="2190131" y="273270"/>
                  <a:pt x="2185521" y="292282"/>
                  <a:pt x="2189568" y="310728"/>
                </a:cubicBezTo>
                <a:cubicBezTo>
                  <a:pt x="2190884" y="316752"/>
                  <a:pt x="2200862" y="317411"/>
                  <a:pt x="2203121" y="311670"/>
                </a:cubicBezTo>
                <a:cubicBezTo>
                  <a:pt x="2213096" y="285694"/>
                  <a:pt x="2206979" y="258588"/>
                  <a:pt x="2211214" y="232235"/>
                </a:cubicBezTo>
                <a:cubicBezTo>
                  <a:pt x="2213473" y="230164"/>
                  <a:pt x="2214321" y="226871"/>
                  <a:pt x="2211967" y="223764"/>
                </a:cubicBezTo>
                <a:cubicBezTo>
                  <a:pt x="2211403" y="223106"/>
                  <a:pt x="2210933" y="222447"/>
                  <a:pt x="2210367" y="221693"/>
                </a:cubicBezTo>
                <a:cubicBezTo>
                  <a:pt x="2208956" y="219858"/>
                  <a:pt x="2206721" y="218823"/>
                  <a:pt x="2204474" y="218740"/>
                </a:cubicBezTo>
                <a:close/>
                <a:moveTo>
                  <a:pt x="2438790" y="254258"/>
                </a:moveTo>
                <a:cubicBezTo>
                  <a:pt x="2417426" y="246634"/>
                  <a:pt x="2391449" y="276752"/>
                  <a:pt x="2380720" y="291340"/>
                </a:cubicBezTo>
                <a:cubicBezTo>
                  <a:pt x="2376861" y="296612"/>
                  <a:pt x="2383168" y="304329"/>
                  <a:pt x="2389097" y="301129"/>
                </a:cubicBezTo>
                <a:cubicBezTo>
                  <a:pt x="2407074" y="291623"/>
                  <a:pt x="2421284" y="276000"/>
                  <a:pt x="2439073" y="266304"/>
                </a:cubicBezTo>
                <a:cubicBezTo>
                  <a:pt x="2443779" y="263763"/>
                  <a:pt x="2444438" y="256235"/>
                  <a:pt x="2438790" y="254258"/>
                </a:cubicBezTo>
                <a:close/>
                <a:moveTo>
                  <a:pt x="2164816" y="154493"/>
                </a:moveTo>
                <a:cubicBezTo>
                  <a:pt x="2164345" y="154870"/>
                  <a:pt x="2163781" y="155246"/>
                  <a:pt x="2163309" y="155529"/>
                </a:cubicBezTo>
                <a:cubicBezTo>
                  <a:pt x="2160580" y="157410"/>
                  <a:pt x="2160297" y="160987"/>
                  <a:pt x="2161522" y="163528"/>
                </a:cubicBezTo>
                <a:cubicBezTo>
                  <a:pt x="2159169" y="180282"/>
                  <a:pt x="2157944" y="198823"/>
                  <a:pt x="2161522" y="215105"/>
                </a:cubicBezTo>
                <a:cubicBezTo>
                  <a:pt x="2162651" y="219999"/>
                  <a:pt x="2170932" y="220751"/>
                  <a:pt x="2172721" y="215953"/>
                </a:cubicBezTo>
                <a:cubicBezTo>
                  <a:pt x="2179309" y="198445"/>
                  <a:pt x="2180721" y="175104"/>
                  <a:pt x="2173945" y="157598"/>
                </a:cubicBezTo>
                <a:cubicBezTo>
                  <a:pt x="2172533" y="154117"/>
                  <a:pt x="2168204" y="152141"/>
                  <a:pt x="2164816" y="154493"/>
                </a:cubicBezTo>
                <a:close/>
                <a:moveTo>
                  <a:pt x="2576461" y="278222"/>
                </a:moveTo>
                <a:cubicBezTo>
                  <a:pt x="2570296" y="276469"/>
                  <a:pt x="2563685" y="276046"/>
                  <a:pt x="2556720" y="276375"/>
                </a:cubicBezTo>
                <a:cubicBezTo>
                  <a:pt x="2549755" y="276703"/>
                  <a:pt x="2540815" y="275669"/>
                  <a:pt x="2532285" y="275998"/>
                </a:cubicBezTo>
                <a:cubicBezTo>
                  <a:pt x="2523755" y="276329"/>
                  <a:pt x="2515638" y="278022"/>
                  <a:pt x="2510320" y="283810"/>
                </a:cubicBezTo>
                <a:cubicBezTo>
                  <a:pt x="2505331" y="289269"/>
                  <a:pt x="2508626" y="298963"/>
                  <a:pt x="2516908" y="297552"/>
                </a:cubicBezTo>
                <a:cubicBezTo>
                  <a:pt x="2523684" y="296328"/>
                  <a:pt x="2530460" y="299905"/>
                  <a:pt x="2537144" y="300375"/>
                </a:cubicBezTo>
                <a:cubicBezTo>
                  <a:pt x="2543543" y="300845"/>
                  <a:pt x="2550414" y="299811"/>
                  <a:pt x="2556720" y="298963"/>
                </a:cubicBezTo>
                <a:cubicBezTo>
                  <a:pt x="2567826" y="297646"/>
                  <a:pt x="2578273" y="297270"/>
                  <a:pt x="2589566" y="298399"/>
                </a:cubicBezTo>
                <a:cubicBezTo>
                  <a:pt x="2595026" y="298963"/>
                  <a:pt x="2596908" y="291340"/>
                  <a:pt x="2593520" y="288046"/>
                </a:cubicBezTo>
                <a:cubicBezTo>
                  <a:pt x="2588343" y="283057"/>
                  <a:pt x="2582626" y="279975"/>
                  <a:pt x="2576461" y="278222"/>
                </a:cubicBezTo>
                <a:close/>
                <a:moveTo>
                  <a:pt x="2409673" y="184787"/>
                </a:moveTo>
                <a:cubicBezTo>
                  <a:pt x="2407826" y="183198"/>
                  <a:pt x="2404956" y="182633"/>
                  <a:pt x="2402368" y="183857"/>
                </a:cubicBezTo>
                <a:cubicBezTo>
                  <a:pt x="2385426" y="191951"/>
                  <a:pt x="2369708" y="215105"/>
                  <a:pt x="2360485" y="231104"/>
                </a:cubicBezTo>
                <a:cubicBezTo>
                  <a:pt x="2344955" y="258023"/>
                  <a:pt x="2328297" y="281364"/>
                  <a:pt x="2310320" y="306775"/>
                </a:cubicBezTo>
                <a:cubicBezTo>
                  <a:pt x="2308061" y="309975"/>
                  <a:pt x="2311638" y="315435"/>
                  <a:pt x="2315496" y="313176"/>
                </a:cubicBezTo>
                <a:cubicBezTo>
                  <a:pt x="2336956" y="300469"/>
                  <a:pt x="2351732" y="280800"/>
                  <a:pt x="2364814" y="259810"/>
                </a:cubicBezTo>
                <a:cubicBezTo>
                  <a:pt x="2365661" y="259904"/>
                  <a:pt x="2366508" y="260563"/>
                  <a:pt x="2367262" y="260187"/>
                </a:cubicBezTo>
                <a:cubicBezTo>
                  <a:pt x="2383355" y="253787"/>
                  <a:pt x="2394744" y="240988"/>
                  <a:pt x="2407825" y="230164"/>
                </a:cubicBezTo>
                <a:cubicBezTo>
                  <a:pt x="2417426" y="222258"/>
                  <a:pt x="2428626" y="218587"/>
                  <a:pt x="2434554" y="207198"/>
                </a:cubicBezTo>
                <a:cubicBezTo>
                  <a:pt x="2436909" y="202681"/>
                  <a:pt x="2431638" y="197316"/>
                  <a:pt x="2427119" y="198351"/>
                </a:cubicBezTo>
                <a:cubicBezTo>
                  <a:pt x="2414225" y="201175"/>
                  <a:pt x="2404061" y="208233"/>
                  <a:pt x="2394838" y="216705"/>
                </a:cubicBezTo>
                <a:cubicBezTo>
                  <a:pt x="2400579" y="208800"/>
                  <a:pt x="2406132" y="200704"/>
                  <a:pt x="2410837" y="191857"/>
                </a:cubicBezTo>
                <a:cubicBezTo>
                  <a:pt x="2412343" y="188987"/>
                  <a:pt x="2411519" y="186375"/>
                  <a:pt x="2409673" y="184787"/>
                </a:cubicBezTo>
                <a:close/>
                <a:moveTo>
                  <a:pt x="2381984" y="173754"/>
                </a:moveTo>
                <a:lnTo>
                  <a:pt x="2365605" y="168669"/>
                </a:lnTo>
                <a:lnTo>
                  <a:pt x="2349368" y="187786"/>
                </a:lnTo>
                <a:cubicBezTo>
                  <a:pt x="2341167" y="197315"/>
                  <a:pt x="2333284" y="207056"/>
                  <a:pt x="2327073" y="217550"/>
                </a:cubicBezTo>
                <a:cubicBezTo>
                  <a:pt x="2323968" y="222727"/>
                  <a:pt x="2328579" y="230351"/>
                  <a:pt x="2334979" y="227340"/>
                </a:cubicBezTo>
                <a:cubicBezTo>
                  <a:pt x="2349567" y="220468"/>
                  <a:pt x="2359450" y="207103"/>
                  <a:pt x="2369051" y="194586"/>
                </a:cubicBezTo>
                <a:cubicBezTo>
                  <a:pt x="2372862" y="189598"/>
                  <a:pt x="2377639" y="184516"/>
                  <a:pt x="2380992" y="179022"/>
                </a:cubicBezTo>
                <a:close/>
                <a:moveTo>
                  <a:pt x="2203254" y="118258"/>
                </a:moveTo>
                <a:lnTo>
                  <a:pt x="2204250" y="190728"/>
                </a:lnTo>
                <a:cubicBezTo>
                  <a:pt x="2204531" y="196938"/>
                  <a:pt x="2213944" y="196281"/>
                  <a:pt x="2214791" y="190540"/>
                </a:cubicBezTo>
                <a:cubicBezTo>
                  <a:pt x="2217755" y="171811"/>
                  <a:pt x="2219120" y="152610"/>
                  <a:pt x="2219544" y="133363"/>
                </a:cubicBezTo>
                <a:lnTo>
                  <a:pt x="2219386" y="123267"/>
                </a:lnTo>
                <a:close/>
                <a:moveTo>
                  <a:pt x="2137151" y="97732"/>
                </a:moveTo>
                <a:lnTo>
                  <a:pt x="2120335" y="92511"/>
                </a:lnTo>
                <a:lnTo>
                  <a:pt x="2121050" y="99247"/>
                </a:lnTo>
                <a:cubicBezTo>
                  <a:pt x="2122180" y="109975"/>
                  <a:pt x="2121615" y="120423"/>
                  <a:pt x="2124344" y="130964"/>
                </a:cubicBezTo>
                <a:cubicBezTo>
                  <a:pt x="2125757" y="136421"/>
                  <a:pt x="2133945" y="136705"/>
                  <a:pt x="2135451" y="131151"/>
                </a:cubicBezTo>
                <a:cubicBezTo>
                  <a:pt x="2138462" y="120328"/>
                  <a:pt x="2138863" y="110022"/>
                  <a:pt x="2137663" y="99846"/>
                </a:cubicBezTo>
                <a:close/>
                <a:moveTo>
                  <a:pt x="2604130" y="242731"/>
                </a:moveTo>
                <a:lnTo>
                  <a:pt x="2535420" y="221397"/>
                </a:lnTo>
                <a:lnTo>
                  <a:pt x="2506643" y="225869"/>
                </a:lnTo>
                <a:cubicBezTo>
                  <a:pt x="2491780" y="229629"/>
                  <a:pt x="2476909" y="234940"/>
                  <a:pt x="2461944" y="242117"/>
                </a:cubicBezTo>
                <a:cubicBezTo>
                  <a:pt x="2454885" y="245505"/>
                  <a:pt x="2459779" y="255011"/>
                  <a:pt x="2466085" y="255387"/>
                </a:cubicBezTo>
                <a:cubicBezTo>
                  <a:pt x="2481144" y="256234"/>
                  <a:pt x="2493568" y="249081"/>
                  <a:pt x="2508344" y="245505"/>
                </a:cubicBezTo>
                <a:cubicBezTo>
                  <a:pt x="2539309" y="237976"/>
                  <a:pt x="2570272" y="238635"/>
                  <a:pt x="2601708" y="242493"/>
                </a:cubicBezTo>
                <a:close/>
                <a:moveTo>
                  <a:pt x="2012284" y="58960"/>
                </a:moveTo>
                <a:lnTo>
                  <a:pt x="2021944" y="80800"/>
                </a:lnTo>
                <a:cubicBezTo>
                  <a:pt x="2025427" y="85599"/>
                  <a:pt x="2032862" y="80894"/>
                  <a:pt x="2031639" y="75717"/>
                </a:cubicBezTo>
                <a:lnTo>
                  <a:pt x="2028685" y="64053"/>
                </a:lnTo>
                <a:close/>
                <a:moveTo>
                  <a:pt x="2177804" y="110355"/>
                </a:moveTo>
                <a:lnTo>
                  <a:pt x="2179685" y="127200"/>
                </a:lnTo>
                <a:cubicBezTo>
                  <a:pt x="2180909" y="133317"/>
                  <a:pt x="2190415" y="132847"/>
                  <a:pt x="2190697" y="126447"/>
                </a:cubicBezTo>
                <a:lnTo>
                  <a:pt x="2190722" y="114366"/>
                </a:lnTo>
                <a:close/>
                <a:moveTo>
                  <a:pt x="2336746" y="159707"/>
                </a:moveTo>
                <a:lnTo>
                  <a:pt x="2311394" y="151836"/>
                </a:lnTo>
                <a:lnTo>
                  <a:pt x="2299779" y="173882"/>
                </a:lnTo>
                <a:cubicBezTo>
                  <a:pt x="2276721" y="226399"/>
                  <a:pt x="2258179" y="279858"/>
                  <a:pt x="2240580" y="333787"/>
                </a:cubicBezTo>
                <a:cubicBezTo>
                  <a:pt x="2243215" y="305740"/>
                  <a:pt x="2245756" y="277693"/>
                  <a:pt x="2248579" y="249646"/>
                </a:cubicBezTo>
                <a:lnTo>
                  <a:pt x="2257997" y="135255"/>
                </a:lnTo>
                <a:lnTo>
                  <a:pt x="2238492" y="129199"/>
                </a:lnTo>
                <a:lnTo>
                  <a:pt x="2235510" y="177917"/>
                </a:lnTo>
                <a:cubicBezTo>
                  <a:pt x="2232039" y="218870"/>
                  <a:pt x="2227686" y="259764"/>
                  <a:pt x="2222697" y="300376"/>
                </a:cubicBezTo>
                <a:cubicBezTo>
                  <a:pt x="2218932" y="330774"/>
                  <a:pt x="2217897" y="361175"/>
                  <a:pt x="2214321" y="391575"/>
                </a:cubicBezTo>
                <a:cubicBezTo>
                  <a:pt x="2211027" y="419622"/>
                  <a:pt x="2201520" y="446070"/>
                  <a:pt x="2193897" y="472987"/>
                </a:cubicBezTo>
                <a:cubicBezTo>
                  <a:pt x="2200768" y="432987"/>
                  <a:pt x="2209521" y="392423"/>
                  <a:pt x="2207827" y="351857"/>
                </a:cubicBezTo>
                <a:cubicBezTo>
                  <a:pt x="2207638" y="346776"/>
                  <a:pt x="2199826" y="345269"/>
                  <a:pt x="2198603" y="350635"/>
                </a:cubicBezTo>
                <a:cubicBezTo>
                  <a:pt x="2184673" y="415293"/>
                  <a:pt x="2169332" y="486446"/>
                  <a:pt x="2166697" y="555623"/>
                </a:cubicBezTo>
                <a:cubicBezTo>
                  <a:pt x="2166320" y="552139"/>
                  <a:pt x="2165850" y="548751"/>
                  <a:pt x="2165662" y="545175"/>
                </a:cubicBezTo>
                <a:cubicBezTo>
                  <a:pt x="2163121" y="508469"/>
                  <a:pt x="2170274" y="469505"/>
                  <a:pt x="2173850" y="432799"/>
                </a:cubicBezTo>
                <a:cubicBezTo>
                  <a:pt x="2176956" y="400611"/>
                  <a:pt x="2180627" y="366069"/>
                  <a:pt x="2178368" y="334163"/>
                </a:cubicBezTo>
                <a:cubicBezTo>
                  <a:pt x="2176580" y="309129"/>
                  <a:pt x="2163591" y="288234"/>
                  <a:pt x="2158886" y="263387"/>
                </a:cubicBezTo>
                <a:cubicBezTo>
                  <a:pt x="2158038" y="258681"/>
                  <a:pt x="2150039" y="259152"/>
                  <a:pt x="2149474" y="263858"/>
                </a:cubicBezTo>
                <a:cubicBezTo>
                  <a:pt x="2145992" y="291058"/>
                  <a:pt x="2157662" y="317598"/>
                  <a:pt x="2159450" y="344987"/>
                </a:cubicBezTo>
                <a:cubicBezTo>
                  <a:pt x="2161332" y="374634"/>
                  <a:pt x="2160108" y="403622"/>
                  <a:pt x="2157285" y="433081"/>
                </a:cubicBezTo>
                <a:cubicBezTo>
                  <a:pt x="2155968" y="446823"/>
                  <a:pt x="2155121" y="459904"/>
                  <a:pt x="2154556" y="472799"/>
                </a:cubicBezTo>
                <a:cubicBezTo>
                  <a:pt x="2152486" y="453693"/>
                  <a:pt x="2150508" y="434494"/>
                  <a:pt x="2148249" y="415670"/>
                </a:cubicBezTo>
                <a:cubicBezTo>
                  <a:pt x="2144391" y="383670"/>
                  <a:pt x="2135262" y="351952"/>
                  <a:pt x="2129616" y="320140"/>
                </a:cubicBezTo>
                <a:cubicBezTo>
                  <a:pt x="2123874" y="287858"/>
                  <a:pt x="2107591" y="248329"/>
                  <a:pt x="2108062" y="216517"/>
                </a:cubicBezTo>
                <a:cubicBezTo>
                  <a:pt x="2108156" y="210870"/>
                  <a:pt x="2100062" y="207858"/>
                  <a:pt x="2097803" y="213882"/>
                </a:cubicBezTo>
                <a:cubicBezTo>
                  <a:pt x="2089427" y="236564"/>
                  <a:pt x="2104392" y="265646"/>
                  <a:pt x="2108439" y="287388"/>
                </a:cubicBezTo>
                <a:cubicBezTo>
                  <a:pt x="2117379" y="335858"/>
                  <a:pt x="2128673" y="386964"/>
                  <a:pt x="2131591" y="436283"/>
                </a:cubicBezTo>
                <a:cubicBezTo>
                  <a:pt x="2131780" y="439387"/>
                  <a:pt x="2131779" y="442399"/>
                  <a:pt x="2131873" y="445504"/>
                </a:cubicBezTo>
                <a:cubicBezTo>
                  <a:pt x="2131028" y="442869"/>
                  <a:pt x="2130462" y="440233"/>
                  <a:pt x="2129615" y="437599"/>
                </a:cubicBezTo>
                <a:cubicBezTo>
                  <a:pt x="2122745" y="416893"/>
                  <a:pt x="2117568" y="395623"/>
                  <a:pt x="2111356" y="374728"/>
                </a:cubicBezTo>
                <a:cubicBezTo>
                  <a:pt x="2109945" y="369928"/>
                  <a:pt x="2087451" y="318353"/>
                  <a:pt x="2087827" y="317224"/>
                </a:cubicBezTo>
                <a:cubicBezTo>
                  <a:pt x="2089239" y="312517"/>
                  <a:pt x="2084439" y="305551"/>
                  <a:pt x="2079074" y="308846"/>
                </a:cubicBezTo>
                <a:cubicBezTo>
                  <a:pt x="2077850" y="309600"/>
                  <a:pt x="2076721" y="310258"/>
                  <a:pt x="2075497" y="311010"/>
                </a:cubicBezTo>
                <a:cubicBezTo>
                  <a:pt x="2072485" y="312895"/>
                  <a:pt x="2072203" y="316847"/>
                  <a:pt x="2073051" y="319860"/>
                </a:cubicBezTo>
                <a:cubicBezTo>
                  <a:pt x="2083874" y="361081"/>
                  <a:pt x="2096579" y="402305"/>
                  <a:pt x="2109286" y="442869"/>
                </a:cubicBezTo>
                <a:cubicBezTo>
                  <a:pt x="2118791" y="473269"/>
                  <a:pt x="2123686" y="509317"/>
                  <a:pt x="2133662" y="541599"/>
                </a:cubicBezTo>
                <a:cubicBezTo>
                  <a:pt x="2089239" y="438258"/>
                  <a:pt x="2039639" y="338210"/>
                  <a:pt x="1976298" y="242493"/>
                </a:cubicBezTo>
                <a:cubicBezTo>
                  <a:pt x="1950604" y="203670"/>
                  <a:pt x="1927498" y="163858"/>
                  <a:pt x="1906003" y="123188"/>
                </a:cubicBezTo>
                <a:lnTo>
                  <a:pt x="1850205" y="8635"/>
                </a:lnTo>
                <a:lnTo>
                  <a:pt x="1822398" y="0"/>
                </a:lnTo>
                <a:lnTo>
                  <a:pt x="1831581" y="22495"/>
                </a:lnTo>
                <a:cubicBezTo>
                  <a:pt x="1842533" y="45743"/>
                  <a:pt x="1854180" y="68707"/>
                  <a:pt x="1864768" y="91905"/>
                </a:cubicBezTo>
                <a:cubicBezTo>
                  <a:pt x="1906275" y="182917"/>
                  <a:pt x="1965568" y="263011"/>
                  <a:pt x="2016768" y="348658"/>
                </a:cubicBezTo>
                <a:cubicBezTo>
                  <a:pt x="2052345" y="408234"/>
                  <a:pt x="2080486" y="471858"/>
                  <a:pt x="2107873" y="535481"/>
                </a:cubicBezTo>
                <a:cubicBezTo>
                  <a:pt x="2131780" y="590917"/>
                  <a:pt x="2162838" y="648045"/>
                  <a:pt x="2170368" y="708657"/>
                </a:cubicBezTo>
                <a:cubicBezTo>
                  <a:pt x="2171403" y="716940"/>
                  <a:pt x="2172533" y="726210"/>
                  <a:pt x="2175368" y="734139"/>
                </a:cubicBezTo>
                <a:lnTo>
                  <a:pt x="2180484" y="739994"/>
                </a:lnTo>
                <a:lnTo>
                  <a:pt x="2209239" y="966528"/>
                </a:lnTo>
                <a:cubicBezTo>
                  <a:pt x="2218603" y="1021493"/>
                  <a:pt x="2226015" y="1076717"/>
                  <a:pt x="2234721" y="1131599"/>
                </a:cubicBezTo>
                <a:lnTo>
                  <a:pt x="2253780" y="1225052"/>
                </a:lnTo>
                <a:lnTo>
                  <a:pt x="2238968" y="1182269"/>
                </a:lnTo>
                <a:cubicBezTo>
                  <a:pt x="2220438" y="1124129"/>
                  <a:pt x="2203874" y="1065117"/>
                  <a:pt x="2185803" y="1011423"/>
                </a:cubicBezTo>
                <a:cubicBezTo>
                  <a:pt x="2167168" y="956082"/>
                  <a:pt x="2149662" y="898671"/>
                  <a:pt x="2142133" y="840505"/>
                </a:cubicBezTo>
                <a:cubicBezTo>
                  <a:pt x="2135450" y="788647"/>
                  <a:pt x="2139874" y="742725"/>
                  <a:pt x="2112485" y="695763"/>
                </a:cubicBezTo>
                <a:cubicBezTo>
                  <a:pt x="2096297" y="667997"/>
                  <a:pt x="2041897" y="559762"/>
                  <a:pt x="1997756" y="615668"/>
                </a:cubicBezTo>
                <a:cubicBezTo>
                  <a:pt x="1994274" y="619997"/>
                  <a:pt x="1991733" y="625456"/>
                  <a:pt x="1989756" y="631762"/>
                </a:cubicBezTo>
                <a:cubicBezTo>
                  <a:pt x="1988533" y="628562"/>
                  <a:pt x="1987310" y="625267"/>
                  <a:pt x="1986085" y="622068"/>
                </a:cubicBezTo>
                <a:cubicBezTo>
                  <a:pt x="1978179" y="601832"/>
                  <a:pt x="1964627" y="559574"/>
                  <a:pt x="1937521" y="557033"/>
                </a:cubicBezTo>
                <a:cubicBezTo>
                  <a:pt x="1933097" y="556656"/>
                  <a:pt x="1929804" y="559950"/>
                  <a:pt x="1928297" y="563621"/>
                </a:cubicBezTo>
                <a:cubicBezTo>
                  <a:pt x="1924157" y="573597"/>
                  <a:pt x="1916251" y="578585"/>
                  <a:pt x="1911357" y="586586"/>
                </a:cubicBezTo>
                <a:cubicBezTo>
                  <a:pt x="1905803" y="572185"/>
                  <a:pt x="1894979" y="559009"/>
                  <a:pt x="1889992" y="543857"/>
                </a:cubicBezTo>
                <a:cubicBezTo>
                  <a:pt x="1880956" y="516091"/>
                  <a:pt x="1872675" y="497927"/>
                  <a:pt x="1850745" y="477410"/>
                </a:cubicBezTo>
                <a:cubicBezTo>
                  <a:pt x="1841145" y="468468"/>
                  <a:pt x="1829004" y="448233"/>
                  <a:pt x="1816768" y="444375"/>
                </a:cubicBezTo>
                <a:cubicBezTo>
                  <a:pt x="1811215" y="442585"/>
                  <a:pt x="1806792" y="445504"/>
                  <a:pt x="1801804" y="446916"/>
                </a:cubicBezTo>
                <a:cubicBezTo>
                  <a:pt x="1787403" y="451056"/>
                  <a:pt x="1774133" y="451998"/>
                  <a:pt x="1759544" y="455386"/>
                </a:cubicBezTo>
                <a:cubicBezTo>
                  <a:pt x="1755215" y="456421"/>
                  <a:pt x="1752957" y="459057"/>
                  <a:pt x="1751921" y="463198"/>
                </a:cubicBezTo>
                <a:cubicBezTo>
                  <a:pt x="1750133" y="470539"/>
                  <a:pt x="1750415" y="479009"/>
                  <a:pt x="1751357" y="487856"/>
                </a:cubicBezTo>
                <a:cubicBezTo>
                  <a:pt x="1734416" y="461127"/>
                  <a:pt x="1713051" y="431198"/>
                  <a:pt x="1682557" y="437787"/>
                </a:cubicBezTo>
                <a:cubicBezTo>
                  <a:pt x="1679545" y="438445"/>
                  <a:pt x="1677474" y="441646"/>
                  <a:pt x="1676909" y="444374"/>
                </a:cubicBezTo>
                <a:cubicBezTo>
                  <a:pt x="1670886" y="472420"/>
                  <a:pt x="1683498" y="467903"/>
                  <a:pt x="1657521" y="445315"/>
                </a:cubicBezTo>
                <a:cubicBezTo>
                  <a:pt x="1657146" y="445033"/>
                  <a:pt x="1613662" y="423103"/>
                  <a:pt x="1623921" y="425927"/>
                </a:cubicBezTo>
                <a:cubicBezTo>
                  <a:pt x="1615639" y="423669"/>
                  <a:pt x="1606510" y="426963"/>
                  <a:pt x="1598793" y="426398"/>
                </a:cubicBezTo>
                <a:cubicBezTo>
                  <a:pt x="1569899" y="424327"/>
                  <a:pt x="1584205" y="432799"/>
                  <a:pt x="1556346" y="429879"/>
                </a:cubicBezTo>
                <a:cubicBezTo>
                  <a:pt x="1557851" y="430068"/>
                  <a:pt x="1530180" y="421692"/>
                  <a:pt x="1526792" y="422539"/>
                </a:cubicBezTo>
                <a:cubicBezTo>
                  <a:pt x="1505804" y="427621"/>
                  <a:pt x="1486415" y="450304"/>
                  <a:pt x="1484251" y="472233"/>
                </a:cubicBezTo>
                <a:cubicBezTo>
                  <a:pt x="1483498" y="480233"/>
                  <a:pt x="1497240" y="490021"/>
                  <a:pt x="1499780" y="494915"/>
                </a:cubicBezTo>
                <a:cubicBezTo>
                  <a:pt x="1514557" y="523620"/>
                  <a:pt x="1533005" y="552045"/>
                  <a:pt x="1548439" y="580939"/>
                </a:cubicBezTo>
                <a:cubicBezTo>
                  <a:pt x="1568203" y="618021"/>
                  <a:pt x="1590133" y="653974"/>
                  <a:pt x="1609522" y="691245"/>
                </a:cubicBezTo>
                <a:cubicBezTo>
                  <a:pt x="1645474" y="760506"/>
                  <a:pt x="1675592" y="806906"/>
                  <a:pt x="1729898" y="864789"/>
                </a:cubicBezTo>
                <a:cubicBezTo>
                  <a:pt x="1785992" y="924552"/>
                  <a:pt x="1838980" y="986858"/>
                  <a:pt x="1902509" y="1039847"/>
                </a:cubicBezTo>
                <a:cubicBezTo>
                  <a:pt x="1968767" y="1095188"/>
                  <a:pt x="2035403" y="1151000"/>
                  <a:pt x="2102886" y="1204741"/>
                </a:cubicBezTo>
                <a:cubicBezTo>
                  <a:pt x="2165944" y="1254905"/>
                  <a:pt x="2218650" y="1315611"/>
                  <a:pt x="2279450" y="1367470"/>
                </a:cubicBezTo>
                <a:lnTo>
                  <a:pt x="2291344" y="1368795"/>
                </a:lnTo>
                <a:lnTo>
                  <a:pt x="2312452" y="1435772"/>
                </a:lnTo>
                <a:cubicBezTo>
                  <a:pt x="2362256" y="1575704"/>
                  <a:pt x="2426367" y="1712010"/>
                  <a:pt x="2489896" y="1844927"/>
                </a:cubicBezTo>
                <a:cubicBezTo>
                  <a:pt x="2534132" y="1937539"/>
                  <a:pt x="2581333" y="2034504"/>
                  <a:pt x="2632026" y="2129504"/>
                </a:cubicBezTo>
                <a:lnTo>
                  <a:pt x="2690994" y="2234541"/>
                </a:lnTo>
                <a:lnTo>
                  <a:pt x="2666378" y="2209550"/>
                </a:lnTo>
                <a:cubicBezTo>
                  <a:pt x="2635708" y="2178645"/>
                  <a:pt x="2606508" y="2146245"/>
                  <a:pt x="2582602" y="2106574"/>
                </a:cubicBezTo>
                <a:cubicBezTo>
                  <a:pt x="2534037" y="2026010"/>
                  <a:pt x="2496955" y="1942433"/>
                  <a:pt x="2465897" y="1853869"/>
                </a:cubicBezTo>
                <a:cubicBezTo>
                  <a:pt x="2446320" y="1798056"/>
                  <a:pt x="2424955" y="1728316"/>
                  <a:pt x="2372814" y="1694999"/>
                </a:cubicBezTo>
                <a:cubicBezTo>
                  <a:pt x="2351732" y="1681540"/>
                  <a:pt x="2332343" y="1677116"/>
                  <a:pt x="2321991" y="1690669"/>
                </a:cubicBezTo>
                <a:cubicBezTo>
                  <a:pt x="2289521" y="1641445"/>
                  <a:pt x="2263543" y="1557022"/>
                  <a:pt x="2204062" y="1623281"/>
                </a:cubicBezTo>
                <a:lnTo>
                  <a:pt x="2204062" y="1623374"/>
                </a:lnTo>
                <a:cubicBezTo>
                  <a:pt x="2185897" y="1598716"/>
                  <a:pt x="2164533" y="1580175"/>
                  <a:pt x="2141567" y="1591093"/>
                </a:cubicBezTo>
                <a:cubicBezTo>
                  <a:pt x="2137897" y="1592786"/>
                  <a:pt x="2135639" y="1596174"/>
                  <a:pt x="2136014" y="1600222"/>
                </a:cubicBezTo>
                <a:cubicBezTo>
                  <a:pt x="2136203" y="1602104"/>
                  <a:pt x="2136392" y="1602952"/>
                  <a:pt x="2136580" y="1604645"/>
                </a:cubicBezTo>
                <a:cubicBezTo>
                  <a:pt x="2132344" y="1596834"/>
                  <a:pt x="2125379" y="1588739"/>
                  <a:pt x="2113144" y="1584128"/>
                </a:cubicBezTo>
                <a:cubicBezTo>
                  <a:pt x="2098556" y="1578763"/>
                  <a:pt x="2088580" y="1580363"/>
                  <a:pt x="2074744" y="1586386"/>
                </a:cubicBezTo>
                <a:cubicBezTo>
                  <a:pt x="2072015" y="1587516"/>
                  <a:pt x="2071167" y="1590434"/>
                  <a:pt x="2071263" y="1593069"/>
                </a:cubicBezTo>
                <a:cubicBezTo>
                  <a:pt x="2069380" y="1592410"/>
                  <a:pt x="2067874" y="1591751"/>
                  <a:pt x="2065333" y="1591093"/>
                </a:cubicBezTo>
                <a:cubicBezTo>
                  <a:pt x="2055074" y="1588645"/>
                  <a:pt x="2043497" y="1589211"/>
                  <a:pt x="2033238" y="1591564"/>
                </a:cubicBezTo>
                <a:cubicBezTo>
                  <a:pt x="2030885" y="1592128"/>
                  <a:pt x="2029285" y="1593822"/>
                  <a:pt x="2028532" y="1595892"/>
                </a:cubicBezTo>
                <a:cubicBezTo>
                  <a:pt x="2021003" y="1584975"/>
                  <a:pt x="2013474" y="1573680"/>
                  <a:pt x="2004061" y="1562575"/>
                </a:cubicBezTo>
                <a:cubicBezTo>
                  <a:pt x="1992203" y="1548552"/>
                  <a:pt x="1982415" y="1540457"/>
                  <a:pt x="1963779" y="1539516"/>
                </a:cubicBezTo>
                <a:cubicBezTo>
                  <a:pt x="1957850" y="1539234"/>
                  <a:pt x="1952768" y="1548552"/>
                  <a:pt x="1947874" y="1549304"/>
                </a:cubicBezTo>
                <a:cubicBezTo>
                  <a:pt x="1938650" y="1550716"/>
                  <a:pt x="1932909" y="1546858"/>
                  <a:pt x="1923780" y="1543093"/>
                </a:cubicBezTo>
                <a:lnTo>
                  <a:pt x="1914258" y="1538475"/>
                </a:lnTo>
                <a:lnTo>
                  <a:pt x="1921144" y="1531235"/>
                </a:lnTo>
                <a:cubicBezTo>
                  <a:pt x="1943827" y="1508648"/>
                  <a:pt x="1971685" y="1490387"/>
                  <a:pt x="1994461" y="1468082"/>
                </a:cubicBezTo>
                <a:cubicBezTo>
                  <a:pt x="2010273" y="1452647"/>
                  <a:pt x="2020533" y="1435235"/>
                  <a:pt x="2034839" y="1417541"/>
                </a:cubicBezTo>
                <a:cubicBezTo>
                  <a:pt x="2037944" y="1413683"/>
                  <a:pt x="2036721" y="1408413"/>
                  <a:pt x="2031921" y="1406812"/>
                </a:cubicBezTo>
                <a:cubicBezTo>
                  <a:pt x="1994651" y="1394388"/>
                  <a:pt x="1965756" y="1365400"/>
                  <a:pt x="1923309" y="1366059"/>
                </a:cubicBezTo>
                <a:cubicBezTo>
                  <a:pt x="1906556" y="1366718"/>
                  <a:pt x="1879544" y="1371800"/>
                  <a:pt x="1865897" y="1381023"/>
                </a:cubicBezTo>
                <a:cubicBezTo>
                  <a:pt x="1864203" y="1382153"/>
                  <a:pt x="1862415" y="1384318"/>
                  <a:pt x="1862697" y="1386577"/>
                </a:cubicBezTo>
                <a:cubicBezTo>
                  <a:pt x="1863263" y="1390906"/>
                  <a:pt x="1863922" y="1395424"/>
                  <a:pt x="1864768" y="1400035"/>
                </a:cubicBezTo>
                <a:cubicBezTo>
                  <a:pt x="1858368" y="1400318"/>
                  <a:pt x="1851497" y="1401447"/>
                  <a:pt x="1848674" y="1403518"/>
                </a:cubicBezTo>
                <a:cubicBezTo>
                  <a:pt x="1845662" y="1405777"/>
                  <a:pt x="1843686" y="1409353"/>
                  <a:pt x="1842086" y="1413401"/>
                </a:cubicBezTo>
                <a:cubicBezTo>
                  <a:pt x="1841238" y="1411801"/>
                  <a:pt x="1840485" y="1410012"/>
                  <a:pt x="1839451" y="1408789"/>
                </a:cubicBezTo>
                <a:cubicBezTo>
                  <a:pt x="1829850" y="1397871"/>
                  <a:pt x="1814509" y="1398153"/>
                  <a:pt x="1804439" y="1387423"/>
                </a:cubicBezTo>
                <a:cubicBezTo>
                  <a:pt x="1801615" y="1384506"/>
                  <a:pt x="1797097" y="1386200"/>
                  <a:pt x="1795309" y="1389212"/>
                </a:cubicBezTo>
                <a:cubicBezTo>
                  <a:pt x="1777238" y="1419047"/>
                  <a:pt x="1758603" y="1399188"/>
                  <a:pt x="1731309" y="1415000"/>
                </a:cubicBezTo>
                <a:cubicBezTo>
                  <a:pt x="1720204" y="1421400"/>
                  <a:pt x="1701380" y="1443141"/>
                  <a:pt x="1696015" y="1454153"/>
                </a:cubicBezTo>
                <a:cubicBezTo>
                  <a:pt x="1691875" y="1462812"/>
                  <a:pt x="1700345" y="1503847"/>
                  <a:pt x="1699968" y="1504318"/>
                </a:cubicBezTo>
                <a:cubicBezTo>
                  <a:pt x="1699498" y="1505070"/>
                  <a:pt x="1651780" y="1467518"/>
                  <a:pt x="1637757" y="1495471"/>
                </a:cubicBezTo>
                <a:cubicBezTo>
                  <a:pt x="1631450" y="1508082"/>
                  <a:pt x="1642839" y="1522482"/>
                  <a:pt x="1648957" y="1533776"/>
                </a:cubicBezTo>
                <a:cubicBezTo>
                  <a:pt x="1640862" y="1527564"/>
                  <a:pt x="1630604" y="1523612"/>
                  <a:pt x="1615357" y="1523329"/>
                </a:cubicBezTo>
                <a:cubicBezTo>
                  <a:pt x="1597474" y="1523046"/>
                  <a:pt x="1576203" y="1528694"/>
                  <a:pt x="1568204" y="1546201"/>
                </a:cubicBezTo>
                <a:cubicBezTo>
                  <a:pt x="1564321" y="1554670"/>
                  <a:pt x="1561915" y="1563194"/>
                  <a:pt x="1560818" y="1571654"/>
                </a:cubicBezTo>
                <a:lnTo>
                  <a:pt x="1561090" y="1586208"/>
                </a:lnTo>
                <a:lnTo>
                  <a:pt x="1536956" y="1583657"/>
                </a:lnTo>
                <a:cubicBezTo>
                  <a:pt x="1528863" y="1584410"/>
                  <a:pt x="1526698" y="1596551"/>
                  <a:pt x="1520957" y="1599187"/>
                </a:cubicBezTo>
                <a:cubicBezTo>
                  <a:pt x="1488487" y="1614151"/>
                  <a:pt x="1463357" y="1611234"/>
                  <a:pt x="1437474" y="1636269"/>
                </a:cubicBezTo>
                <a:cubicBezTo>
                  <a:pt x="1434463" y="1639186"/>
                  <a:pt x="1433804" y="1643704"/>
                  <a:pt x="1435685" y="1647468"/>
                </a:cubicBezTo>
                <a:cubicBezTo>
                  <a:pt x="1448463" y="1672740"/>
                  <a:pt x="1462733" y="1694463"/>
                  <a:pt x="1478360" y="1713807"/>
                </a:cubicBezTo>
                <a:lnTo>
                  <a:pt x="1481923" y="1717458"/>
                </a:lnTo>
                <a:lnTo>
                  <a:pt x="1475874" y="1726529"/>
                </a:lnTo>
                <a:cubicBezTo>
                  <a:pt x="1475308" y="1728034"/>
                  <a:pt x="1472862" y="1748928"/>
                  <a:pt x="1473521" y="1763233"/>
                </a:cubicBezTo>
                <a:cubicBezTo>
                  <a:pt x="1469191" y="1760316"/>
                  <a:pt x="1464486" y="1758152"/>
                  <a:pt x="1462980" y="1757963"/>
                </a:cubicBezTo>
                <a:cubicBezTo>
                  <a:pt x="1452815" y="1757210"/>
                  <a:pt x="1439544" y="1777352"/>
                  <a:pt x="1437097" y="1782622"/>
                </a:cubicBezTo>
                <a:cubicBezTo>
                  <a:pt x="1432203" y="1793445"/>
                  <a:pt x="1431167" y="1794104"/>
                  <a:pt x="1433803" y="1804363"/>
                </a:cubicBezTo>
                <a:cubicBezTo>
                  <a:pt x="1434086" y="1805399"/>
                  <a:pt x="1434556" y="1806245"/>
                  <a:pt x="1435026" y="1807093"/>
                </a:cubicBezTo>
                <a:cubicBezTo>
                  <a:pt x="1431450" y="1806245"/>
                  <a:pt x="1427779" y="1805963"/>
                  <a:pt x="1424297" y="1807280"/>
                </a:cubicBezTo>
                <a:cubicBezTo>
                  <a:pt x="1416768" y="1810105"/>
                  <a:pt x="1411403" y="1818668"/>
                  <a:pt x="1410179" y="1826292"/>
                </a:cubicBezTo>
                <a:cubicBezTo>
                  <a:pt x="1408956" y="1834199"/>
                  <a:pt x="1412626" y="1841352"/>
                  <a:pt x="1417709" y="1847186"/>
                </a:cubicBezTo>
                <a:cubicBezTo>
                  <a:pt x="1409898" y="1844457"/>
                  <a:pt x="1403308" y="1840880"/>
                  <a:pt x="1395968" y="1845963"/>
                </a:cubicBezTo>
                <a:cubicBezTo>
                  <a:pt x="1386180" y="1852834"/>
                  <a:pt x="1386838" y="1883421"/>
                  <a:pt x="1383638" y="1893680"/>
                </a:cubicBezTo>
                <a:cubicBezTo>
                  <a:pt x="1382697" y="1896787"/>
                  <a:pt x="1384674" y="1899516"/>
                  <a:pt x="1387497" y="1900645"/>
                </a:cubicBezTo>
                <a:cubicBezTo>
                  <a:pt x="1389192" y="1901305"/>
                  <a:pt x="1390603" y="1902434"/>
                  <a:pt x="1392204" y="1903374"/>
                </a:cubicBezTo>
                <a:cubicBezTo>
                  <a:pt x="1391262" y="1903657"/>
                  <a:pt x="1390321" y="1903846"/>
                  <a:pt x="1389756" y="1904692"/>
                </a:cubicBezTo>
                <a:cubicBezTo>
                  <a:pt x="1375733" y="1925681"/>
                  <a:pt x="1390132" y="1942057"/>
                  <a:pt x="1408203" y="1955986"/>
                </a:cubicBezTo>
                <a:cubicBezTo>
                  <a:pt x="1408486" y="1956175"/>
                  <a:pt x="1408673" y="1956363"/>
                  <a:pt x="1408956" y="1956552"/>
                </a:cubicBezTo>
                <a:cubicBezTo>
                  <a:pt x="1403968" y="1955516"/>
                  <a:pt x="1398792" y="1954856"/>
                  <a:pt x="1392297" y="1954481"/>
                </a:cubicBezTo>
                <a:cubicBezTo>
                  <a:pt x="1390226" y="1954387"/>
                  <a:pt x="1387874" y="1956269"/>
                  <a:pt x="1387497" y="1958340"/>
                </a:cubicBezTo>
                <a:cubicBezTo>
                  <a:pt x="1385050" y="1972927"/>
                  <a:pt x="1391075" y="1982434"/>
                  <a:pt x="1399450" y="1991092"/>
                </a:cubicBezTo>
                <a:cubicBezTo>
                  <a:pt x="1379967" y="1987610"/>
                  <a:pt x="1381003" y="2011516"/>
                  <a:pt x="1370556" y="2042386"/>
                </a:cubicBezTo>
                <a:cubicBezTo>
                  <a:pt x="1354368" y="2090480"/>
                  <a:pt x="1386651" y="2150716"/>
                  <a:pt x="1431449" y="2171892"/>
                </a:cubicBezTo>
                <a:cubicBezTo>
                  <a:pt x="1463451" y="2187045"/>
                  <a:pt x="1500815" y="2192222"/>
                  <a:pt x="1534509" y="2201350"/>
                </a:cubicBezTo>
                <a:cubicBezTo>
                  <a:pt x="1590791" y="2216503"/>
                  <a:pt x="1626555" y="2251891"/>
                  <a:pt x="1674744" y="2280127"/>
                </a:cubicBezTo>
                <a:cubicBezTo>
                  <a:pt x="1721050" y="2307327"/>
                  <a:pt x="1769803" y="2326432"/>
                  <a:pt x="1818272" y="2347327"/>
                </a:cubicBezTo>
                <a:lnTo>
                  <a:pt x="1832244" y="2355673"/>
                </a:lnTo>
                <a:lnTo>
                  <a:pt x="1756086" y="2342657"/>
                </a:lnTo>
                <a:cubicBezTo>
                  <a:pt x="1608956" y="2308999"/>
                  <a:pt x="1465993" y="2258340"/>
                  <a:pt x="1333287" y="2187610"/>
                </a:cubicBezTo>
                <a:lnTo>
                  <a:pt x="1287771" y="2162380"/>
                </a:lnTo>
                <a:lnTo>
                  <a:pt x="1268911" y="2143751"/>
                </a:lnTo>
                <a:cubicBezTo>
                  <a:pt x="1245099" y="2112692"/>
                  <a:pt x="1234840" y="2067704"/>
                  <a:pt x="1229193" y="2032598"/>
                </a:cubicBezTo>
                <a:cubicBezTo>
                  <a:pt x="1218746" y="1966999"/>
                  <a:pt x="1216863" y="1902622"/>
                  <a:pt x="1229382" y="1837587"/>
                </a:cubicBezTo>
                <a:cubicBezTo>
                  <a:pt x="1244722" y="1758245"/>
                  <a:pt x="1286981" y="1693211"/>
                  <a:pt x="1316063" y="1619328"/>
                </a:cubicBezTo>
                <a:cubicBezTo>
                  <a:pt x="1341757" y="1554105"/>
                  <a:pt x="1363217" y="1474575"/>
                  <a:pt x="1369429" y="1404647"/>
                </a:cubicBezTo>
                <a:cubicBezTo>
                  <a:pt x="1372346" y="1372270"/>
                  <a:pt x="1360864" y="1277965"/>
                  <a:pt x="1318605" y="1270153"/>
                </a:cubicBezTo>
                <a:cubicBezTo>
                  <a:pt x="1315594" y="1269588"/>
                  <a:pt x="1312864" y="1271564"/>
                  <a:pt x="1310981" y="1273729"/>
                </a:cubicBezTo>
                <a:cubicBezTo>
                  <a:pt x="1305240" y="1280505"/>
                  <a:pt x="1298746" y="1287282"/>
                  <a:pt x="1294322" y="1295000"/>
                </a:cubicBezTo>
                <a:cubicBezTo>
                  <a:pt x="1291876" y="1299328"/>
                  <a:pt x="1289052" y="1313164"/>
                  <a:pt x="1286417" y="1315799"/>
                </a:cubicBezTo>
                <a:cubicBezTo>
                  <a:pt x="1278228" y="1323612"/>
                  <a:pt x="1264581" y="1323518"/>
                  <a:pt x="1252252" y="1325494"/>
                </a:cubicBezTo>
                <a:cubicBezTo>
                  <a:pt x="1225899" y="1329635"/>
                  <a:pt x="1207734" y="1334906"/>
                  <a:pt x="1202087" y="1365211"/>
                </a:cubicBezTo>
                <a:cubicBezTo>
                  <a:pt x="1199922" y="1376976"/>
                  <a:pt x="1206699" y="1386387"/>
                  <a:pt x="1205852" y="1396929"/>
                </a:cubicBezTo>
                <a:cubicBezTo>
                  <a:pt x="1205098" y="1404929"/>
                  <a:pt x="1212346" y="1385164"/>
                  <a:pt x="1206511" y="1409729"/>
                </a:cubicBezTo>
                <a:cubicBezTo>
                  <a:pt x="1205852" y="1412646"/>
                  <a:pt x="1197758" y="1412835"/>
                  <a:pt x="1196440" y="1416410"/>
                </a:cubicBezTo>
                <a:cubicBezTo>
                  <a:pt x="1194558" y="1421776"/>
                  <a:pt x="1194087" y="1427141"/>
                  <a:pt x="1194557" y="1432505"/>
                </a:cubicBezTo>
                <a:cubicBezTo>
                  <a:pt x="1181852" y="1419893"/>
                  <a:pt x="1168864" y="1415658"/>
                  <a:pt x="1154935" y="1443329"/>
                </a:cubicBezTo>
                <a:cubicBezTo>
                  <a:pt x="1141099" y="1470717"/>
                  <a:pt x="1142794" y="1492930"/>
                  <a:pt x="1150041" y="1513823"/>
                </a:cubicBezTo>
                <a:cubicBezTo>
                  <a:pt x="1140252" y="1506763"/>
                  <a:pt x="1126793" y="1498764"/>
                  <a:pt x="1119923" y="1502246"/>
                </a:cubicBezTo>
                <a:cubicBezTo>
                  <a:pt x="1113052" y="1505729"/>
                  <a:pt x="1110699" y="1521259"/>
                  <a:pt x="1110134" y="1528316"/>
                </a:cubicBezTo>
                <a:cubicBezTo>
                  <a:pt x="1110041" y="1529917"/>
                  <a:pt x="1110228" y="1531423"/>
                  <a:pt x="1110322" y="1533023"/>
                </a:cubicBezTo>
                <a:cubicBezTo>
                  <a:pt x="1107311" y="1530576"/>
                  <a:pt x="1104018" y="1528599"/>
                  <a:pt x="1100346" y="1527846"/>
                </a:cubicBezTo>
                <a:cubicBezTo>
                  <a:pt x="1084628" y="1524458"/>
                  <a:pt x="1079358" y="1538199"/>
                  <a:pt x="1073711" y="1550058"/>
                </a:cubicBezTo>
                <a:cubicBezTo>
                  <a:pt x="1064958" y="1568128"/>
                  <a:pt x="1056487" y="1575752"/>
                  <a:pt x="1065993" y="1595046"/>
                </a:cubicBezTo>
                <a:cubicBezTo>
                  <a:pt x="1066275" y="1595611"/>
                  <a:pt x="1066558" y="1596081"/>
                  <a:pt x="1066841" y="1596646"/>
                </a:cubicBezTo>
                <a:cubicBezTo>
                  <a:pt x="1066370" y="1596552"/>
                  <a:pt x="1065899" y="1596458"/>
                  <a:pt x="1065428" y="1596459"/>
                </a:cubicBezTo>
                <a:cubicBezTo>
                  <a:pt x="1049429" y="1596834"/>
                  <a:pt x="1053852" y="1618857"/>
                  <a:pt x="1057335" y="1628740"/>
                </a:cubicBezTo>
                <a:cubicBezTo>
                  <a:pt x="1057899" y="1630339"/>
                  <a:pt x="1058746" y="1631846"/>
                  <a:pt x="1059405" y="1633352"/>
                </a:cubicBezTo>
                <a:cubicBezTo>
                  <a:pt x="1057240" y="1633352"/>
                  <a:pt x="1054981" y="1633823"/>
                  <a:pt x="1053005" y="1634952"/>
                </a:cubicBezTo>
                <a:cubicBezTo>
                  <a:pt x="1046888" y="1638434"/>
                  <a:pt x="1047829" y="1644364"/>
                  <a:pt x="1044817" y="1649916"/>
                </a:cubicBezTo>
                <a:cubicBezTo>
                  <a:pt x="1038416" y="1661775"/>
                  <a:pt x="1033146" y="1656692"/>
                  <a:pt x="1023264" y="1662811"/>
                </a:cubicBezTo>
                <a:cubicBezTo>
                  <a:pt x="1008676" y="1671752"/>
                  <a:pt x="1010464" y="1686999"/>
                  <a:pt x="1015264" y="1701116"/>
                </a:cubicBezTo>
                <a:cubicBezTo>
                  <a:pt x="1008488" y="1701870"/>
                  <a:pt x="1002652" y="1704129"/>
                  <a:pt x="999170" y="1711282"/>
                </a:cubicBezTo>
                <a:cubicBezTo>
                  <a:pt x="996064" y="1717776"/>
                  <a:pt x="996628" y="1724270"/>
                  <a:pt x="998229" y="1730670"/>
                </a:cubicBezTo>
                <a:cubicBezTo>
                  <a:pt x="969241" y="1742247"/>
                  <a:pt x="970088" y="1784881"/>
                  <a:pt x="975735" y="1811800"/>
                </a:cubicBezTo>
                <a:cubicBezTo>
                  <a:pt x="986370" y="1862528"/>
                  <a:pt x="1016017" y="1901587"/>
                  <a:pt x="1049617" y="1939799"/>
                </a:cubicBezTo>
                <a:cubicBezTo>
                  <a:pt x="1086793" y="1982058"/>
                  <a:pt x="1120110" y="2023940"/>
                  <a:pt x="1159076" y="2064692"/>
                </a:cubicBezTo>
                <a:lnTo>
                  <a:pt x="1211276" y="2119979"/>
                </a:lnTo>
                <a:lnTo>
                  <a:pt x="1104275" y="2060668"/>
                </a:lnTo>
                <a:cubicBezTo>
                  <a:pt x="1029335" y="2015869"/>
                  <a:pt x="956677" y="1967469"/>
                  <a:pt x="888958" y="1912128"/>
                </a:cubicBezTo>
                <a:lnTo>
                  <a:pt x="776053" y="1809291"/>
                </a:lnTo>
                <a:lnTo>
                  <a:pt x="776959" y="1803986"/>
                </a:lnTo>
                <a:cubicBezTo>
                  <a:pt x="777618" y="1790810"/>
                  <a:pt x="769429" y="1776599"/>
                  <a:pt x="765664" y="1764363"/>
                </a:cubicBezTo>
                <a:cubicBezTo>
                  <a:pt x="753335" y="1724928"/>
                  <a:pt x="738465" y="1680410"/>
                  <a:pt x="754653" y="1640034"/>
                </a:cubicBezTo>
                <a:cubicBezTo>
                  <a:pt x="770842" y="1599658"/>
                  <a:pt x="810841" y="1580834"/>
                  <a:pt x="831830" y="1544598"/>
                </a:cubicBezTo>
                <a:cubicBezTo>
                  <a:pt x="849993" y="1513351"/>
                  <a:pt x="860065" y="1477493"/>
                  <a:pt x="883876" y="1449352"/>
                </a:cubicBezTo>
                <a:cubicBezTo>
                  <a:pt x="917853" y="1409258"/>
                  <a:pt x="961052" y="1377352"/>
                  <a:pt x="990887" y="1333117"/>
                </a:cubicBezTo>
                <a:cubicBezTo>
                  <a:pt x="1004064" y="1313634"/>
                  <a:pt x="1022417" y="1293117"/>
                  <a:pt x="1032958" y="1272317"/>
                </a:cubicBezTo>
                <a:cubicBezTo>
                  <a:pt x="1044629" y="1249164"/>
                  <a:pt x="1042935" y="1222528"/>
                  <a:pt x="1050370" y="1198246"/>
                </a:cubicBezTo>
                <a:cubicBezTo>
                  <a:pt x="1051970" y="1193165"/>
                  <a:pt x="1046323" y="1189399"/>
                  <a:pt x="1041900" y="1190623"/>
                </a:cubicBezTo>
                <a:cubicBezTo>
                  <a:pt x="1003217" y="1200788"/>
                  <a:pt x="965288" y="1203987"/>
                  <a:pt x="936206" y="1232411"/>
                </a:cubicBezTo>
                <a:cubicBezTo>
                  <a:pt x="925853" y="1242576"/>
                  <a:pt x="915594" y="1253494"/>
                  <a:pt x="906371" y="1265070"/>
                </a:cubicBezTo>
                <a:cubicBezTo>
                  <a:pt x="905994" y="1258576"/>
                  <a:pt x="905523" y="1252081"/>
                  <a:pt x="905899" y="1245493"/>
                </a:cubicBezTo>
                <a:cubicBezTo>
                  <a:pt x="906088" y="1241540"/>
                  <a:pt x="902887" y="1238528"/>
                  <a:pt x="899124" y="1238152"/>
                </a:cubicBezTo>
                <a:cubicBezTo>
                  <a:pt x="869570" y="1235611"/>
                  <a:pt x="849429" y="1261869"/>
                  <a:pt x="835311" y="1284646"/>
                </a:cubicBezTo>
                <a:cubicBezTo>
                  <a:pt x="831547" y="1290670"/>
                  <a:pt x="828724" y="1297070"/>
                  <a:pt x="825617" y="1303470"/>
                </a:cubicBezTo>
                <a:cubicBezTo>
                  <a:pt x="822888" y="1298293"/>
                  <a:pt x="820159" y="1293305"/>
                  <a:pt x="822135" y="1282764"/>
                </a:cubicBezTo>
                <a:cubicBezTo>
                  <a:pt x="823171" y="1277117"/>
                  <a:pt x="816677" y="1274764"/>
                  <a:pt x="812536" y="1277117"/>
                </a:cubicBezTo>
                <a:cubicBezTo>
                  <a:pt x="786182" y="1292176"/>
                  <a:pt x="774889" y="1309681"/>
                  <a:pt x="762559" y="1338858"/>
                </a:cubicBezTo>
                <a:cubicBezTo>
                  <a:pt x="761618" y="1341210"/>
                  <a:pt x="760583" y="1343376"/>
                  <a:pt x="759641" y="1345541"/>
                </a:cubicBezTo>
                <a:cubicBezTo>
                  <a:pt x="758982" y="1344222"/>
                  <a:pt x="758323" y="1342999"/>
                  <a:pt x="757382" y="1341493"/>
                </a:cubicBezTo>
                <a:cubicBezTo>
                  <a:pt x="756253" y="1339611"/>
                  <a:pt x="753806" y="1339046"/>
                  <a:pt x="751736" y="1339140"/>
                </a:cubicBezTo>
                <a:cubicBezTo>
                  <a:pt x="741194" y="1339705"/>
                  <a:pt x="721807" y="1342057"/>
                  <a:pt x="713148" y="1349399"/>
                </a:cubicBezTo>
                <a:cubicBezTo>
                  <a:pt x="693477" y="1366246"/>
                  <a:pt x="702983" y="1410011"/>
                  <a:pt x="684064" y="1423187"/>
                </a:cubicBezTo>
                <a:cubicBezTo>
                  <a:pt x="676441" y="1428458"/>
                  <a:pt x="665430" y="1419705"/>
                  <a:pt x="656205" y="1422622"/>
                </a:cubicBezTo>
                <a:cubicBezTo>
                  <a:pt x="644535" y="1426293"/>
                  <a:pt x="634747" y="1440035"/>
                  <a:pt x="628630" y="1449352"/>
                </a:cubicBezTo>
                <a:cubicBezTo>
                  <a:pt x="610465" y="1477022"/>
                  <a:pt x="622418" y="1485022"/>
                  <a:pt x="624865" y="1514952"/>
                </a:cubicBezTo>
                <a:cubicBezTo>
                  <a:pt x="626371" y="1534152"/>
                  <a:pt x="609053" y="1536316"/>
                  <a:pt x="608865" y="1555234"/>
                </a:cubicBezTo>
                <a:cubicBezTo>
                  <a:pt x="608677" y="1572645"/>
                  <a:pt x="626464" y="1596551"/>
                  <a:pt x="631265" y="1613211"/>
                </a:cubicBezTo>
                <a:cubicBezTo>
                  <a:pt x="635500" y="1628081"/>
                  <a:pt x="638324" y="1643516"/>
                  <a:pt x="643688" y="1658011"/>
                </a:cubicBezTo>
                <a:cubicBezTo>
                  <a:pt x="653947" y="1685493"/>
                  <a:pt x="670982" y="1702151"/>
                  <a:pt x="689806" y="1723517"/>
                </a:cubicBezTo>
                <a:lnTo>
                  <a:pt x="709060" y="1748270"/>
                </a:lnTo>
                <a:lnTo>
                  <a:pt x="689852" y="1730776"/>
                </a:lnTo>
                <a:lnTo>
                  <a:pt x="536061" y="1563944"/>
                </a:lnTo>
                <a:lnTo>
                  <a:pt x="532630" y="1555140"/>
                </a:lnTo>
                <a:cubicBezTo>
                  <a:pt x="527829" y="1534058"/>
                  <a:pt x="528583" y="1510528"/>
                  <a:pt x="528300" y="1488976"/>
                </a:cubicBezTo>
                <a:cubicBezTo>
                  <a:pt x="527829" y="1448506"/>
                  <a:pt x="534888" y="1421304"/>
                  <a:pt x="553241" y="1385729"/>
                </a:cubicBezTo>
                <a:cubicBezTo>
                  <a:pt x="559170" y="1374152"/>
                  <a:pt x="563124" y="1364270"/>
                  <a:pt x="567265" y="1351753"/>
                </a:cubicBezTo>
                <a:cubicBezTo>
                  <a:pt x="581948" y="1307800"/>
                  <a:pt x="615171" y="1262811"/>
                  <a:pt x="661947" y="1251893"/>
                </a:cubicBezTo>
                <a:cubicBezTo>
                  <a:pt x="693288" y="1244553"/>
                  <a:pt x="726700" y="1258482"/>
                  <a:pt x="756628" y="1249729"/>
                </a:cubicBezTo>
                <a:cubicBezTo>
                  <a:pt x="760676" y="1248506"/>
                  <a:pt x="763500" y="1242388"/>
                  <a:pt x="760394" y="1238811"/>
                </a:cubicBezTo>
                <a:cubicBezTo>
                  <a:pt x="743264" y="1219141"/>
                  <a:pt x="748252" y="1197306"/>
                  <a:pt x="715876" y="1192788"/>
                </a:cubicBezTo>
                <a:cubicBezTo>
                  <a:pt x="710700" y="1192035"/>
                  <a:pt x="705147" y="1192223"/>
                  <a:pt x="699594" y="1192788"/>
                </a:cubicBezTo>
                <a:cubicBezTo>
                  <a:pt x="698276" y="1188741"/>
                  <a:pt x="694700" y="1185635"/>
                  <a:pt x="688393" y="1182718"/>
                </a:cubicBezTo>
                <a:cubicBezTo>
                  <a:pt x="668817" y="1173494"/>
                  <a:pt x="649240" y="1165588"/>
                  <a:pt x="628723" y="1172929"/>
                </a:cubicBezTo>
                <a:cubicBezTo>
                  <a:pt x="626652" y="1173683"/>
                  <a:pt x="624676" y="1174436"/>
                  <a:pt x="622700" y="1175188"/>
                </a:cubicBezTo>
                <a:cubicBezTo>
                  <a:pt x="622606" y="1168882"/>
                  <a:pt x="618276" y="1166058"/>
                  <a:pt x="610747" y="1164271"/>
                </a:cubicBezTo>
                <a:cubicBezTo>
                  <a:pt x="608771" y="1163799"/>
                  <a:pt x="607171" y="1165965"/>
                  <a:pt x="605289" y="1165870"/>
                </a:cubicBezTo>
                <a:cubicBezTo>
                  <a:pt x="586747" y="1165118"/>
                  <a:pt x="598983" y="1162389"/>
                  <a:pt x="588158" y="1156459"/>
                </a:cubicBezTo>
                <a:cubicBezTo>
                  <a:pt x="581476" y="1152788"/>
                  <a:pt x="573947" y="1149212"/>
                  <a:pt x="566230" y="1149306"/>
                </a:cubicBezTo>
                <a:cubicBezTo>
                  <a:pt x="557664" y="1149306"/>
                  <a:pt x="550794" y="1151847"/>
                  <a:pt x="544677" y="1155706"/>
                </a:cubicBezTo>
                <a:cubicBezTo>
                  <a:pt x="540724" y="1151941"/>
                  <a:pt x="537241" y="1150059"/>
                  <a:pt x="531312" y="1150529"/>
                </a:cubicBezTo>
                <a:cubicBezTo>
                  <a:pt x="523218" y="1151188"/>
                  <a:pt x="514653" y="1149117"/>
                  <a:pt x="506841" y="1151753"/>
                </a:cubicBezTo>
                <a:cubicBezTo>
                  <a:pt x="506088" y="1151565"/>
                  <a:pt x="505336" y="1151471"/>
                  <a:pt x="504582" y="1151847"/>
                </a:cubicBezTo>
                <a:cubicBezTo>
                  <a:pt x="491689" y="1156929"/>
                  <a:pt x="479924" y="1143753"/>
                  <a:pt x="464394" y="1154482"/>
                </a:cubicBezTo>
                <a:cubicBezTo>
                  <a:pt x="456864" y="1159658"/>
                  <a:pt x="448112" y="1172741"/>
                  <a:pt x="445570" y="1175470"/>
                </a:cubicBezTo>
                <a:cubicBezTo>
                  <a:pt x="435688" y="1186388"/>
                  <a:pt x="432489" y="1180176"/>
                  <a:pt x="422418" y="1201541"/>
                </a:cubicBezTo>
                <a:cubicBezTo>
                  <a:pt x="412536" y="1222528"/>
                  <a:pt x="413760" y="1240505"/>
                  <a:pt x="416959" y="1263094"/>
                </a:cubicBezTo>
                <a:cubicBezTo>
                  <a:pt x="421948" y="1297823"/>
                  <a:pt x="429477" y="1331517"/>
                  <a:pt x="437665" y="1365211"/>
                </a:cubicBezTo>
                <a:cubicBezTo>
                  <a:pt x="430041" y="1349776"/>
                  <a:pt x="422324" y="1334436"/>
                  <a:pt x="414795" y="1318905"/>
                </a:cubicBezTo>
                <a:cubicBezTo>
                  <a:pt x="386653" y="1260929"/>
                  <a:pt x="357289" y="1203329"/>
                  <a:pt x="319736" y="1150718"/>
                </a:cubicBezTo>
                <a:cubicBezTo>
                  <a:pt x="298466" y="1120977"/>
                  <a:pt x="275218" y="1098482"/>
                  <a:pt x="235689" y="1104130"/>
                </a:cubicBezTo>
                <a:cubicBezTo>
                  <a:pt x="225995" y="1105541"/>
                  <a:pt x="222418" y="1116177"/>
                  <a:pt x="208677" y="1114294"/>
                </a:cubicBezTo>
                <a:cubicBezTo>
                  <a:pt x="200019" y="1113071"/>
                  <a:pt x="190795" y="1102341"/>
                  <a:pt x="181101" y="1100647"/>
                </a:cubicBezTo>
                <a:cubicBezTo>
                  <a:pt x="164913" y="1097729"/>
                  <a:pt x="156348" y="1104694"/>
                  <a:pt x="141478" y="1095377"/>
                </a:cubicBezTo>
                <a:cubicBezTo>
                  <a:pt x="139219" y="1093964"/>
                  <a:pt x="136394" y="1093588"/>
                  <a:pt x="134136" y="1095377"/>
                </a:cubicBezTo>
                <a:cubicBezTo>
                  <a:pt x="116818" y="1108835"/>
                  <a:pt x="111265" y="1139518"/>
                  <a:pt x="119924" y="1161729"/>
                </a:cubicBezTo>
                <a:cubicBezTo>
                  <a:pt x="117854" y="1159847"/>
                  <a:pt x="116066" y="1157776"/>
                  <a:pt x="113807" y="1156082"/>
                </a:cubicBezTo>
                <a:cubicBezTo>
                  <a:pt x="92348" y="1139424"/>
                  <a:pt x="84724" y="1155706"/>
                  <a:pt x="59877" y="1156176"/>
                </a:cubicBezTo>
                <a:cubicBezTo>
                  <a:pt x="57243" y="1156176"/>
                  <a:pt x="55266" y="1157589"/>
                  <a:pt x="54794" y="1160318"/>
                </a:cubicBezTo>
                <a:cubicBezTo>
                  <a:pt x="52725" y="1171235"/>
                  <a:pt x="43406" y="1175000"/>
                  <a:pt x="47171" y="1187423"/>
                </a:cubicBezTo>
                <a:cubicBezTo>
                  <a:pt x="48018" y="1190152"/>
                  <a:pt x="49336" y="1192318"/>
                  <a:pt x="50842" y="1194106"/>
                </a:cubicBezTo>
                <a:cubicBezTo>
                  <a:pt x="41430" y="1190812"/>
                  <a:pt x="32019" y="1188459"/>
                  <a:pt x="24489" y="1186764"/>
                </a:cubicBezTo>
                <a:cubicBezTo>
                  <a:pt x="21383" y="1186011"/>
                  <a:pt x="18466" y="1188083"/>
                  <a:pt x="17618" y="1191000"/>
                </a:cubicBezTo>
                <a:cubicBezTo>
                  <a:pt x="14701" y="1200976"/>
                  <a:pt x="4913" y="1203423"/>
                  <a:pt x="1336" y="1213212"/>
                </a:cubicBezTo>
                <a:cubicBezTo>
                  <a:pt x="-3746" y="1227141"/>
                  <a:pt x="6702" y="1242577"/>
                  <a:pt x="15360" y="1251893"/>
                </a:cubicBezTo>
                <a:cubicBezTo>
                  <a:pt x="34654" y="1272788"/>
                  <a:pt x="65054" y="1288882"/>
                  <a:pt x="87077" y="1307800"/>
                </a:cubicBezTo>
                <a:cubicBezTo>
                  <a:pt x="110794" y="1328035"/>
                  <a:pt x="138653" y="1343470"/>
                  <a:pt x="164630" y="1360788"/>
                </a:cubicBezTo>
                <a:cubicBezTo>
                  <a:pt x="215453" y="1394671"/>
                  <a:pt x="272018" y="1417259"/>
                  <a:pt x="326136" y="1445211"/>
                </a:cubicBezTo>
                <a:cubicBezTo>
                  <a:pt x="363783" y="1464694"/>
                  <a:pt x="398794" y="1488693"/>
                  <a:pt x="433524" y="1512882"/>
                </a:cubicBezTo>
                <a:cubicBezTo>
                  <a:pt x="463736" y="1533964"/>
                  <a:pt x="498276" y="1553634"/>
                  <a:pt x="521712" y="1582717"/>
                </a:cubicBezTo>
                <a:cubicBezTo>
                  <a:pt x="524912" y="1586669"/>
                  <a:pt x="528488" y="1591117"/>
                  <a:pt x="532512" y="1594328"/>
                </a:cubicBezTo>
                <a:lnTo>
                  <a:pt x="537650" y="1595929"/>
                </a:lnTo>
                <a:lnTo>
                  <a:pt x="624959" y="1703752"/>
                </a:lnTo>
                <a:cubicBezTo>
                  <a:pt x="647499" y="1729258"/>
                  <a:pt x="669124" y="1755564"/>
                  <a:pt x="691311" y="1781281"/>
                </a:cubicBezTo>
                <a:lnTo>
                  <a:pt x="731010" y="1823404"/>
                </a:lnTo>
                <a:lnTo>
                  <a:pt x="709794" y="1806151"/>
                </a:lnTo>
                <a:cubicBezTo>
                  <a:pt x="681453" y="1781915"/>
                  <a:pt x="653853" y="1756599"/>
                  <a:pt x="627218" y="1734528"/>
                </a:cubicBezTo>
                <a:cubicBezTo>
                  <a:pt x="599735" y="1711752"/>
                  <a:pt x="572160" y="1687563"/>
                  <a:pt x="549571" y="1659799"/>
                </a:cubicBezTo>
                <a:cubicBezTo>
                  <a:pt x="529429" y="1635047"/>
                  <a:pt x="516912" y="1609729"/>
                  <a:pt x="487641" y="1594199"/>
                </a:cubicBezTo>
                <a:cubicBezTo>
                  <a:pt x="470324" y="1584975"/>
                  <a:pt x="407266" y="1546293"/>
                  <a:pt x="402277" y="1589493"/>
                </a:cubicBezTo>
                <a:cubicBezTo>
                  <a:pt x="401901" y="1592881"/>
                  <a:pt x="402278" y="1596552"/>
                  <a:pt x="403312" y="1600411"/>
                </a:cubicBezTo>
                <a:cubicBezTo>
                  <a:pt x="401618" y="1599093"/>
                  <a:pt x="399924" y="1597775"/>
                  <a:pt x="398230" y="1596552"/>
                </a:cubicBezTo>
                <a:cubicBezTo>
                  <a:pt x="387595" y="1588551"/>
                  <a:pt x="366983" y="1570952"/>
                  <a:pt x="352112" y="1578387"/>
                </a:cubicBezTo>
                <a:cubicBezTo>
                  <a:pt x="349665" y="1579611"/>
                  <a:pt x="349006" y="1582340"/>
                  <a:pt x="349383" y="1584787"/>
                </a:cubicBezTo>
                <a:cubicBezTo>
                  <a:pt x="350418" y="1591282"/>
                  <a:pt x="347971" y="1596458"/>
                  <a:pt x="347971" y="1602104"/>
                </a:cubicBezTo>
                <a:cubicBezTo>
                  <a:pt x="340442" y="1596458"/>
                  <a:pt x="330560" y="1593069"/>
                  <a:pt x="323124" y="1586764"/>
                </a:cubicBezTo>
                <a:cubicBezTo>
                  <a:pt x="309477" y="1575281"/>
                  <a:pt x="299312" y="1568505"/>
                  <a:pt x="281335" y="1564834"/>
                </a:cubicBezTo>
                <a:cubicBezTo>
                  <a:pt x="273430" y="1563234"/>
                  <a:pt x="260630" y="1556646"/>
                  <a:pt x="253100" y="1558623"/>
                </a:cubicBezTo>
                <a:cubicBezTo>
                  <a:pt x="249712" y="1559469"/>
                  <a:pt x="248206" y="1562387"/>
                  <a:pt x="246136" y="1564740"/>
                </a:cubicBezTo>
                <a:cubicBezTo>
                  <a:pt x="240019" y="1571516"/>
                  <a:pt x="233430" y="1576316"/>
                  <a:pt x="226936" y="1582717"/>
                </a:cubicBezTo>
                <a:cubicBezTo>
                  <a:pt x="224960" y="1584599"/>
                  <a:pt x="224677" y="1586764"/>
                  <a:pt x="225525" y="1589211"/>
                </a:cubicBezTo>
                <a:cubicBezTo>
                  <a:pt x="226936" y="1593635"/>
                  <a:pt x="229855" y="1597963"/>
                  <a:pt x="233148" y="1602200"/>
                </a:cubicBezTo>
                <a:cubicBezTo>
                  <a:pt x="215736" y="1593728"/>
                  <a:pt x="195031" y="1585069"/>
                  <a:pt x="181290" y="1598340"/>
                </a:cubicBezTo>
                <a:cubicBezTo>
                  <a:pt x="179971" y="1599658"/>
                  <a:pt x="179877" y="1601917"/>
                  <a:pt x="180442" y="1603610"/>
                </a:cubicBezTo>
                <a:cubicBezTo>
                  <a:pt x="186278" y="1620081"/>
                  <a:pt x="191454" y="1613681"/>
                  <a:pt x="170654" y="1610293"/>
                </a:cubicBezTo>
                <a:cubicBezTo>
                  <a:pt x="170372" y="1610293"/>
                  <a:pt x="140725" y="1612834"/>
                  <a:pt x="146936" y="1611046"/>
                </a:cubicBezTo>
                <a:cubicBezTo>
                  <a:pt x="141854" y="1612552"/>
                  <a:pt x="138277" y="1617164"/>
                  <a:pt x="134042" y="1619421"/>
                </a:cubicBezTo>
                <a:cubicBezTo>
                  <a:pt x="118324" y="1627610"/>
                  <a:pt x="128489" y="1627422"/>
                  <a:pt x="113149" y="1634857"/>
                </a:cubicBezTo>
                <a:cubicBezTo>
                  <a:pt x="113996" y="1634481"/>
                  <a:pt x="96960" y="1638999"/>
                  <a:pt x="95454" y="1640599"/>
                </a:cubicBezTo>
                <a:cubicBezTo>
                  <a:pt x="86231" y="1650011"/>
                  <a:pt x="83407" y="1667986"/>
                  <a:pt x="89336" y="1680034"/>
                </a:cubicBezTo>
                <a:cubicBezTo>
                  <a:pt x="91501" y="1684457"/>
                  <a:pt x="101759" y="1685117"/>
                  <a:pt x="104678" y="1686810"/>
                </a:cubicBezTo>
                <a:cubicBezTo>
                  <a:pt x="121619" y="1696975"/>
                  <a:pt x="140348" y="1705729"/>
                  <a:pt x="157571" y="1715798"/>
                </a:cubicBezTo>
                <a:cubicBezTo>
                  <a:pt x="179784" y="1728692"/>
                  <a:pt x="202748" y="1740269"/>
                  <a:pt x="224771" y="1753445"/>
                </a:cubicBezTo>
                <a:cubicBezTo>
                  <a:pt x="265713" y="1777822"/>
                  <a:pt x="296301" y="1792222"/>
                  <a:pt x="343077" y="1804834"/>
                </a:cubicBezTo>
                <a:cubicBezTo>
                  <a:pt x="391736" y="1818011"/>
                  <a:pt x="439265" y="1833351"/>
                  <a:pt x="489336" y="1840410"/>
                </a:cubicBezTo>
                <a:cubicBezTo>
                  <a:pt x="541476" y="1847846"/>
                  <a:pt x="594089" y="1855375"/>
                  <a:pt x="646418" y="1861586"/>
                </a:cubicBezTo>
                <a:cubicBezTo>
                  <a:pt x="695359" y="1867328"/>
                  <a:pt x="742135" y="1881915"/>
                  <a:pt x="790418" y="1889350"/>
                </a:cubicBezTo>
                <a:cubicBezTo>
                  <a:pt x="793430" y="1889822"/>
                  <a:pt x="795853" y="1888340"/>
                  <a:pt x="797100" y="1886210"/>
                </a:cubicBezTo>
                <a:lnTo>
                  <a:pt x="796994" y="1884225"/>
                </a:lnTo>
                <a:lnTo>
                  <a:pt x="902229" y="1968975"/>
                </a:lnTo>
                <a:cubicBezTo>
                  <a:pt x="951687" y="2004223"/>
                  <a:pt x="1002793" y="2037305"/>
                  <a:pt x="1053287" y="2069681"/>
                </a:cubicBezTo>
                <a:cubicBezTo>
                  <a:pt x="1106040" y="2103564"/>
                  <a:pt x="1161734" y="2138740"/>
                  <a:pt x="1218616" y="2171763"/>
                </a:cubicBezTo>
                <a:lnTo>
                  <a:pt x="1282557" y="2207073"/>
                </a:lnTo>
                <a:lnTo>
                  <a:pt x="1262287" y="2202139"/>
                </a:lnTo>
                <a:cubicBezTo>
                  <a:pt x="1236417" y="2195962"/>
                  <a:pt x="1210840" y="2188551"/>
                  <a:pt x="1185712" y="2175657"/>
                </a:cubicBezTo>
                <a:cubicBezTo>
                  <a:pt x="1134605" y="2149398"/>
                  <a:pt x="1088487" y="2117963"/>
                  <a:pt x="1043782" y="2082010"/>
                </a:cubicBezTo>
                <a:cubicBezTo>
                  <a:pt x="1015641" y="2059328"/>
                  <a:pt x="982135" y="2029963"/>
                  <a:pt x="944299" y="2029492"/>
                </a:cubicBezTo>
                <a:cubicBezTo>
                  <a:pt x="929052" y="2029304"/>
                  <a:pt x="917476" y="2033256"/>
                  <a:pt x="916535" y="2043610"/>
                </a:cubicBezTo>
                <a:cubicBezTo>
                  <a:pt x="883876" y="2028457"/>
                  <a:pt x="843218" y="1992974"/>
                  <a:pt x="833618" y="2046528"/>
                </a:cubicBezTo>
                <a:cubicBezTo>
                  <a:pt x="816299" y="2039563"/>
                  <a:pt x="799171" y="2036834"/>
                  <a:pt x="790794" y="2049915"/>
                </a:cubicBezTo>
                <a:cubicBezTo>
                  <a:pt x="789477" y="2051986"/>
                  <a:pt x="789382" y="2054433"/>
                  <a:pt x="790888" y="2056504"/>
                </a:cubicBezTo>
                <a:cubicBezTo>
                  <a:pt x="791547" y="2057446"/>
                  <a:pt x="791924" y="2057822"/>
                  <a:pt x="792582" y="2058575"/>
                </a:cubicBezTo>
                <a:cubicBezTo>
                  <a:pt x="787877" y="2055845"/>
                  <a:pt x="781664" y="2053868"/>
                  <a:pt x="773853" y="2055468"/>
                </a:cubicBezTo>
                <a:cubicBezTo>
                  <a:pt x="764535" y="2057351"/>
                  <a:pt x="759924" y="2061398"/>
                  <a:pt x="754653" y="2069021"/>
                </a:cubicBezTo>
                <a:cubicBezTo>
                  <a:pt x="753618" y="2070527"/>
                  <a:pt x="754088" y="2072222"/>
                  <a:pt x="755030" y="2073634"/>
                </a:cubicBezTo>
                <a:cubicBezTo>
                  <a:pt x="753805" y="2073916"/>
                  <a:pt x="752771" y="2074010"/>
                  <a:pt x="751359" y="2074574"/>
                </a:cubicBezTo>
                <a:cubicBezTo>
                  <a:pt x="745242" y="2076551"/>
                  <a:pt x="739406" y="2080598"/>
                  <a:pt x="734888" y="2085115"/>
                </a:cubicBezTo>
                <a:cubicBezTo>
                  <a:pt x="733853" y="2086151"/>
                  <a:pt x="733571" y="2087563"/>
                  <a:pt x="733852" y="2088880"/>
                </a:cubicBezTo>
                <a:cubicBezTo>
                  <a:pt x="726418" y="2085586"/>
                  <a:pt x="718889" y="2082197"/>
                  <a:pt x="710417" y="2079468"/>
                </a:cubicBezTo>
                <a:cubicBezTo>
                  <a:pt x="699782" y="2075987"/>
                  <a:pt x="692065" y="2074951"/>
                  <a:pt x="682089" y="2080409"/>
                </a:cubicBezTo>
                <a:cubicBezTo>
                  <a:pt x="678888" y="2082197"/>
                  <a:pt x="679264" y="2088692"/>
                  <a:pt x="676912" y="2090669"/>
                </a:cubicBezTo>
                <a:cubicBezTo>
                  <a:pt x="672583" y="2094340"/>
                  <a:pt x="668347" y="2094245"/>
                  <a:pt x="662418" y="2095186"/>
                </a:cubicBezTo>
                <a:cubicBezTo>
                  <a:pt x="648018" y="2097445"/>
                  <a:pt x="634464" y="2095186"/>
                  <a:pt x="623170" y="2105257"/>
                </a:cubicBezTo>
                <a:cubicBezTo>
                  <a:pt x="621100" y="2107045"/>
                  <a:pt x="621194" y="2109869"/>
                  <a:pt x="622230" y="2112127"/>
                </a:cubicBezTo>
                <a:cubicBezTo>
                  <a:pt x="622794" y="2113351"/>
                  <a:pt x="623170" y="2113916"/>
                  <a:pt x="623547" y="2114574"/>
                </a:cubicBezTo>
                <a:cubicBezTo>
                  <a:pt x="603218" y="2116363"/>
                  <a:pt x="573195" y="2124832"/>
                  <a:pt x="579689" y="2148739"/>
                </a:cubicBezTo>
                <a:cubicBezTo>
                  <a:pt x="581100" y="2154009"/>
                  <a:pt x="585242" y="2156928"/>
                  <a:pt x="589947" y="2159093"/>
                </a:cubicBezTo>
                <a:cubicBezTo>
                  <a:pt x="577241" y="2157868"/>
                  <a:pt x="562182" y="2158621"/>
                  <a:pt x="555312" y="2169351"/>
                </a:cubicBezTo>
                <a:cubicBezTo>
                  <a:pt x="550983" y="2176128"/>
                  <a:pt x="551264" y="2182810"/>
                  <a:pt x="557853" y="2187892"/>
                </a:cubicBezTo>
                <a:cubicBezTo>
                  <a:pt x="558700" y="2188551"/>
                  <a:pt x="559830" y="2188927"/>
                  <a:pt x="560772" y="2189397"/>
                </a:cubicBezTo>
                <a:cubicBezTo>
                  <a:pt x="559453" y="2189587"/>
                  <a:pt x="558229" y="2189491"/>
                  <a:pt x="556912" y="2189680"/>
                </a:cubicBezTo>
                <a:cubicBezTo>
                  <a:pt x="545712" y="2191750"/>
                  <a:pt x="539688" y="2194009"/>
                  <a:pt x="530748" y="2200880"/>
                </a:cubicBezTo>
                <a:cubicBezTo>
                  <a:pt x="522183" y="2207468"/>
                  <a:pt x="509665" y="2214151"/>
                  <a:pt x="505054" y="2224221"/>
                </a:cubicBezTo>
                <a:cubicBezTo>
                  <a:pt x="504112" y="2226386"/>
                  <a:pt x="504582" y="2229021"/>
                  <a:pt x="506277" y="2230809"/>
                </a:cubicBezTo>
                <a:cubicBezTo>
                  <a:pt x="494324" y="2231563"/>
                  <a:pt x="482842" y="2234387"/>
                  <a:pt x="474560" y="2240692"/>
                </a:cubicBezTo>
                <a:cubicBezTo>
                  <a:pt x="470606" y="2243703"/>
                  <a:pt x="473430" y="2250669"/>
                  <a:pt x="471265" y="2253868"/>
                </a:cubicBezTo>
                <a:cubicBezTo>
                  <a:pt x="459218" y="2272033"/>
                  <a:pt x="445195" y="2278620"/>
                  <a:pt x="439830" y="2299986"/>
                </a:cubicBezTo>
                <a:cubicBezTo>
                  <a:pt x="439171" y="2302433"/>
                  <a:pt x="440301" y="2305068"/>
                  <a:pt x="442465" y="2306386"/>
                </a:cubicBezTo>
                <a:cubicBezTo>
                  <a:pt x="501571" y="2342433"/>
                  <a:pt x="554748" y="2341302"/>
                  <a:pt x="621477" y="2344692"/>
                </a:cubicBezTo>
                <a:cubicBezTo>
                  <a:pt x="658653" y="2346480"/>
                  <a:pt x="693382" y="2348645"/>
                  <a:pt x="730088" y="2341116"/>
                </a:cubicBezTo>
                <a:cubicBezTo>
                  <a:pt x="768864" y="2333115"/>
                  <a:pt x="811594" y="2332739"/>
                  <a:pt x="849147" y="2318809"/>
                </a:cubicBezTo>
                <a:cubicBezTo>
                  <a:pt x="879265" y="2307609"/>
                  <a:pt x="909006" y="2299139"/>
                  <a:pt x="939688" y="2289256"/>
                </a:cubicBezTo>
                <a:cubicBezTo>
                  <a:pt x="985710" y="2274480"/>
                  <a:pt x="1027498" y="2245962"/>
                  <a:pt x="1075593" y="2237868"/>
                </a:cubicBezTo>
                <a:cubicBezTo>
                  <a:pt x="1122088" y="2229963"/>
                  <a:pt x="1171029" y="2229115"/>
                  <a:pt x="1217522" y="2235138"/>
                </a:cubicBezTo>
                <a:cubicBezTo>
                  <a:pt x="1238182" y="2237821"/>
                  <a:pt x="1257994" y="2237915"/>
                  <a:pt x="1277781" y="2237269"/>
                </a:cubicBezTo>
                <a:lnTo>
                  <a:pt x="1337233" y="2234976"/>
                </a:lnTo>
                <a:lnTo>
                  <a:pt x="1391075" y="2260928"/>
                </a:lnTo>
                <a:cubicBezTo>
                  <a:pt x="1497333" y="2307704"/>
                  <a:pt x="1607474" y="2344668"/>
                  <a:pt x="1719921" y="2372598"/>
                </a:cubicBezTo>
                <a:lnTo>
                  <a:pt x="1811859" y="2391619"/>
                </a:lnTo>
                <a:lnTo>
                  <a:pt x="1761156" y="2385797"/>
                </a:lnTo>
                <a:cubicBezTo>
                  <a:pt x="1739005" y="2384198"/>
                  <a:pt x="1716769" y="2382950"/>
                  <a:pt x="1694886" y="2380363"/>
                </a:cubicBezTo>
                <a:cubicBezTo>
                  <a:pt x="1654980" y="2375562"/>
                  <a:pt x="1615922" y="2365586"/>
                  <a:pt x="1576488" y="2357775"/>
                </a:cubicBezTo>
                <a:cubicBezTo>
                  <a:pt x="1541099" y="2350716"/>
                  <a:pt x="1506181" y="2344974"/>
                  <a:pt x="1470040" y="2341963"/>
                </a:cubicBezTo>
                <a:cubicBezTo>
                  <a:pt x="1437758" y="2339232"/>
                  <a:pt x="1408299" y="2331139"/>
                  <a:pt x="1380157" y="2347797"/>
                </a:cubicBezTo>
                <a:cubicBezTo>
                  <a:pt x="1355875" y="2362197"/>
                  <a:pt x="1332158" y="2374057"/>
                  <a:pt x="1311169" y="2390998"/>
                </a:cubicBezTo>
                <a:cubicBezTo>
                  <a:pt x="1297146" y="2402386"/>
                  <a:pt x="1275970" y="2403139"/>
                  <a:pt x="1264769" y="2418009"/>
                </a:cubicBezTo>
                <a:cubicBezTo>
                  <a:pt x="1263075" y="2420269"/>
                  <a:pt x="1262793" y="2422528"/>
                  <a:pt x="1264017" y="2425069"/>
                </a:cubicBezTo>
                <a:cubicBezTo>
                  <a:pt x="1268628" y="2434009"/>
                  <a:pt x="1272770" y="2438244"/>
                  <a:pt x="1277947" y="2441445"/>
                </a:cubicBezTo>
                <a:cubicBezTo>
                  <a:pt x="1265805" y="2442198"/>
                  <a:pt x="1253476" y="2444551"/>
                  <a:pt x="1247264" y="2451797"/>
                </a:cubicBezTo>
                <a:cubicBezTo>
                  <a:pt x="1236064" y="2464974"/>
                  <a:pt x="1238699" y="2482103"/>
                  <a:pt x="1248111" y="2493868"/>
                </a:cubicBezTo>
                <a:cubicBezTo>
                  <a:pt x="1230511" y="2491233"/>
                  <a:pt x="1213193" y="2491421"/>
                  <a:pt x="1200111" y="2498668"/>
                </a:cubicBezTo>
                <a:cubicBezTo>
                  <a:pt x="1184769" y="2507139"/>
                  <a:pt x="1170652" y="2541773"/>
                  <a:pt x="1170371" y="2558715"/>
                </a:cubicBezTo>
                <a:cubicBezTo>
                  <a:pt x="1170183" y="2571327"/>
                  <a:pt x="1174887" y="2578009"/>
                  <a:pt x="1183546" y="2582621"/>
                </a:cubicBezTo>
                <a:cubicBezTo>
                  <a:pt x="1175170" y="2586480"/>
                  <a:pt x="1168675" y="2593727"/>
                  <a:pt x="1168300" y="2603233"/>
                </a:cubicBezTo>
                <a:cubicBezTo>
                  <a:pt x="1167829" y="2613961"/>
                  <a:pt x="1174794" y="2621209"/>
                  <a:pt x="1183640" y="2624786"/>
                </a:cubicBezTo>
                <a:cubicBezTo>
                  <a:pt x="1172441" y="2627422"/>
                  <a:pt x="1157287" y="2630433"/>
                  <a:pt x="1153052" y="2641350"/>
                </a:cubicBezTo>
                <a:cubicBezTo>
                  <a:pt x="1151076" y="2646432"/>
                  <a:pt x="1152300" y="2650197"/>
                  <a:pt x="1153899" y="2655093"/>
                </a:cubicBezTo>
                <a:cubicBezTo>
                  <a:pt x="1155405" y="2659608"/>
                  <a:pt x="1157382" y="2662715"/>
                  <a:pt x="1157382" y="2667797"/>
                </a:cubicBezTo>
                <a:cubicBezTo>
                  <a:pt x="1157382" y="2670621"/>
                  <a:pt x="1156064" y="2673256"/>
                  <a:pt x="1156440" y="2676173"/>
                </a:cubicBezTo>
                <a:cubicBezTo>
                  <a:pt x="1157664" y="2686057"/>
                  <a:pt x="1167076" y="2689726"/>
                  <a:pt x="1177146" y="2691233"/>
                </a:cubicBezTo>
                <a:cubicBezTo>
                  <a:pt x="1172629" y="2693586"/>
                  <a:pt x="1168864" y="2696785"/>
                  <a:pt x="1166229" y="2701209"/>
                </a:cubicBezTo>
                <a:cubicBezTo>
                  <a:pt x="1164534" y="2704032"/>
                  <a:pt x="1164440" y="2707609"/>
                  <a:pt x="1162840" y="2710527"/>
                </a:cubicBezTo>
                <a:cubicBezTo>
                  <a:pt x="1159453" y="2716738"/>
                  <a:pt x="1157193" y="2714950"/>
                  <a:pt x="1154370" y="2721726"/>
                </a:cubicBezTo>
                <a:cubicBezTo>
                  <a:pt x="1152017" y="2727468"/>
                  <a:pt x="1151640" y="2733021"/>
                  <a:pt x="1154935" y="2738386"/>
                </a:cubicBezTo>
                <a:cubicBezTo>
                  <a:pt x="1158135" y="2743561"/>
                  <a:pt x="1164441" y="2746762"/>
                  <a:pt x="1171216" y="2748645"/>
                </a:cubicBezTo>
                <a:cubicBezTo>
                  <a:pt x="1165099" y="2752692"/>
                  <a:pt x="1159453" y="2757209"/>
                  <a:pt x="1155029" y="2763233"/>
                </a:cubicBezTo>
                <a:cubicBezTo>
                  <a:pt x="1136863" y="2787609"/>
                  <a:pt x="1133663" y="2802197"/>
                  <a:pt x="1142887" y="2823749"/>
                </a:cubicBezTo>
                <a:cubicBezTo>
                  <a:pt x="1148817" y="2824504"/>
                  <a:pt x="1153617" y="2827514"/>
                  <a:pt x="1157194" y="2832785"/>
                </a:cubicBezTo>
                <a:cubicBezTo>
                  <a:pt x="1155970" y="2836268"/>
                  <a:pt x="1155123" y="2839843"/>
                  <a:pt x="1154558" y="2843421"/>
                </a:cubicBezTo>
                <a:cubicBezTo>
                  <a:pt x="1155593" y="2845303"/>
                  <a:pt x="1153805" y="2848409"/>
                  <a:pt x="1155875" y="2850951"/>
                </a:cubicBezTo>
                <a:cubicBezTo>
                  <a:pt x="1163970" y="2860833"/>
                  <a:pt x="1170747" y="2862338"/>
                  <a:pt x="1184017" y="2862903"/>
                </a:cubicBezTo>
                <a:cubicBezTo>
                  <a:pt x="1210464" y="2863844"/>
                  <a:pt x="1251687" y="2854432"/>
                  <a:pt x="1275405" y="2840973"/>
                </a:cubicBezTo>
                <a:cubicBezTo>
                  <a:pt x="1305429" y="2823938"/>
                  <a:pt x="1339029" y="2810479"/>
                  <a:pt x="1368110" y="2791562"/>
                </a:cubicBezTo>
                <a:cubicBezTo>
                  <a:pt x="1390981" y="2776691"/>
                  <a:pt x="1405757" y="2756080"/>
                  <a:pt x="1426182" y="2738856"/>
                </a:cubicBezTo>
                <a:cubicBezTo>
                  <a:pt x="1452628" y="2716551"/>
                  <a:pt x="1483686" y="2697350"/>
                  <a:pt x="1512299" y="2678056"/>
                </a:cubicBezTo>
                <a:cubicBezTo>
                  <a:pt x="1568111" y="2640315"/>
                  <a:pt x="1615734" y="2588362"/>
                  <a:pt x="1675216" y="2556456"/>
                </a:cubicBezTo>
                <a:cubicBezTo>
                  <a:pt x="1734228" y="2524832"/>
                  <a:pt x="1793803" y="2496503"/>
                  <a:pt x="1853946" y="2468362"/>
                </a:cubicBezTo>
                <a:cubicBezTo>
                  <a:pt x="1900063" y="2446809"/>
                  <a:pt x="1950981" y="2435987"/>
                  <a:pt x="2000580" y="2422904"/>
                </a:cubicBezTo>
                <a:lnTo>
                  <a:pt x="2003725" y="2422463"/>
                </a:lnTo>
                <a:lnTo>
                  <a:pt x="2062602" y="2430057"/>
                </a:lnTo>
                <a:cubicBezTo>
                  <a:pt x="2178274" y="2440691"/>
                  <a:pt x="2294697" y="2443140"/>
                  <a:pt x="2410744" y="2439092"/>
                </a:cubicBezTo>
                <a:cubicBezTo>
                  <a:pt x="2525943" y="2434951"/>
                  <a:pt x="2639826" y="2420645"/>
                  <a:pt x="2754367" y="2410104"/>
                </a:cubicBezTo>
                <a:lnTo>
                  <a:pt x="2797074" y="2404881"/>
                </a:lnTo>
                <a:lnTo>
                  <a:pt x="2966546" y="2629597"/>
                </a:lnTo>
                <a:cubicBezTo>
                  <a:pt x="3026902" y="2702767"/>
                  <a:pt x="3090356" y="2773326"/>
                  <a:pt x="3156554" y="2841232"/>
                </a:cubicBezTo>
                <a:lnTo>
                  <a:pt x="3269530" y="2948313"/>
                </a:lnTo>
                <a:lnTo>
                  <a:pt x="3202389" y="2895232"/>
                </a:lnTo>
                <a:cubicBezTo>
                  <a:pt x="3172930" y="2873915"/>
                  <a:pt x="3143072" y="2853020"/>
                  <a:pt x="3114930" y="2830526"/>
                </a:cubicBezTo>
                <a:cubicBezTo>
                  <a:pt x="3063542" y="2789491"/>
                  <a:pt x="3017802" y="2741961"/>
                  <a:pt x="2969613" y="2697068"/>
                </a:cubicBezTo>
                <a:cubicBezTo>
                  <a:pt x="2926413" y="2656691"/>
                  <a:pt x="2882743" y="2618573"/>
                  <a:pt x="2835119" y="2583279"/>
                </a:cubicBezTo>
                <a:cubicBezTo>
                  <a:pt x="2792484" y="2551656"/>
                  <a:pt x="2758507" y="2514950"/>
                  <a:pt x="2704955" y="2513915"/>
                </a:cubicBezTo>
                <a:cubicBezTo>
                  <a:pt x="2658649" y="2513068"/>
                  <a:pt x="2615543" y="2509115"/>
                  <a:pt x="2571685" y="2514574"/>
                </a:cubicBezTo>
                <a:cubicBezTo>
                  <a:pt x="2542319" y="2518244"/>
                  <a:pt x="2512202" y="2501021"/>
                  <a:pt x="2483778" y="2512126"/>
                </a:cubicBezTo>
                <a:cubicBezTo>
                  <a:pt x="2479544" y="2513821"/>
                  <a:pt x="2477097" y="2516644"/>
                  <a:pt x="2476719" y="2521257"/>
                </a:cubicBezTo>
                <a:cubicBezTo>
                  <a:pt x="2475402" y="2537632"/>
                  <a:pt x="2477567" y="2547138"/>
                  <a:pt x="2481990" y="2555986"/>
                </a:cubicBezTo>
                <a:cubicBezTo>
                  <a:pt x="2464390" y="2546574"/>
                  <a:pt x="2445191" y="2539139"/>
                  <a:pt x="2430414" y="2543938"/>
                </a:cubicBezTo>
                <a:cubicBezTo>
                  <a:pt x="2403402" y="2552597"/>
                  <a:pt x="2392391" y="2578761"/>
                  <a:pt x="2395401" y="2603138"/>
                </a:cubicBezTo>
                <a:cubicBezTo>
                  <a:pt x="2373096" y="2584315"/>
                  <a:pt x="2348909" y="2569726"/>
                  <a:pt x="2324439" y="2568409"/>
                </a:cubicBezTo>
                <a:cubicBezTo>
                  <a:pt x="2295826" y="2566904"/>
                  <a:pt x="2246225" y="2602950"/>
                  <a:pt x="2231356" y="2626386"/>
                </a:cubicBezTo>
                <a:cubicBezTo>
                  <a:pt x="2220250" y="2643891"/>
                  <a:pt x="2221096" y="2657162"/>
                  <a:pt x="2229097" y="2671091"/>
                </a:cubicBezTo>
                <a:cubicBezTo>
                  <a:pt x="2214132" y="2669114"/>
                  <a:pt x="2198885" y="2673726"/>
                  <a:pt x="2190132" y="2686621"/>
                </a:cubicBezTo>
                <a:cubicBezTo>
                  <a:pt x="2180250" y="2701209"/>
                  <a:pt x="2183638" y="2717209"/>
                  <a:pt x="2192955" y="2729820"/>
                </a:cubicBezTo>
                <a:cubicBezTo>
                  <a:pt x="2175073" y="2723891"/>
                  <a:pt x="2151356" y="2714950"/>
                  <a:pt x="2136203" y="2726526"/>
                </a:cubicBezTo>
                <a:cubicBezTo>
                  <a:pt x="2129050" y="2731985"/>
                  <a:pt x="2127544" y="2738197"/>
                  <a:pt x="2125568" y="2746480"/>
                </a:cubicBezTo>
                <a:cubicBezTo>
                  <a:pt x="2123779" y="2754103"/>
                  <a:pt x="2123779" y="2760126"/>
                  <a:pt x="2119450" y="2767185"/>
                </a:cubicBezTo>
                <a:cubicBezTo>
                  <a:pt x="2117003" y="2771138"/>
                  <a:pt x="2112955" y="2773585"/>
                  <a:pt x="2110885" y="2778103"/>
                </a:cubicBezTo>
                <a:cubicBezTo>
                  <a:pt x="2104108" y="2792879"/>
                  <a:pt x="2113991" y="2806056"/>
                  <a:pt x="2126602" y="2816880"/>
                </a:cubicBezTo>
                <a:cubicBezTo>
                  <a:pt x="2118320" y="2816314"/>
                  <a:pt x="2110226" y="2817350"/>
                  <a:pt x="2102791" y="2821208"/>
                </a:cubicBezTo>
                <a:cubicBezTo>
                  <a:pt x="2098086" y="2823656"/>
                  <a:pt x="2094885" y="2828550"/>
                  <a:pt x="2090084" y="2831279"/>
                </a:cubicBezTo>
                <a:cubicBezTo>
                  <a:pt x="2080015" y="2837020"/>
                  <a:pt x="2078414" y="2832597"/>
                  <a:pt x="2068720" y="2839561"/>
                </a:cubicBezTo>
                <a:cubicBezTo>
                  <a:pt x="2060439" y="2845397"/>
                  <a:pt x="2055167" y="2852926"/>
                  <a:pt x="2055168" y="2863278"/>
                </a:cubicBezTo>
                <a:cubicBezTo>
                  <a:pt x="2055168" y="2873350"/>
                  <a:pt x="2061191" y="2883044"/>
                  <a:pt x="2069003" y="2891608"/>
                </a:cubicBezTo>
                <a:cubicBezTo>
                  <a:pt x="2057051" y="2891985"/>
                  <a:pt x="2045285" y="2893397"/>
                  <a:pt x="2033803" y="2897915"/>
                </a:cubicBezTo>
                <a:cubicBezTo>
                  <a:pt x="1987497" y="2916173"/>
                  <a:pt x="1970556" y="2933679"/>
                  <a:pt x="1964627" y="2971702"/>
                </a:cubicBezTo>
                <a:cubicBezTo>
                  <a:pt x="1972250" y="2977915"/>
                  <a:pt x="1976297" y="2986197"/>
                  <a:pt x="1976768" y="2996549"/>
                </a:cubicBezTo>
                <a:cubicBezTo>
                  <a:pt x="1972062" y="3000314"/>
                  <a:pt x="1967828" y="3004549"/>
                  <a:pt x="1963873" y="3009067"/>
                </a:cubicBezTo>
                <a:cubicBezTo>
                  <a:pt x="1963779" y="3012644"/>
                  <a:pt x="1958509" y="3015279"/>
                  <a:pt x="1959169" y="3020643"/>
                </a:cubicBezTo>
                <a:cubicBezTo>
                  <a:pt x="1961898" y="3041349"/>
                  <a:pt x="1970086" y="3049444"/>
                  <a:pt x="1988061" y="3061491"/>
                </a:cubicBezTo>
                <a:cubicBezTo>
                  <a:pt x="2024015" y="3085585"/>
                  <a:pt x="2089614" y="3108078"/>
                  <a:pt x="2134132" y="3109773"/>
                </a:cubicBezTo>
                <a:cubicBezTo>
                  <a:pt x="2190602" y="3112032"/>
                  <a:pt x="2248955" y="3122196"/>
                  <a:pt x="2305802" y="3120974"/>
                </a:cubicBezTo>
                <a:cubicBezTo>
                  <a:pt x="2350321" y="3120032"/>
                  <a:pt x="2388720" y="3104126"/>
                  <a:pt x="2432015" y="3097726"/>
                </a:cubicBezTo>
                <a:cubicBezTo>
                  <a:pt x="2488109" y="3089444"/>
                  <a:pt x="2547872" y="3089537"/>
                  <a:pt x="2604342" y="3087278"/>
                </a:cubicBezTo>
                <a:cubicBezTo>
                  <a:pt x="2714555" y="3082855"/>
                  <a:pt x="2825613" y="3051608"/>
                  <a:pt x="2935825" y="3058480"/>
                </a:cubicBezTo>
                <a:cubicBezTo>
                  <a:pt x="3045189" y="3065349"/>
                  <a:pt x="3152482" y="3077207"/>
                  <a:pt x="3260436" y="3089914"/>
                </a:cubicBezTo>
                <a:cubicBezTo>
                  <a:pt x="3301848" y="3094808"/>
                  <a:pt x="3342577" y="3104431"/>
                  <a:pt x="3382989" y="3115902"/>
                </a:cubicBezTo>
                <a:lnTo>
                  <a:pt x="3406897" y="3123248"/>
                </a:lnTo>
                <a:lnTo>
                  <a:pt x="3439888" y="3016999"/>
                </a:lnTo>
                <a:lnTo>
                  <a:pt x="3400151" y="2983759"/>
                </a:lnTo>
                <a:lnTo>
                  <a:pt x="3397660" y="2976879"/>
                </a:lnTo>
                <a:cubicBezTo>
                  <a:pt x="3359825" y="2903750"/>
                  <a:pt x="3369237" y="2834103"/>
                  <a:pt x="3377236" y="2755138"/>
                </a:cubicBezTo>
                <a:cubicBezTo>
                  <a:pt x="3384483" y="2683420"/>
                  <a:pt x="3394460" y="2609067"/>
                  <a:pt x="3413377" y="2539608"/>
                </a:cubicBezTo>
                <a:cubicBezTo>
                  <a:pt x="3431635" y="2472316"/>
                  <a:pt x="3452906" y="2409069"/>
                  <a:pt x="3500624" y="2355892"/>
                </a:cubicBezTo>
                <a:cubicBezTo>
                  <a:pt x="3523401" y="2330480"/>
                  <a:pt x="3551918" y="2311091"/>
                  <a:pt x="3571589" y="2282762"/>
                </a:cubicBezTo>
                <a:cubicBezTo>
                  <a:pt x="3605753" y="2233539"/>
                  <a:pt x="3615448" y="2207562"/>
                  <a:pt x="3671260" y="2181115"/>
                </a:cubicBezTo>
                <a:lnTo>
                  <a:pt x="3705298" y="2162229"/>
                </a:lnTo>
                <a:lnTo>
                  <a:pt x="3716277" y="2126871"/>
                </a:lnTo>
                <a:lnTo>
                  <a:pt x="3701942" y="2135845"/>
                </a:lnTo>
                <a:lnTo>
                  <a:pt x="3720796" y="2112317"/>
                </a:lnTo>
                <a:lnTo>
                  <a:pt x="3742058" y="2043841"/>
                </a:lnTo>
                <a:lnTo>
                  <a:pt x="3734448" y="2054951"/>
                </a:lnTo>
                <a:cubicBezTo>
                  <a:pt x="3726507" y="2068833"/>
                  <a:pt x="3718836" y="2082951"/>
                  <a:pt x="3709283" y="2095469"/>
                </a:cubicBezTo>
                <a:cubicBezTo>
                  <a:pt x="3688577" y="2122575"/>
                  <a:pt x="3664483" y="2146480"/>
                  <a:pt x="3639919" y="2169915"/>
                </a:cubicBezTo>
                <a:cubicBezTo>
                  <a:pt x="3611024" y="2187045"/>
                  <a:pt x="3584577" y="2207562"/>
                  <a:pt x="3562366" y="2242574"/>
                </a:cubicBezTo>
                <a:cubicBezTo>
                  <a:pt x="3539118" y="2279280"/>
                  <a:pt x="3511448" y="2309963"/>
                  <a:pt x="3485189" y="2341115"/>
                </a:cubicBezTo>
                <a:cubicBezTo>
                  <a:pt x="3497047" y="2320503"/>
                  <a:pt x="3509189" y="2299892"/>
                  <a:pt x="3523495" y="2280692"/>
                </a:cubicBezTo>
                <a:cubicBezTo>
                  <a:pt x="3553989" y="2239657"/>
                  <a:pt x="3604060" y="2190622"/>
                  <a:pt x="3618084" y="2140928"/>
                </a:cubicBezTo>
                <a:cubicBezTo>
                  <a:pt x="3619966" y="2134339"/>
                  <a:pt x="3610177" y="2128315"/>
                  <a:pt x="3605753" y="2134246"/>
                </a:cubicBezTo>
                <a:cubicBezTo>
                  <a:pt x="3567824" y="2185822"/>
                  <a:pt x="3528295" y="2235421"/>
                  <a:pt x="3491589" y="2288221"/>
                </a:cubicBezTo>
                <a:cubicBezTo>
                  <a:pt x="3464765" y="2326903"/>
                  <a:pt x="3451213" y="2371044"/>
                  <a:pt x="3430225" y="2412080"/>
                </a:cubicBezTo>
                <a:cubicBezTo>
                  <a:pt x="3429471" y="2413586"/>
                  <a:pt x="3429659" y="2414998"/>
                  <a:pt x="3430129" y="2416222"/>
                </a:cubicBezTo>
                <a:cubicBezTo>
                  <a:pt x="3424012" y="2426667"/>
                  <a:pt x="3418271" y="2437586"/>
                  <a:pt x="3413283" y="2449162"/>
                </a:cubicBezTo>
                <a:cubicBezTo>
                  <a:pt x="3430789" y="2395045"/>
                  <a:pt x="3451119" y="2341774"/>
                  <a:pt x="3461942" y="2286339"/>
                </a:cubicBezTo>
                <a:cubicBezTo>
                  <a:pt x="3463260" y="2279656"/>
                  <a:pt x="3454506" y="2275985"/>
                  <a:pt x="3450837" y="2281915"/>
                </a:cubicBezTo>
                <a:cubicBezTo>
                  <a:pt x="3396060" y="2372174"/>
                  <a:pt x="3378742" y="2476174"/>
                  <a:pt x="3356624" y="2577350"/>
                </a:cubicBezTo>
                <a:cubicBezTo>
                  <a:pt x="3356060" y="2580079"/>
                  <a:pt x="3355494" y="2582998"/>
                  <a:pt x="3354836" y="2585726"/>
                </a:cubicBezTo>
                <a:cubicBezTo>
                  <a:pt x="3354742" y="2579609"/>
                  <a:pt x="3354931" y="2573491"/>
                  <a:pt x="3353895" y="2567750"/>
                </a:cubicBezTo>
                <a:cubicBezTo>
                  <a:pt x="3352955" y="2562669"/>
                  <a:pt x="3344860" y="2558809"/>
                  <a:pt x="3342412" y="2565210"/>
                </a:cubicBezTo>
                <a:cubicBezTo>
                  <a:pt x="3328013" y="2601821"/>
                  <a:pt x="3329612" y="2647844"/>
                  <a:pt x="3325378" y="2686715"/>
                </a:cubicBezTo>
                <a:cubicBezTo>
                  <a:pt x="3324720" y="2692267"/>
                  <a:pt x="3324060" y="2698480"/>
                  <a:pt x="3323495" y="2704785"/>
                </a:cubicBezTo>
                <a:cubicBezTo>
                  <a:pt x="3318037" y="2631562"/>
                  <a:pt x="3331590" y="2562385"/>
                  <a:pt x="3331213" y="2489914"/>
                </a:cubicBezTo>
                <a:cubicBezTo>
                  <a:pt x="3331214" y="2483233"/>
                  <a:pt x="3321519" y="2481915"/>
                  <a:pt x="3319637" y="2488315"/>
                </a:cubicBezTo>
                <a:cubicBezTo>
                  <a:pt x="3297331" y="2564268"/>
                  <a:pt x="3294790" y="2641632"/>
                  <a:pt x="3302507" y="2720126"/>
                </a:cubicBezTo>
                <a:cubicBezTo>
                  <a:pt x="3305236" y="2748079"/>
                  <a:pt x="3307495" y="2782244"/>
                  <a:pt x="3312484" y="2816033"/>
                </a:cubicBezTo>
                <a:cubicBezTo>
                  <a:pt x="3297048" y="2775091"/>
                  <a:pt x="3284154" y="2733303"/>
                  <a:pt x="3275589" y="2691045"/>
                </a:cubicBezTo>
                <a:cubicBezTo>
                  <a:pt x="3265237" y="2639751"/>
                  <a:pt x="3266178" y="2577444"/>
                  <a:pt x="3244342" y="2530386"/>
                </a:cubicBezTo>
                <a:cubicBezTo>
                  <a:pt x="3241048" y="2523233"/>
                  <a:pt x="3231073" y="2527091"/>
                  <a:pt x="3231731" y="2534338"/>
                </a:cubicBezTo>
                <a:cubicBezTo>
                  <a:pt x="3238130" y="2610197"/>
                  <a:pt x="3249049" y="2696691"/>
                  <a:pt x="3272107" y="2778291"/>
                </a:cubicBezTo>
                <a:cubicBezTo>
                  <a:pt x="3251119" y="2736409"/>
                  <a:pt x="3237096" y="2691326"/>
                  <a:pt x="3221942" y="2646809"/>
                </a:cubicBezTo>
                <a:cubicBezTo>
                  <a:pt x="3202178" y="2588927"/>
                  <a:pt x="3200579" y="2504786"/>
                  <a:pt x="3163025" y="2455374"/>
                </a:cubicBezTo>
                <a:cubicBezTo>
                  <a:pt x="3158977" y="2450103"/>
                  <a:pt x="3149002" y="2455091"/>
                  <a:pt x="3151260" y="2461491"/>
                </a:cubicBezTo>
                <a:cubicBezTo>
                  <a:pt x="3174884" y="2528503"/>
                  <a:pt x="3183167" y="2599279"/>
                  <a:pt x="3207638" y="2665915"/>
                </a:cubicBezTo>
                <a:cubicBezTo>
                  <a:pt x="3217048" y="2691515"/>
                  <a:pt x="3225989" y="2715326"/>
                  <a:pt x="3235589" y="2738573"/>
                </a:cubicBezTo>
                <a:cubicBezTo>
                  <a:pt x="3217519" y="2710056"/>
                  <a:pt x="3199731" y="2681350"/>
                  <a:pt x="3184766" y="2651139"/>
                </a:cubicBezTo>
                <a:cubicBezTo>
                  <a:pt x="3160578" y="2602480"/>
                  <a:pt x="3150508" y="2547986"/>
                  <a:pt x="3120860" y="2501867"/>
                </a:cubicBezTo>
                <a:cubicBezTo>
                  <a:pt x="3070789" y="2424127"/>
                  <a:pt x="2974790" y="2369633"/>
                  <a:pt x="2935167" y="2285963"/>
                </a:cubicBezTo>
                <a:cubicBezTo>
                  <a:pt x="2901378" y="2214433"/>
                  <a:pt x="2920955" y="2137539"/>
                  <a:pt x="2980814" y="2090292"/>
                </a:cubicBezTo>
                <a:cubicBezTo>
                  <a:pt x="3005943" y="2070433"/>
                  <a:pt x="3031731" y="2047844"/>
                  <a:pt x="3052249" y="2089539"/>
                </a:cubicBezTo>
                <a:cubicBezTo>
                  <a:pt x="3056767" y="2098668"/>
                  <a:pt x="3071353" y="2094433"/>
                  <a:pt x="3069472" y="2084081"/>
                </a:cubicBezTo>
                <a:cubicBezTo>
                  <a:pt x="3062978" y="2049257"/>
                  <a:pt x="3032201" y="1960880"/>
                  <a:pt x="3096202" y="2029210"/>
                </a:cubicBezTo>
                <a:cubicBezTo>
                  <a:pt x="3096389" y="2029397"/>
                  <a:pt x="3096577" y="2029304"/>
                  <a:pt x="3096673" y="2029493"/>
                </a:cubicBezTo>
                <a:cubicBezTo>
                  <a:pt x="3101847" y="2041445"/>
                  <a:pt x="3107213" y="2053210"/>
                  <a:pt x="3112484" y="2065257"/>
                </a:cubicBezTo>
                <a:cubicBezTo>
                  <a:pt x="3120672" y="2083798"/>
                  <a:pt x="3128202" y="2101963"/>
                  <a:pt x="3133473" y="2121539"/>
                </a:cubicBezTo>
                <a:cubicBezTo>
                  <a:pt x="3138366" y="2139610"/>
                  <a:pt x="3151260" y="2163987"/>
                  <a:pt x="3152860" y="2181681"/>
                </a:cubicBezTo>
                <a:cubicBezTo>
                  <a:pt x="3153425" y="2187516"/>
                  <a:pt x="3162084" y="2187139"/>
                  <a:pt x="3163777" y="2182245"/>
                </a:cubicBezTo>
                <a:cubicBezTo>
                  <a:pt x="3181378" y="2131517"/>
                  <a:pt x="3064296" y="1972645"/>
                  <a:pt x="3100060" y="1927845"/>
                </a:cubicBezTo>
                <a:cubicBezTo>
                  <a:pt x="3106648" y="1942339"/>
                  <a:pt x="3113237" y="1956740"/>
                  <a:pt x="3119919" y="1971140"/>
                </a:cubicBezTo>
                <a:cubicBezTo>
                  <a:pt x="3124719" y="1981492"/>
                  <a:pt x="3138461" y="1974245"/>
                  <a:pt x="3137236" y="1964551"/>
                </a:cubicBezTo>
                <a:cubicBezTo>
                  <a:pt x="3135543" y="1950528"/>
                  <a:pt x="3139024" y="1936128"/>
                  <a:pt x="3136106" y="1922293"/>
                </a:cubicBezTo>
                <a:cubicBezTo>
                  <a:pt x="3134696" y="1915422"/>
                  <a:pt x="3119918" y="1897633"/>
                  <a:pt x="3120108" y="1893588"/>
                </a:cubicBezTo>
                <a:cubicBezTo>
                  <a:pt x="3120296" y="1887186"/>
                  <a:pt x="3145801" y="1863563"/>
                  <a:pt x="3149189" y="1860175"/>
                </a:cubicBezTo>
                <a:cubicBezTo>
                  <a:pt x="3170554" y="1838998"/>
                  <a:pt x="3167825" y="1856693"/>
                  <a:pt x="3189848" y="1868362"/>
                </a:cubicBezTo>
                <a:cubicBezTo>
                  <a:pt x="3191355" y="1869211"/>
                  <a:pt x="3192860" y="1869210"/>
                  <a:pt x="3194271" y="1868739"/>
                </a:cubicBezTo>
                <a:cubicBezTo>
                  <a:pt x="3196436" y="1874481"/>
                  <a:pt x="3198507" y="1880222"/>
                  <a:pt x="3200955" y="1885869"/>
                </a:cubicBezTo>
                <a:cubicBezTo>
                  <a:pt x="3207731" y="1901681"/>
                  <a:pt x="3210083" y="1914574"/>
                  <a:pt x="3211119" y="1931893"/>
                </a:cubicBezTo>
                <a:cubicBezTo>
                  <a:pt x="3211496" y="1937634"/>
                  <a:pt x="3219120" y="1937915"/>
                  <a:pt x="3220814" y="1932740"/>
                </a:cubicBezTo>
                <a:cubicBezTo>
                  <a:pt x="3224201" y="1922197"/>
                  <a:pt x="3228154" y="1911563"/>
                  <a:pt x="3225989" y="1900457"/>
                </a:cubicBezTo>
                <a:cubicBezTo>
                  <a:pt x="3223920" y="1889822"/>
                  <a:pt x="3217896" y="1879752"/>
                  <a:pt x="3213942" y="1869775"/>
                </a:cubicBezTo>
                <a:cubicBezTo>
                  <a:pt x="3208389" y="1855940"/>
                  <a:pt x="3196530" y="1823564"/>
                  <a:pt x="3221001" y="1817822"/>
                </a:cubicBezTo>
                <a:cubicBezTo>
                  <a:pt x="3235307" y="1814527"/>
                  <a:pt x="3244813" y="1829305"/>
                  <a:pt x="3254696" y="1839093"/>
                </a:cubicBezTo>
                <a:cubicBezTo>
                  <a:pt x="3264108" y="1873163"/>
                  <a:pt x="3271919" y="1894716"/>
                  <a:pt x="3272671" y="1935376"/>
                </a:cubicBezTo>
                <a:cubicBezTo>
                  <a:pt x="3272860" y="1944410"/>
                  <a:pt x="3286977" y="1943657"/>
                  <a:pt x="3288106" y="1935186"/>
                </a:cubicBezTo>
                <a:cubicBezTo>
                  <a:pt x="3292531" y="1901304"/>
                  <a:pt x="3279072" y="1875234"/>
                  <a:pt x="3277660" y="1842763"/>
                </a:cubicBezTo>
                <a:cubicBezTo>
                  <a:pt x="3274271" y="1767751"/>
                  <a:pt x="3314177" y="1784128"/>
                  <a:pt x="3339683" y="1819611"/>
                </a:cubicBezTo>
                <a:cubicBezTo>
                  <a:pt x="3344107" y="1825821"/>
                  <a:pt x="3356342" y="1821775"/>
                  <a:pt x="3355778" y="1813963"/>
                </a:cubicBezTo>
                <a:cubicBezTo>
                  <a:pt x="3350790" y="1745916"/>
                  <a:pt x="3434836" y="1709210"/>
                  <a:pt x="3492153" y="1714292"/>
                </a:cubicBezTo>
                <a:cubicBezTo>
                  <a:pt x="3552671" y="1719657"/>
                  <a:pt x="3565189" y="1774904"/>
                  <a:pt x="3611118" y="1794104"/>
                </a:cubicBezTo>
                <a:cubicBezTo>
                  <a:pt x="3615542" y="1795987"/>
                  <a:pt x="3621471" y="1792693"/>
                  <a:pt x="3622695" y="1788174"/>
                </a:cubicBezTo>
                <a:cubicBezTo>
                  <a:pt x="3627025" y="1771704"/>
                  <a:pt x="3622883" y="1766058"/>
                  <a:pt x="3620718" y="1750057"/>
                </a:cubicBezTo>
                <a:cubicBezTo>
                  <a:pt x="3613190" y="1693493"/>
                  <a:pt x="3609895" y="1575281"/>
                  <a:pt x="3693659" y="1572458"/>
                </a:cubicBezTo>
                <a:cubicBezTo>
                  <a:pt x="3703165" y="1572176"/>
                  <a:pt x="3736388" y="1591940"/>
                  <a:pt x="3742601" y="1596458"/>
                </a:cubicBezTo>
                <a:cubicBezTo>
                  <a:pt x="3771212" y="1617257"/>
                  <a:pt x="3775259" y="1629963"/>
                  <a:pt x="3774883" y="1642952"/>
                </a:cubicBezTo>
                <a:cubicBezTo>
                  <a:pt x="3763306" y="1687752"/>
                  <a:pt x="3739306" y="1730293"/>
                  <a:pt x="3736576" y="1774528"/>
                </a:cubicBezTo>
                <a:cubicBezTo>
                  <a:pt x="3736201" y="1780364"/>
                  <a:pt x="3744859" y="1782622"/>
                  <a:pt x="3747494" y="1777540"/>
                </a:cubicBezTo>
                <a:cubicBezTo>
                  <a:pt x="3764624" y="1745258"/>
                  <a:pt x="3775824" y="1714858"/>
                  <a:pt x="3784577" y="1683422"/>
                </a:cubicBezTo>
                <a:cubicBezTo>
                  <a:pt x="3785518" y="1682669"/>
                  <a:pt x="3786177" y="1681635"/>
                  <a:pt x="3786177" y="1680223"/>
                </a:cubicBezTo>
                <a:cubicBezTo>
                  <a:pt x="3786270" y="1678904"/>
                  <a:pt x="3786271" y="1677775"/>
                  <a:pt x="3786365" y="1676458"/>
                </a:cubicBezTo>
                <a:cubicBezTo>
                  <a:pt x="3792766" y="1652646"/>
                  <a:pt x="3798129" y="1628175"/>
                  <a:pt x="3803118" y="1601164"/>
                </a:cubicBezTo>
                <a:cubicBezTo>
                  <a:pt x="3813565" y="1544976"/>
                  <a:pt x="3834336" y="1587681"/>
                  <a:pt x="3853399" y="1622195"/>
                </a:cubicBezTo>
                <a:lnTo>
                  <a:pt x="3866643" y="1642606"/>
                </a:lnTo>
                <a:lnTo>
                  <a:pt x="3875837" y="1612998"/>
                </a:lnTo>
                <a:lnTo>
                  <a:pt x="3875302" y="1611979"/>
                </a:lnTo>
                <a:cubicBezTo>
                  <a:pt x="3867319" y="1594853"/>
                  <a:pt x="3836530" y="1526305"/>
                  <a:pt x="3798317" y="1549775"/>
                </a:cubicBezTo>
                <a:cubicBezTo>
                  <a:pt x="3778647" y="1561822"/>
                  <a:pt x="3782036" y="1591657"/>
                  <a:pt x="3780812" y="1612740"/>
                </a:cubicBezTo>
                <a:cubicBezTo>
                  <a:pt x="3774977" y="1597116"/>
                  <a:pt x="3764059" y="1582811"/>
                  <a:pt x="3742977" y="1569258"/>
                </a:cubicBezTo>
                <a:cubicBezTo>
                  <a:pt x="3718412" y="1553353"/>
                  <a:pt x="3683871" y="1542999"/>
                  <a:pt x="3657707" y="1560412"/>
                </a:cubicBezTo>
                <a:cubicBezTo>
                  <a:pt x="3606883" y="1594105"/>
                  <a:pt x="3588154" y="1649446"/>
                  <a:pt x="3593141" y="1706763"/>
                </a:cubicBezTo>
                <a:cubicBezTo>
                  <a:pt x="3593894" y="1715893"/>
                  <a:pt x="3606224" y="1747516"/>
                  <a:pt x="3602177" y="1756458"/>
                </a:cubicBezTo>
                <a:cubicBezTo>
                  <a:pt x="3595871" y="1770010"/>
                  <a:pt x="3604907" y="1760410"/>
                  <a:pt x="3590977" y="1748269"/>
                </a:cubicBezTo>
                <a:cubicBezTo>
                  <a:pt x="3564248" y="1725022"/>
                  <a:pt x="3569048" y="1715987"/>
                  <a:pt x="3530460" y="1703940"/>
                </a:cubicBezTo>
                <a:cubicBezTo>
                  <a:pt x="3476531" y="1687093"/>
                  <a:pt x="3418931" y="1694811"/>
                  <a:pt x="3373660" y="1731893"/>
                </a:cubicBezTo>
                <a:cubicBezTo>
                  <a:pt x="3371590" y="1733587"/>
                  <a:pt x="3350130" y="1760410"/>
                  <a:pt x="3338836" y="1781022"/>
                </a:cubicBezTo>
                <a:cubicBezTo>
                  <a:pt x="3335260" y="1773211"/>
                  <a:pt x="3330742" y="1766152"/>
                  <a:pt x="3328578" y="1764646"/>
                </a:cubicBezTo>
                <a:cubicBezTo>
                  <a:pt x="3315118" y="1754857"/>
                  <a:pt x="3279166" y="1771422"/>
                  <a:pt x="3271354" y="1776693"/>
                </a:cubicBezTo>
                <a:cubicBezTo>
                  <a:pt x="3255166" y="1787516"/>
                  <a:pt x="3253190" y="1787517"/>
                  <a:pt x="3248014" y="1804081"/>
                </a:cubicBezTo>
                <a:cubicBezTo>
                  <a:pt x="3247448" y="1805775"/>
                  <a:pt x="3247542" y="1807280"/>
                  <a:pt x="3247448" y="1808881"/>
                </a:cubicBezTo>
                <a:cubicBezTo>
                  <a:pt x="3243119" y="1804645"/>
                  <a:pt x="3238319" y="1801069"/>
                  <a:pt x="3232389" y="1799845"/>
                </a:cubicBezTo>
                <a:cubicBezTo>
                  <a:pt x="3219589" y="1797304"/>
                  <a:pt x="3204624" y="1804551"/>
                  <a:pt x="3196436" y="1814152"/>
                </a:cubicBezTo>
                <a:cubicBezTo>
                  <a:pt x="3187966" y="1824128"/>
                  <a:pt x="3186930" y="1837210"/>
                  <a:pt x="3188907" y="1849728"/>
                </a:cubicBezTo>
                <a:cubicBezTo>
                  <a:pt x="3180343" y="1839281"/>
                  <a:pt x="3174319" y="1828457"/>
                  <a:pt x="3159637" y="1829211"/>
                </a:cubicBezTo>
                <a:cubicBezTo>
                  <a:pt x="3140061" y="1830245"/>
                  <a:pt x="3114649" y="1873540"/>
                  <a:pt x="3101377" y="1885022"/>
                </a:cubicBezTo>
                <a:cubicBezTo>
                  <a:pt x="3097331" y="1888504"/>
                  <a:pt x="3097802" y="1894058"/>
                  <a:pt x="3100718" y="1898010"/>
                </a:cubicBezTo>
                <a:cubicBezTo>
                  <a:pt x="3102507" y="1900458"/>
                  <a:pt x="3103543" y="1903187"/>
                  <a:pt x="3104860" y="1905822"/>
                </a:cubicBezTo>
                <a:cubicBezTo>
                  <a:pt x="3103354" y="1905446"/>
                  <a:pt x="3101943" y="1904786"/>
                  <a:pt x="3100249" y="1905540"/>
                </a:cubicBezTo>
                <a:cubicBezTo>
                  <a:pt x="3062695" y="1922669"/>
                  <a:pt x="3068531" y="1957869"/>
                  <a:pt x="3081707" y="1992880"/>
                </a:cubicBezTo>
                <a:cubicBezTo>
                  <a:pt x="3081895" y="1993351"/>
                  <a:pt x="3082084" y="1993822"/>
                  <a:pt x="3082272" y="1994293"/>
                </a:cubicBezTo>
                <a:cubicBezTo>
                  <a:pt x="3076154" y="1988551"/>
                  <a:pt x="3069566" y="1983187"/>
                  <a:pt x="3060907" y="1977068"/>
                </a:cubicBezTo>
                <a:cubicBezTo>
                  <a:pt x="3058084" y="1975092"/>
                  <a:pt x="3053190" y="1975752"/>
                  <a:pt x="3050931" y="1978293"/>
                </a:cubicBezTo>
                <a:cubicBezTo>
                  <a:pt x="3034931" y="1996362"/>
                  <a:pt x="3035119" y="2014810"/>
                  <a:pt x="3039260" y="2034198"/>
                </a:cubicBezTo>
                <a:cubicBezTo>
                  <a:pt x="3015072" y="2012550"/>
                  <a:pt x="2995967" y="2046622"/>
                  <a:pt x="2954837" y="2080693"/>
                </a:cubicBezTo>
                <a:cubicBezTo>
                  <a:pt x="2890837" y="2133586"/>
                  <a:pt x="2883872" y="2245303"/>
                  <a:pt x="2927920" y="2313351"/>
                </a:cubicBezTo>
                <a:cubicBezTo>
                  <a:pt x="2959449" y="2362009"/>
                  <a:pt x="3006885" y="2401539"/>
                  <a:pt x="3045943" y="2443233"/>
                </a:cubicBezTo>
                <a:cubicBezTo>
                  <a:pt x="3111072" y="2512880"/>
                  <a:pt x="3130555" y="2592879"/>
                  <a:pt x="3173190" y="2673726"/>
                </a:cubicBezTo>
                <a:cubicBezTo>
                  <a:pt x="3214225" y="2751467"/>
                  <a:pt x="3265519" y="2820174"/>
                  <a:pt x="3314931" y="2891044"/>
                </a:cubicBezTo>
                <a:lnTo>
                  <a:pt x="3331260" y="2922540"/>
                </a:lnTo>
                <a:lnTo>
                  <a:pt x="3232791" y="2830609"/>
                </a:lnTo>
                <a:cubicBezTo>
                  <a:pt x="3057025" y="2656927"/>
                  <a:pt x="2901709" y="2463186"/>
                  <a:pt x="2777990" y="2250385"/>
                </a:cubicBezTo>
                <a:lnTo>
                  <a:pt x="2737526" y="2180115"/>
                </a:lnTo>
                <a:lnTo>
                  <a:pt x="2726320" y="2133774"/>
                </a:lnTo>
                <a:cubicBezTo>
                  <a:pt x="2719920" y="2069963"/>
                  <a:pt x="2744390" y="1998621"/>
                  <a:pt x="2766978" y="1944786"/>
                </a:cubicBezTo>
                <a:cubicBezTo>
                  <a:pt x="2809049" y="1844457"/>
                  <a:pt x="2861755" y="1753257"/>
                  <a:pt x="2935450" y="1673540"/>
                </a:cubicBezTo>
                <a:cubicBezTo>
                  <a:pt x="3025331" y="1576316"/>
                  <a:pt x="3140060" y="1522293"/>
                  <a:pt x="3244155" y="1444552"/>
                </a:cubicBezTo>
                <a:cubicBezTo>
                  <a:pt x="3336200" y="1375846"/>
                  <a:pt x="3434554" y="1283704"/>
                  <a:pt x="3503447" y="1191846"/>
                </a:cubicBezTo>
                <a:cubicBezTo>
                  <a:pt x="3535354" y="1149305"/>
                  <a:pt x="3600766" y="1008129"/>
                  <a:pt x="3548624" y="960882"/>
                </a:cubicBezTo>
                <a:cubicBezTo>
                  <a:pt x="3544859" y="957494"/>
                  <a:pt x="3539401" y="957871"/>
                  <a:pt x="3534977" y="959281"/>
                </a:cubicBezTo>
                <a:cubicBezTo>
                  <a:pt x="3521142" y="963799"/>
                  <a:pt x="3506366" y="967564"/>
                  <a:pt x="3493472" y="974529"/>
                </a:cubicBezTo>
                <a:cubicBezTo>
                  <a:pt x="3485942" y="978576"/>
                  <a:pt x="3470037" y="995517"/>
                  <a:pt x="3464107" y="996834"/>
                </a:cubicBezTo>
                <a:cubicBezTo>
                  <a:pt x="3446036" y="1000693"/>
                  <a:pt x="3427025" y="988741"/>
                  <a:pt x="3408295" y="980835"/>
                </a:cubicBezTo>
                <a:cubicBezTo>
                  <a:pt x="3368108" y="963894"/>
                  <a:pt x="3338177" y="955612"/>
                  <a:pt x="3304201" y="992882"/>
                </a:cubicBezTo>
                <a:cubicBezTo>
                  <a:pt x="3291025" y="1007282"/>
                  <a:pt x="3292436" y="1026388"/>
                  <a:pt x="3281989" y="1040317"/>
                </a:cubicBezTo>
                <a:cubicBezTo>
                  <a:pt x="3274084" y="1050859"/>
                  <a:pt x="3301190" y="1029588"/>
                  <a:pt x="3271919" y="1058764"/>
                </a:cubicBezTo>
                <a:cubicBezTo>
                  <a:pt x="3268437" y="1062246"/>
                  <a:pt x="3257048" y="1055563"/>
                  <a:pt x="3252248" y="1059422"/>
                </a:cubicBezTo>
                <a:cubicBezTo>
                  <a:pt x="3245002" y="1065258"/>
                  <a:pt x="3239731" y="1072411"/>
                  <a:pt x="3235684" y="1080223"/>
                </a:cubicBezTo>
                <a:cubicBezTo>
                  <a:pt x="3228814" y="1051705"/>
                  <a:pt x="3214413" y="1034671"/>
                  <a:pt x="3171214" y="1061117"/>
                </a:cubicBezTo>
                <a:cubicBezTo>
                  <a:pt x="3128296" y="1087376"/>
                  <a:pt x="3111449" y="1119658"/>
                  <a:pt x="3103637" y="1154952"/>
                </a:cubicBezTo>
                <a:cubicBezTo>
                  <a:pt x="3096107" y="1136693"/>
                  <a:pt x="3084342" y="1113916"/>
                  <a:pt x="3071732" y="1112881"/>
                </a:cubicBezTo>
                <a:cubicBezTo>
                  <a:pt x="3059119" y="1111847"/>
                  <a:pt x="3042555" y="1131328"/>
                  <a:pt x="3035590" y="1140740"/>
                </a:cubicBezTo>
                <a:cubicBezTo>
                  <a:pt x="3034085" y="1142811"/>
                  <a:pt x="3033049" y="1145164"/>
                  <a:pt x="3031731" y="1147423"/>
                </a:cubicBezTo>
                <a:cubicBezTo>
                  <a:pt x="3029661" y="1141399"/>
                  <a:pt x="3026742" y="1135846"/>
                  <a:pt x="3022319" y="1131611"/>
                </a:cubicBezTo>
                <a:cubicBezTo>
                  <a:pt x="3003402" y="1113446"/>
                  <a:pt x="2984201" y="1128035"/>
                  <a:pt x="2966131" y="1139516"/>
                </a:cubicBezTo>
                <a:cubicBezTo>
                  <a:pt x="2938366" y="1157117"/>
                  <a:pt x="2920108" y="1160412"/>
                  <a:pt x="2916625" y="1195517"/>
                </a:cubicBezTo>
                <a:cubicBezTo>
                  <a:pt x="2916531" y="1196552"/>
                  <a:pt x="2916438" y="1197494"/>
                  <a:pt x="2916344" y="1198435"/>
                </a:cubicBezTo>
                <a:cubicBezTo>
                  <a:pt x="2915778" y="1197963"/>
                  <a:pt x="2915214" y="1197305"/>
                  <a:pt x="2914555" y="1196929"/>
                </a:cubicBezTo>
                <a:cubicBezTo>
                  <a:pt x="2891873" y="1183657"/>
                  <a:pt x="2879167" y="1218199"/>
                  <a:pt x="2875495" y="1234857"/>
                </a:cubicBezTo>
                <a:cubicBezTo>
                  <a:pt x="2874932" y="1237493"/>
                  <a:pt x="2874743" y="1240317"/>
                  <a:pt x="2874461" y="1243046"/>
                </a:cubicBezTo>
                <a:cubicBezTo>
                  <a:pt x="2871355" y="1241163"/>
                  <a:pt x="2867967" y="1239847"/>
                  <a:pt x="2864202" y="1239658"/>
                </a:cubicBezTo>
                <a:cubicBezTo>
                  <a:pt x="2852719" y="1239187"/>
                  <a:pt x="2848861" y="1248316"/>
                  <a:pt x="2840014" y="1253400"/>
                </a:cubicBezTo>
                <a:cubicBezTo>
                  <a:pt x="2820814" y="1264411"/>
                  <a:pt x="2817990" y="1252740"/>
                  <a:pt x="2798885" y="1252646"/>
                </a:cubicBezTo>
                <a:cubicBezTo>
                  <a:pt x="2770931" y="1252551"/>
                  <a:pt x="2760296" y="1275235"/>
                  <a:pt x="2754838" y="1299046"/>
                </a:cubicBezTo>
                <a:cubicBezTo>
                  <a:pt x="2744766" y="1294246"/>
                  <a:pt x="2734697" y="1292363"/>
                  <a:pt x="2723685" y="1299328"/>
                </a:cubicBezTo>
                <a:cubicBezTo>
                  <a:pt x="2713709" y="1305729"/>
                  <a:pt x="2708909" y="1315140"/>
                  <a:pt x="2705614" y="1325493"/>
                </a:cubicBezTo>
                <a:cubicBezTo>
                  <a:pt x="2655261" y="1316647"/>
                  <a:pt x="2619685" y="1376693"/>
                  <a:pt x="2604343" y="1419046"/>
                </a:cubicBezTo>
                <a:cubicBezTo>
                  <a:pt x="2575356" y="1498858"/>
                  <a:pt x="2582979" y="1578763"/>
                  <a:pt x="2596814" y="1660833"/>
                </a:cubicBezTo>
                <a:cubicBezTo>
                  <a:pt x="2612156" y="1751657"/>
                  <a:pt x="2622320" y="1838715"/>
                  <a:pt x="2641614" y="1928974"/>
                </a:cubicBezTo>
                <a:lnTo>
                  <a:pt x="2668456" y="2059897"/>
                </a:lnTo>
                <a:lnTo>
                  <a:pt x="2568650" y="1876292"/>
                </a:lnTo>
                <a:cubicBezTo>
                  <a:pt x="2502956" y="1749350"/>
                  <a:pt x="2443545" y="1619375"/>
                  <a:pt x="2397002" y="1483987"/>
                </a:cubicBezTo>
                <a:cubicBezTo>
                  <a:pt x="2373098" y="1414669"/>
                  <a:pt x="2351232" y="1344546"/>
                  <a:pt x="2331168" y="1273822"/>
                </a:cubicBezTo>
                <a:lnTo>
                  <a:pt x="2323877" y="1245506"/>
                </a:lnTo>
                <a:lnTo>
                  <a:pt x="2325850" y="1246577"/>
                </a:lnTo>
                <a:cubicBezTo>
                  <a:pt x="2330438" y="1245705"/>
                  <a:pt x="2334367" y="1242153"/>
                  <a:pt x="2334132" y="1237117"/>
                </a:cubicBezTo>
                <a:cubicBezTo>
                  <a:pt x="2346368" y="1219235"/>
                  <a:pt x="2347309" y="1192505"/>
                  <a:pt x="2352579" y="1172176"/>
                </a:cubicBezTo>
                <a:cubicBezTo>
                  <a:pt x="2369521" y="1106576"/>
                  <a:pt x="2387121" y="1031848"/>
                  <a:pt x="2444438" y="989588"/>
                </a:cubicBezTo>
                <a:cubicBezTo>
                  <a:pt x="2501756" y="947329"/>
                  <a:pt x="2573661" y="955612"/>
                  <a:pt x="2634085" y="923329"/>
                </a:cubicBezTo>
                <a:cubicBezTo>
                  <a:pt x="2686225" y="895470"/>
                  <a:pt x="2731308" y="854247"/>
                  <a:pt x="2788625" y="835706"/>
                </a:cubicBezTo>
                <a:cubicBezTo>
                  <a:pt x="2870508" y="809165"/>
                  <a:pt x="2958037" y="802012"/>
                  <a:pt x="3037755" y="766154"/>
                </a:cubicBezTo>
                <a:cubicBezTo>
                  <a:pt x="3072860" y="750351"/>
                  <a:pt x="3116155" y="737646"/>
                  <a:pt x="3148719" y="717786"/>
                </a:cubicBezTo>
                <a:cubicBezTo>
                  <a:pt x="3184954" y="695670"/>
                  <a:pt x="3205566" y="657081"/>
                  <a:pt x="3236906" y="629692"/>
                </a:cubicBezTo>
                <a:cubicBezTo>
                  <a:pt x="3243496" y="623951"/>
                  <a:pt x="3238883" y="613976"/>
                  <a:pt x="3231731" y="611811"/>
                </a:cubicBezTo>
                <a:cubicBezTo>
                  <a:pt x="3169236" y="592612"/>
                  <a:pt x="3113520" y="564377"/>
                  <a:pt x="3048484" y="578868"/>
                </a:cubicBezTo>
                <a:cubicBezTo>
                  <a:pt x="3025331" y="584046"/>
                  <a:pt x="3001519" y="590446"/>
                  <a:pt x="2978837" y="598634"/>
                </a:cubicBezTo>
                <a:cubicBezTo>
                  <a:pt x="2983919" y="589316"/>
                  <a:pt x="2988814" y="579810"/>
                  <a:pt x="2995025" y="570870"/>
                </a:cubicBezTo>
                <a:cubicBezTo>
                  <a:pt x="2998696" y="565599"/>
                  <a:pt x="2996908" y="558540"/>
                  <a:pt x="2991919" y="554869"/>
                </a:cubicBezTo>
                <a:cubicBezTo>
                  <a:pt x="2952955" y="525881"/>
                  <a:pt x="2902320" y="544987"/>
                  <a:pt x="2862978" y="564657"/>
                </a:cubicBezTo>
                <a:cubicBezTo>
                  <a:pt x="2852626" y="569833"/>
                  <a:pt x="2843026" y="576327"/>
                  <a:pt x="2833331" y="582446"/>
                </a:cubicBezTo>
                <a:cubicBezTo>
                  <a:pt x="2833896" y="572940"/>
                  <a:pt x="2834554" y="563622"/>
                  <a:pt x="2846414" y="550633"/>
                </a:cubicBezTo>
                <a:cubicBezTo>
                  <a:pt x="2852814" y="543670"/>
                  <a:pt x="2845755" y="534822"/>
                  <a:pt x="2837944" y="534541"/>
                </a:cubicBezTo>
                <a:cubicBezTo>
                  <a:pt x="2788250" y="532753"/>
                  <a:pt x="2757380" y="547434"/>
                  <a:pt x="2715214" y="577363"/>
                </a:cubicBezTo>
                <a:cubicBezTo>
                  <a:pt x="2711826" y="579811"/>
                  <a:pt x="2708626" y="581881"/>
                  <a:pt x="2705332" y="584140"/>
                </a:cubicBezTo>
                <a:cubicBezTo>
                  <a:pt x="2705520" y="581787"/>
                  <a:pt x="2705708" y="579434"/>
                  <a:pt x="2705708" y="576611"/>
                </a:cubicBezTo>
                <a:cubicBezTo>
                  <a:pt x="2705801" y="573034"/>
                  <a:pt x="2702790" y="570116"/>
                  <a:pt x="2699967" y="568516"/>
                </a:cubicBezTo>
                <a:cubicBezTo>
                  <a:pt x="2684814" y="560141"/>
                  <a:pt x="2655731" y="546776"/>
                  <a:pt x="2637379" y="549599"/>
                </a:cubicBezTo>
                <a:cubicBezTo>
                  <a:pt x="2595496" y="556093"/>
                  <a:pt x="2571026" y="625271"/>
                  <a:pt x="2533379" y="627246"/>
                </a:cubicBezTo>
                <a:cubicBezTo>
                  <a:pt x="2518226" y="627999"/>
                  <a:pt x="2510509" y="606351"/>
                  <a:pt x="2495073" y="602399"/>
                </a:cubicBezTo>
                <a:cubicBezTo>
                  <a:pt x="2475685" y="597505"/>
                  <a:pt x="2450273" y="608140"/>
                  <a:pt x="2433709" y="615858"/>
                </a:cubicBezTo>
                <a:cubicBezTo>
                  <a:pt x="2384579" y="638727"/>
                  <a:pt x="2394367" y="660092"/>
                  <a:pt x="2371873" y="703952"/>
                </a:cubicBezTo>
                <a:cubicBezTo>
                  <a:pt x="2357473" y="731906"/>
                  <a:pt x="2331403" y="720045"/>
                  <a:pt x="2314839" y="746117"/>
                </a:cubicBezTo>
                <a:cubicBezTo>
                  <a:pt x="2299591" y="770294"/>
                  <a:pt x="2303827" y="818765"/>
                  <a:pt x="2296015" y="846153"/>
                </a:cubicBezTo>
                <a:cubicBezTo>
                  <a:pt x="2289144" y="870529"/>
                  <a:pt x="2279638" y="894341"/>
                  <a:pt x="2274650" y="919282"/>
                </a:cubicBezTo>
                <a:cubicBezTo>
                  <a:pt x="2265237" y="966059"/>
                  <a:pt x="2274556" y="1003989"/>
                  <a:pt x="2282273" y="1049918"/>
                </a:cubicBezTo>
                <a:lnTo>
                  <a:pt x="2288477" y="1108004"/>
                </a:lnTo>
                <a:lnTo>
                  <a:pt x="2276132" y="1060058"/>
                </a:lnTo>
                <a:cubicBezTo>
                  <a:pt x="2259427" y="988341"/>
                  <a:pt x="2244281" y="916229"/>
                  <a:pt x="2230451" y="843930"/>
                </a:cubicBezTo>
                <a:lnTo>
                  <a:pt x="2205199" y="698717"/>
                </a:lnTo>
                <a:lnTo>
                  <a:pt x="2207080" y="688117"/>
                </a:lnTo>
                <a:cubicBezTo>
                  <a:pt x="2207815" y="684081"/>
                  <a:pt x="2208392" y="681199"/>
                  <a:pt x="2208767" y="680139"/>
                </a:cubicBezTo>
                <a:cubicBezTo>
                  <a:pt x="2220345" y="646635"/>
                  <a:pt x="2241521" y="614540"/>
                  <a:pt x="2259780" y="584328"/>
                </a:cubicBezTo>
                <a:cubicBezTo>
                  <a:pt x="2293944" y="527670"/>
                  <a:pt x="2327262" y="495858"/>
                  <a:pt x="2383450" y="462070"/>
                </a:cubicBezTo>
                <a:cubicBezTo>
                  <a:pt x="2401803" y="451058"/>
                  <a:pt x="2415639" y="440800"/>
                  <a:pt x="2432296" y="426869"/>
                </a:cubicBezTo>
                <a:cubicBezTo>
                  <a:pt x="2490650" y="378306"/>
                  <a:pt x="2575638" y="344329"/>
                  <a:pt x="2650180" y="369552"/>
                </a:cubicBezTo>
                <a:cubicBezTo>
                  <a:pt x="2700155" y="386399"/>
                  <a:pt x="2734696" y="434494"/>
                  <a:pt x="2783826" y="448140"/>
                </a:cubicBezTo>
                <a:cubicBezTo>
                  <a:pt x="2790508" y="450022"/>
                  <a:pt x="2799731" y="443810"/>
                  <a:pt x="2798508" y="436187"/>
                </a:cubicBezTo>
                <a:cubicBezTo>
                  <a:pt x="2791637" y="394022"/>
                  <a:pt x="2817332" y="367952"/>
                  <a:pt x="2776203" y="333693"/>
                </a:cubicBezTo>
                <a:cubicBezTo>
                  <a:pt x="2769614" y="328139"/>
                  <a:pt x="2761802" y="323716"/>
                  <a:pt x="2753613" y="319671"/>
                </a:cubicBezTo>
                <a:cubicBezTo>
                  <a:pt x="2755402" y="312895"/>
                  <a:pt x="2752956" y="305458"/>
                  <a:pt x="2746743" y="295952"/>
                </a:cubicBezTo>
                <a:lnTo>
                  <a:pt x="2737715" y="284210"/>
                </a:lnTo>
                <a:lnTo>
                  <a:pt x="2702747" y="273353"/>
                </a:lnTo>
                <a:lnTo>
                  <a:pt x="2705296" y="275246"/>
                </a:lnTo>
                <a:cubicBezTo>
                  <a:pt x="2719214" y="286869"/>
                  <a:pt x="2732343" y="300846"/>
                  <a:pt x="2734790" y="312046"/>
                </a:cubicBezTo>
                <a:cubicBezTo>
                  <a:pt x="2702037" y="300470"/>
                  <a:pt x="2663543" y="295576"/>
                  <a:pt x="2633049" y="288987"/>
                </a:cubicBezTo>
                <a:cubicBezTo>
                  <a:pt x="2626084" y="287481"/>
                  <a:pt x="2623826" y="296988"/>
                  <a:pt x="2628437" y="300752"/>
                </a:cubicBezTo>
                <a:cubicBezTo>
                  <a:pt x="2656485" y="324189"/>
                  <a:pt x="2691215" y="327011"/>
                  <a:pt x="2724814" y="338493"/>
                </a:cubicBezTo>
                <a:cubicBezTo>
                  <a:pt x="2745332" y="345457"/>
                  <a:pt x="2806791" y="358164"/>
                  <a:pt x="2769991" y="403999"/>
                </a:cubicBezTo>
                <a:cubicBezTo>
                  <a:pt x="2769331" y="404752"/>
                  <a:pt x="2770744" y="413694"/>
                  <a:pt x="2769991" y="413787"/>
                </a:cubicBezTo>
                <a:cubicBezTo>
                  <a:pt x="2763497" y="414728"/>
                  <a:pt x="2701849" y="363246"/>
                  <a:pt x="2704861" y="365317"/>
                </a:cubicBezTo>
                <a:cubicBezTo>
                  <a:pt x="2688862" y="353835"/>
                  <a:pt x="2680108" y="343952"/>
                  <a:pt x="2660721" y="337552"/>
                </a:cubicBezTo>
                <a:cubicBezTo>
                  <a:pt x="2618933" y="323620"/>
                  <a:pt x="2571497" y="336705"/>
                  <a:pt x="2531120" y="348846"/>
                </a:cubicBezTo>
                <a:cubicBezTo>
                  <a:pt x="2484439" y="362775"/>
                  <a:pt x="2460438" y="374070"/>
                  <a:pt x="2424298" y="403434"/>
                </a:cubicBezTo>
                <a:cubicBezTo>
                  <a:pt x="2385992" y="434494"/>
                  <a:pt x="2341003" y="450964"/>
                  <a:pt x="2305897" y="486070"/>
                </a:cubicBezTo>
                <a:cubicBezTo>
                  <a:pt x="2281520" y="510351"/>
                  <a:pt x="2250556" y="548940"/>
                  <a:pt x="2225615" y="591387"/>
                </a:cubicBezTo>
                <a:cubicBezTo>
                  <a:pt x="2225615" y="591387"/>
                  <a:pt x="2225615" y="591292"/>
                  <a:pt x="2225615" y="591292"/>
                </a:cubicBezTo>
                <a:cubicBezTo>
                  <a:pt x="2237473" y="557693"/>
                  <a:pt x="2257426" y="528611"/>
                  <a:pt x="2270226" y="495764"/>
                </a:cubicBezTo>
                <a:cubicBezTo>
                  <a:pt x="2272956" y="488893"/>
                  <a:pt x="2264485" y="483999"/>
                  <a:pt x="2259497" y="489175"/>
                </a:cubicBezTo>
                <a:cubicBezTo>
                  <a:pt x="2249616" y="499340"/>
                  <a:pt x="2240674" y="511952"/>
                  <a:pt x="2232768" y="525881"/>
                </a:cubicBezTo>
                <a:cubicBezTo>
                  <a:pt x="2236626" y="515245"/>
                  <a:pt x="2239827" y="504329"/>
                  <a:pt x="2244156" y="493787"/>
                </a:cubicBezTo>
                <a:cubicBezTo>
                  <a:pt x="2255733" y="465834"/>
                  <a:pt x="2269756" y="438635"/>
                  <a:pt x="2266274" y="407857"/>
                </a:cubicBezTo>
                <a:cubicBezTo>
                  <a:pt x="2265991" y="405035"/>
                  <a:pt x="2261473" y="404376"/>
                  <a:pt x="2260156" y="406822"/>
                </a:cubicBezTo>
                <a:cubicBezTo>
                  <a:pt x="2231921" y="459434"/>
                  <a:pt x="2209614" y="518540"/>
                  <a:pt x="2194179" y="578117"/>
                </a:cubicBezTo>
                <a:cubicBezTo>
                  <a:pt x="2203027" y="512987"/>
                  <a:pt x="2226933" y="450775"/>
                  <a:pt x="2246603" y="384234"/>
                </a:cubicBezTo>
                <a:cubicBezTo>
                  <a:pt x="2251639" y="366634"/>
                  <a:pt x="2279334" y="281458"/>
                  <a:pt x="2312545" y="20821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Content">
            <a:hlinkClick r:id="" action="ppaction://media"/>
            <a:extLst>
              <a:ext uri="{FF2B5EF4-FFF2-40B4-BE49-F238E27FC236}">
                <a16:creationId xmlns:a16="http://schemas.microsoft.com/office/drawing/2014/main" id="{3C7416AD-22B1-8606-7119-63B687668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7925" y="6207918"/>
            <a:ext cx="487363" cy="48736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BCE035-2E9E-5B7F-4F08-627A0AF1448F}"/>
              </a:ext>
            </a:extLst>
          </p:cNvPr>
          <p:cNvSpPr txBox="1">
            <a:spLocks/>
          </p:cNvSpPr>
          <p:nvPr/>
        </p:nvSpPr>
        <p:spPr>
          <a:xfrm>
            <a:off x="1253291" y="3778899"/>
            <a:ext cx="2984627" cy="29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Design and Estimating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6CCFC2-EBEC-5B9C-9ADB-397859B1B271}"/>
              </a:ext>
            </a:extLst>
          </p:cNvPr>
          <p:cNvSpPr txBox="1">
            <a:spLocks/>
          </p:cNvSpPr>
          <p:nvPr/>
        </p:nvSpPr>
        <p:spPr>
          <a:xfrm>
            <a:off x="1253291" y="4079563"/>
            <a:ext cx="2984627" cy="29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Contract Agreement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A5D1C-32E5-A16B-D2F8-971CB24859B0}"/>
              </a:ext>
            </a:extLst>
          </p:cNvPr>
          <p:cNvSpPr txBox="1">
            <a:spLocks/>
          </p:cNvSpPr>
          <p:nvPr/>
        </p:nvSpPr>
        <p:spPr>
          <a:xfrm>
            <a:off x="1253291" y="4355239"/>
            <a:ext cx="2984627" cy="29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Site Preparation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AA8C3-D392-AD4F-ADED-AED8EBE7136A}"/>
              </a:ext>
            </a:extLst>
          </p:cNvPr>
          <p:cNvSpPr txBox="1">
            <a:spLocks/>
          </p:cNvSpPr>
          <p:nvPr/>
        </p:nvSpPr>
        <p:spPr>
          <a:xfrm>
            <a:off x="1241713" y="4647145"/>
            <a:ext cx="2984627" cy="29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Installations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7242F6-1824-CE08-9B55-B84EBD4AB3CF}"/>
              </a:ext>
            </a:extLst>
          </p:cNvPr>
          <p:cNvSpPr txBox="1">
            <a:spLocks/>
          </p:cNvSpPr>
          <p:nvPr/>
        </p:nvSpPr>
        <p:spPr>
          <a:xfrm>
            <a:off x="1253291" y="4926127"/>
            <a:ext cx="2984627" cy="29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Project Ending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FA6D6-8F3F-C0DD-79CA-4F7122F6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 Landscape Installation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13217"/>
      </p:ext>
    </p:extLst>
  </p:cSld>
  <p:clrMapOvr>
    <a:masterClrMapping/>
  </p:clrMapOvr>
  <p:transition spd="slow" advClick="0" advTm="213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  <p:bldP spid="5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/>
          <a:lstStyle/>
          <a:p>
            <a:r>
              <a:rPr lang="en-US" dirty="0"/>
              <a:t>Initial Consultation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3D124-60CF-4821-9B89-6A8E94FF7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758" y="2286732"/>
            <a:ext cx="2929524" cy="590548"/>
          </a:xfrm>
        </p:spPr>
        <p:txBody>
          <a:bodyPr/>
          <a:lstStyle/>
          <a:p>
            <a:r>
              <a:rPr lang="en-US" dirty="0"/>
              <a:t>Landscaping 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B766E-D38E-40C0-B106-0D80BCC34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9492" y="2286732"/>
            <a:ext cx="2943951" cy="590548"/>
          </a:xfrm>
        </p:spPr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009481"/>
            <a:ext cx="2929524" cy="10555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Schedule Initial Consultation</a:t>
            </a:r>
          </a:p>
          <a:p>
            <a:r>
              <a:rPr lang="en-ZA" dirty="0"/>
              <a:t>Discuss preferences and requirements</a:t>
            </a:r>
          </a:p>
          <a:p>
            <a:r>
              <a:rPr lang="en-ZA" dirty="0"/>
              <a:t>Scope of work thoroughly discussed </a:t>
            </a:r>
          </a:p>
          <a:p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C344C0-B110-475D-B2A1-070613CE106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87758" y="4193693"/>
            <a:ext cx="2929524" cy="436997"/>
          </a:xfrm>
        </p:spPr>
        <p:txBody>
          <a:bodyPr/>
          <a:lstStyle/>
          <a:p>
            <a:r>
              <a:rPr lang="en-US" dirty="0"/>
              <a:t>Site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A98D12-09C7-425E-A5F5-F1D86F8B73F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87758" y="4759328"/>
            <a:ext cx="2929524" cy="1081393"/>
          </a:xfrm>
        </p:spPr>
        <p:txBody>
          <a:bodyPr>
            <a:normAutofit/>
          </a:bodyPr>
          <a:lstStyle/>
          <a:p>
            <a:r>
              <a:rPr lang="en-ZA" dirty="0"/>
              <a:t>Measurements</a:t>
            </a:r>
          </a:p>
          <a:p>
            <a:r>
              <a:rPr lang="en-ZA" dirty="0"/>
              <a:t>Photos</a:t>
            </a:r>
          </a:p>
          <a:p>
            <a:r>
              <a:rPr lang="en-ZA" dirty="0"/>
              <a:t>Analyse </a:t>
            </a:r>
          </a:p>
        </p:txBody>
      </p:sp>
      <p:pic>
        <p:nvPicPr>
          <p:cNvPr id="30" name="Picture Placeholder 29" descr="Modern gray and white painted house">
            <a:extLst>
              <a:ext uri="{FF2B5EF4-FFF2-40B4-BE49-F238E27FC236}">
                <a16:creationId xmlns:a16="http://schemas.microsoft.com/office/drawing/2014/main" id="{D5522545-3198-4900-98E4-7F99A56E9F2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710488" y="2530552"/>
            <a:ext cx="4481512" cy="3910862"/>
          </a:xfrm>
        </p:spPr>
      </p:pic>
      <p:grpSp>
        <p:nvGrpSpPr>
          <p:cNvPr id="10" name="Graphic 27">
            <a:extLst>
              <a:ext uri="{FF2B5EF4-FFF2-40B4-BE49-F238E27FC236}">
                <a16:creationId xmlns:a16="http://schemas.microsoft.com/office/drawing/2014/main" id="{96EE890A-2C43-5275-9222-CE8A32A4A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09041">
            <a:off x="7242886" y="210396"/>
            <a:ext cx="4110023" cy="3194089"/>
            <a:chOff x="6993491" y="84102"/>
            <a:chExt cx="4299368" cy="3786913"/>
          </a:xfrm>
          <a:solidFill>
            <a:schemeClr val="accent1">
              <a:lumMod val="5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F96D7B-3309-C447-7935-B1B98DA15C53}"/>
                </a:ext>
              </a:extLst>
            </p:cNvPr>
            <p:cNvSpPr/>
            <p:nvPr/>
          </p:nvSpPr>
          <p:spPr>
            <a:xfrm>
              <a:off x="8584814" y="1699300"/>
              <a:ext cx="39228" cy="58674"/>
            </a:xfrm>
            <a:custGeom>
              <a:avLst/>
              <a:gdLst>
                <a:gd name="connsiteX0" fmla="*/ 24630 w 39228"/>
                <a:gd name="connsiteY0" fmla="*/ 24953 h 58674"/>
                <a:gd name="connsiteX1" fmla="*/ 12701 w 39228"/>
                <a:gd name="connsiteY1" fmla="*/ 4780 h 58674"/>
                <a:gd name="connsiteX2" fmla="*/ 2323 w 39228"/>
                <a:gd name="connsiteY2" fmla="*/ 2453 h 58674"/>
                <a:gd name="connsiteX3" fmla="*/ 3778 w 39228"/>
                <a:gd name="connsiteY3" fmla="*/ 23401 h 58674"/>
                <a:gd name="connsiteX4" fmla="*/ 28994 w 39228"/>
                <a:gd name="connsiteY4" fmla="*/ 57636 h 58674"/>
                <a:gd name="connsiteX5" fmla="*/ 38304 w 39228"/>
                <a:gd name="connsiteY5" fmla="*/ 48908 h 58674"/>
                <a:gd name="connsiteX6" fmla="*/ 24630 w 39228"/>
                <a:gd name="connsiteY6" fmla="*/ 24953 h 5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8" h="58674">
                  <a:moveTo>
                    <a:pt x="24630" y="24953"/>
                  </a:moveTo>
                  <a:cubicBezTo>
                    <a:pt x="20944" y="19134"/>
                    <a:pt x="13767" y="11957"/>
                    <a:pt x="12701" y="4780"/>
                  </a:cubicBezTo>
                  <a:cubicBezTo>
                    <a:pt x="12022" y="125"/>
                    <a:pt x="4845" y="-2009"/>
                    <a:pt x="2323" y="2453"/>
                  </a:cubicBezTo>
                  <a:cubicBezTo>
                    <a:pt x="-1847" y="9726"/>
                    <a:pt x="190" y="16224"/>
                    <a:pt x="3778" y="23401"/>
                  </a:cubicBezTo>
                  <a:cubicBezTo>
                    <a:pt x="9694" y="35427"/>
                    <a:pt x="18132" y="49878"/>
                    <a:pt x="28994" y="57636"/>
                  </a:cubicBezTo>
                  <a:cubicBezTo>
                    <a:pt x="34231" y="61322"/>
                    <a:pt x="41893" y="54436"/>
                    <a:pt x="38304" y="48908"/>
                  </a:cubicBezTo>
                  <a:cubicBezTo>
                    <a:pt x="33164" y="41052"/>
                    <a:pt x="29479" y="32712"/>
                    <a:pt x="24630" y="2495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CB67F50-2492-0B1B-28B8-324BB1CC9A0F}"/>
                </a:ext>
              </a:extLst>
            </p:cNvPr>
            <p:cNvSpPr/>
            <p:nvPr/>
          </p:nvSpPr>
          <p:spPr>
            <a:xfrm>
              <a:off x="8476950" y="1651090"/>
              <a:ext cx="45065" cy="64406"/>
            </a:xfrm>
            <a:custGeom>
              <a:avLst/>
              <a:gdLst>
                <a:gd name="connsiteX0" fmla="*/ 11264 w 45065"/>
                <a:gd name="connsiteY0" fmla="*/ 3237 h 64406"/>
                <a:gd name="connsiteX1" fmla="*/ 208 w 45065"/>
                <a:gd name="connsiteY1" fmla="*/ 5177 h 64406"/>
                <a:gd name="connsiteX2" fmla="*/ 10197 w 45065"/>
                <a:gd name="connsiteY2" fmla="*/ 32720 h 64406"/>
                <a:gd name="connsiteX3" fmla="*/ 35413 w 45065"/>
                <a:gd name="connsiteY3" fmla="*/ 63464 h 64406"/>
                <a:gd name="connsiteX4" fmla="*/ 44044 w 45065"/>
                <a:gd name="connsiteY4" fmla="*/ 54542 h 64406"/>
                <a:gd name="connsiteX5" fmla="*/ 11264 w 45065"/>
                <a:gd name="connsiteY5" fmla="*/ 3237 h 6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65" h="64406">
                  <a:moveTo>
                    <a:pt x="11264" y="3237"/>
                  </a:moveTo>
                  <a:cubicBezTo>
                    <a:pt x="8742" y="-2000"/>
                    <a:pt x="983" y="-545"/>
                    <a:pt x="208" y="5177"/>
                  </a:cubicBezTo>
                  <a:cubicBezTo>
                    <a:pt x="-1150" y="15554"/>
                    <a:pt x="4378" y="24477"/>
                    <a:pt x="10197" y="32720"/>
                  </a:cubicBezTo>
                  <a:cubicBezTo>
                    <a:pt x="17859" y="43583"/>
                    <a:pt x="24454" y="55803"/>
                    <a:pt x="35413" y="63464"/>
                  </a:cubicBezTo>
                  <a:cubicBezTo>
                    <a:pt x="40650" y="67053"/>
                    <a:pt x="47730" y="59585"/>
                    <a:pt x="44044" y="54542"/>
                  </a:cubicBezTo>
                  <a:cubicBezTo>
                    <a:pt x="32600" y="38830"/>
                    <a:pt x="19701" y="20597"/>
                    <a:pt x="11264" y="32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15A50F-C966-E4E5-7AD5-87979EA2DC75}"/>
                </a:ext>
              </a:extLst>
            </p:cNvPr>
            <p:cNvSpPr/>
            <p:nvPr/>
          </p:nvSpPr>
          <p:spPr>
            <a:xfrm>
              <a:off x="8309420" y="1445060"/>
              <a:ext cx="35201" cy="50707"/>
            </a:xfrm>
            <a:custGeom>
              <a:avLst/>
              <a:gdLst>
                <a:gd name="connsiteX0" fmla="*/ 14308 w 35201"/>
                <a:gd name="connsiteY0" fmla="*/ 6184 h 50707"/>
                <a:gd name="connsiteX1" fmla="*/ 4901 w 35201"/>
                <a:gd name="connsiteY1" fmla="*/ 1529 h 50707"/>
                <a:gd name="connsiteX2" fmla="*/ 22067 w 35201"/>
                <a:gd name="connsiteY2" fmla="*/ 49051 h 50707"/>
                <a:gd name="connsiteX3" fmla="*/ 33317 w 35201"/>
                <a:gd name="connsiteY3" fmla="*/ 35570 h 50707"/>
                <a:gd name="connsiteX4" fmla="*/ 14308 w 35201"/>
                <a:gd name="connsiteY4" fmla="*/ 6184 h 5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01" h="50707">
                  <a:moveTo>
                    <a:pt x="14308" y="6184"/>
                  </a:moveTo>
                  <a:cubicBezTo>
                    <a:pt x="14211" y="1626"/>
                    <a:pt x="8683" y="-2254"/>
                    <a:pt x="4901" y="1529"/>
                  </a:cubicBezTo>
                  <a:cubicBezTo>
                    <a:pt x="-9065" y="15203"/>
                    <a:pt x="10041" y="40613"/>
                    <a:pt x="22067" y="49051"/>
                  </a:cubicBezTo>
                  <a:cubicBezTo>
                    <a:pt x="30699" y="55161"/>
                    <a:pt x="39039" y="42941"/>
                    <a:pt x="33317" y="35570"/>
                  </a:cubicBezTo>
                  <a:cubicBezTo>
                    <a:pt x="27692" y="28490"/>
                    <a:pt x="14405" y="15300"/>
                    <a:pt x="14308" y="618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0AE7A1-F997-07FE-D95C-E60E658C5347}"/>
                </a:ext>
              </a:extLst>
            </p:cNvPr>
            <p:cNvSpPr/>
            <p:nvPr/>
          </p:nvSpPr>
          <p:spPr>
            <a:xfrm>
              <a:off x="8255213" y="1360870"/>
              <a:ext cx="29544" cy="54807"/>
            </a:xfrm>
            <a:custGeom>
              <a:avLst/>
              <a:gdLst>
                <a:gd name="connsiteX0" fmla="*/ 2567 w 29544"/>
                <a:gd name="connsiteY0" fmla="*/ 2991 h 54807"/>
                <a:gd name="connsiteX1" fmla="*/ 10520 w 29544"/>
                <a:gd name="connsiteY1" fmla="*/ 47603 h 54807"/>
                <a:gd name="connsiteX2" fmla="*/ 29431 w 29544"/>
                <a:gd name="connsiteY2" fmla="*/ 42754 h 54807"/>
                <a:gd name="connsiteX3" fmla="*/ 14205 w 29544"/>
                <a:gd name="connsiteY3" fmla="*/ 3670 h 54807"/>
                <a:gd name="connsiteX4" fmla="*/ 2567 w 29544"/>
                <a:gd name="connsiteY4" fmla="*/ 2991 h 5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44" h="54807">
                  <a:moveTo>
                    <a:pt x="2567" y="2991"/>
                  </a:moveTo>
                  <a:cubicBezTo>
                    <a:pt x="-5677" y="18605"/>
                    <a:pt x="8386" y="32086"/>
                    <a:pt x="10520" y="47603"/>
                  </a:cubicBezTo>
                  <a:cubicBezTo>
                    <a:pt x="12168" y="60017"/>
                    <a:pt x="31177" y="55071"/>
                    <a:pt x="29431" y="42754"/>
                  </a:cubicBezTo>
                  <a:cubicBezTo>
                    <a:pt x="27686" y="30437"/>
                    <a:pt x="20703" y="14144"/>
                    <a:pt x="14205" y="3670"/>
                  </a:cubicBezTo>
                  <a:cubicBezTo>
                    <a:pt x="11683" y="-210"/>
                    <a:pt x="5088" y="-1858"/>
                    <a:pt x="2567" y="299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16CBFF5-F3A2-4AFC-6A83-BF2194D58155}"/>
                </a:ext>
              </a:extLst>
            </p:cNvPr>
            <p:cNvSpPr/>
            <p:nvPr/>
          </p:nvSpPr>
          <p:spPr>
            <a:xfrm>
              <a:off x="9015555" y="1044034"/>
              <a:ext cx="40753" cy="48438"/>
            </a:xfrm>
            <a:custGeom>
              <a:avLst/>
              <a:gdLst>
                <a:gd name="connsiteX0" fmla="*/ 8495 w 40753"/>
                <a:gd name="connsiteY0" fmla="*/ 653 h 48438"/>
                <a:gd name="connsiteX1" fmla="*/ 930 w 40753"/>
                <a:gd name="connsiteY1" fmla="*/ 9672 h 48438"/>
                <a:gd name="connsiteX2" fmla="*/ 21975 w 40753"/>
                <a:gd name="connsiteY2" fmla="*/ 38865 h 48438"/>
                <a:gd name="connsiteX3" fmla="*/ 32256 w 40753"/>
                <a:gd name="connsiteY3" fmla="*/ 47884 h 48438"/>
                <a:gd name="connsiteX4" fmla="*/ 39917 w 40753"/>
                <a:gd name="connsiteY4" fmla="*/ 40513 h 48438"/>
                <a:gd name="connsiteX5" fmla="*/ 8495 w 40753"/>
                <a:gd name="connsiteY5" fmla="*/ 653 h 4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3" h="48438">
                  <a:moveTo>
                    <a:pt x="8495" y="653"/>
                  </a:moveTo>
                  <a:cubicBezTo>
                    <a:pt x="2676" y="-2160"/>
                    <a:pt x="-2077" y="4726"/>
                    <a:pt x="930" y="9672"/>
                  </a:cubicBezTo>
                  <a:cubicBezTo>
                    <a:pt x="7137" y="19856"/>
                    <a:pt x="15186" y="29069"/>
                    <a:pt x="21975" y="38865"/>
                  </a:cubicBezTo>
                  <a:cubicBezTo>
                    <a:pt x="25079" y="43326"/>
                    <a:pt x="27406" y="45556"/>
                    <a:pt x="32256" y="47884"/>
                  </a:cubicBezTo>
                  <a:cubicBezTo>
                    <a:pt x="36814" y="50018"/>
                    <a:pt x="43021" y="45653"/>
                    <a:pt x="39917" y="40513"/>
                  </a:cubicBezTo>
                  <a:cubicBezTo>
                    <a:pt x="30219" y="24705"/>
                    <a:pt x="26437" y="9284"/>
                    <a:pt x="8495" y="65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D00945-BE0A-B010-D530-296A8411371A}"/>
                </a:ext>
              </a:extLst>
            </p:cNvPr>
            <p:cNvSpPr/>
            <p:nvPr/>
          </p:nvSpPr>
          <p:spPr>
            <a:xfrm>
              <a:off x="9089666" y="1063444"/>
              <a:ext cx="50990" cy="84826"/>
            </a:xfrm>
            <a:custGeom>
              <a:avLst/>
              <a:gdLst>
                <a:gd name="connsiteX0" fmla="*/ 35732 w 50990"/>
                <a:gd name="connsiteY0" fmla="*/ 40209 h 84826"/>
                <a:gd name="connsiteX1" fmla="*/ 10225 w 50990"/>
                <a:gd name="connsiteY1" fmla="*/ 3258 h 84826"/>
                <a:gd name="connsiteX2" fmla="*/ 430 w 50990"/>
                <a:gd name="connsiteY2" fmla="*/ 4034 h 84826"/>
                <a:gd name="connsiteX3" fmla="*/ 13134 w 50990"/>
                <a:gd name="connsiteY3" fmla="*/ 40694 h 84826"/>
                <a:gd name="connsiteX4" fmla="*/ 29040 w 50990"/>
                <a:gd name="connsiteY4" fmla="*/ 64358 h 84826"/>
                <a:gd name="connsiteX5" fmla="*/ 38738 w 50990"/>
                <a:gd name="connsiteY5" fmla="*/ 82882 h 84826"/>
                <a:gd name="connsiteX6" fmla="*/ 50667 w 50990"/>
                <a:gd name="connsiteY6" fmla="*/ 77160 h 84826"/>
                <a:gd name="connsiteX7" fmla="*/ 35732 w 50990"/>
                <a:gd name="connsiteY7" fmla="*/ 40209 h 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990" h="84826">
                  <a:moveTo>
                    <a:pt x="35732" y="40209"/>
                  </a:moveTo>
                  <a:cubicBezTo>
                    <a:pt x="27585" y="28086"/>
                    <a:pt x="15365" y="17030"/>
                    <a:pt x="10225" y="3258"/>
                  </a:cubicBezTo>
                  <a:cubicBezTo>
                    <a:pt x="8479" y="-1300"/>
                    <a:pt x="1205" y="-1106"/>
                    <a:pt x="430" y="4034"/>
                  </a:cubicBezTo>
                  <a:cubicBezTo>
                    <a:pt x="-1801" y="18097"/>
                    <a:pt x="4988" y="29832"/>
                    <a:pt x="13134" y="40694"/>
                  </a:cubicBezTo>
                  <a:cubicBezTo>
                    <a:pt x="18954" y="48550"/>
                    <a:pt x="24772" y="55435"/>
                    <a:pt x="29040" y="64358"/>
                  </a:cubicBezTo>
                  <a:cubicBezTo>
                    <a:pt x="32143" y="70953"/>
                    <a:pt x="33404" y="77742"/>
                    <a:pt x="38738" y="82882"/>
                  </a:cubicBezTo>
                  <a:cubicBezTo>
                    <a:pt x="43005" y="86955"/>
                    <a:pt x="52898" y="84434"/>
                    <a:pt x="50667" y="77160"/>
                  </a:cubicBezTo>
                  <a:cubicBezTo>
                    <a:pt x="46497" y="63776"/>
                    <a:pt x="43878" y="52429"/>
                    <a:pt x="35732" y="4020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9965FF7-5327-CE3F-B3B0-CC9D696A3A87}"/>
                </a:ext>
              </a:extLst>
            </p:cNvPr>
            <p:cNvSpPr/>
            <p:nvPr/>
          </p:nvSpPr>
          <p:spPr>
            <a:xfrm>
              <a:off x="8917273" y="614450"/>
              <a:ext cx="79831" cy="22542"/>
            </a:xfrm>
            <a:custGeom>
              <a:avLst/>
              <a:gdLst>
                <a:gd name="connsiteX0" fmla="*/ 35202 w 79831"/>
                <a:gd name="connsiteY0" fmla="*/ 405 h 22542"/>
                <a:gd name="connsiteX1" fmla="*/ 1549 w 79831"/>
                <a:gd name="connsiteY1" fmla="*/ 11073 h 22542"/>
                <a:gd name="connsiteX2" fmla="*/ 5137 w 79831"/>
                <a:gd name="connsiteY2" fmla="*/ 20577 h 22542"/>
                <a:gd name="connsiteX3" fmla="*/ 35202 w 79831"/>
                <a:gd name="connsiteY3" fmla="*/ 21159 h 22542"/>
                <a:gd name="connsiteX4" fmla="*/ 53144 w 79831"/>
                <a:gd name="connsiteY4" fmla="*/ 22420 h 22542"/>
                <a:gd name="connsiteX5" fmla="*/ 71668 w 79831"/>
                <a:gd name="connsiteY5" fmla="*/ 19801 h 22542"/>
                <a:gd name="connsiteX6" fmla="*/ 77681 w 79831"/>
                <a:gd name="connsiteY6" fmla="*/ 7291 h 22542"/>
                <a:gd name="connsiteX7" fmla="*/ 35202 w 79831"/>
                <a:gd name="connsiteY7" fmla="*/ 405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831" h="22542">
                  <a:moveTo>
                    <a:pt x="35202" y="405"/>
                  </a:moveTo>
                  <a:cubicBezTo>
                    <a:pt x="22497" y="-177"/>
                    <a:pt x="10956" y="1956"/>
                    <a:pt x="1549" y="11073"/>
                  </a:cubicBezTo>
                  <a:cubicBezTo>
                    <a:pt x="-1555" y="14079"/>
                    <a:pt x="191" y="21062"/>
                    <a:pt x="5137" y="20577"/>
                  </a:cubicBezTo>
                  <a:cubicBezTo>
                    <a:pt x="15417" y="19510"/>
                    <a:pt x="25019" y="19898"/>
                    <a:pt x="35202" y="21159"/>
                  </a:cubicBezTo>
                  <a:cubicBezTo>
                    <a:pt x="41021" y="21838"/>
                    <a:pt x="47228" y="22905"/>
                    <a:pt x="53144" y="22420"/>
                  </a:cubicBezTo>
                  <a:cubicBezTo>
                    <a:pt x="59254" y="21935"/>
                    <a:pt x="65461" y="18735"/>
                    <a:pt x="71668" y="19801"/>
                  </a:cubicBezTo>
                  <a:cubicBezTo>
                    <a:pt x="79233" y="21062"/>
                    <a:pt x="82239" y="12237"/>
                    <a:pt x="77681" y="7291"/>
                  </a:cubicBezTo>
                  <a:cubicBezTo>
                    <a:pt x="67983" y="-3378"/>
                    <a:pt x="48004" y="987"/>
                    <a:pt x="35202" y="40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E3F4885-1B42-D04F-96E2-F6D394A372E9}"/>
                </a:ext>
              </a:extLst>
            </p:cNvPr>
            <p:cNvSpPr/>
            <p:nvPr/>
          </p:nvSpPr>
          <p:spPr>
            <a:xfrm>
              <a:off x="9433015" y="287458"/>
              <a:ext cx="48135" cy="150162"/>
            </a:xfrm>
            <a:custGeom>
              <a:avLst/>
              <a:gdLst>
                <a:gd name="connsiteX0" fmla="*/ 9035 w 48135"/>
                <a:gd name="connsiteY0" fmla="*/ 148364 h 150162"/>
                <a:gd name="connsiteX1" fmla="*/ 36385 w 48135"/>
                <a:gd name="connsiteY1" fmla="*/ 68740 h 150162"/>
                <a:gd name="connsiteX2" fmla="*/ 46083 w 48135"/>
                <a:gd name="connsiteY2" fmla="*/ 4343 h 150162"/>
                <a:gd name="connsiteX3" fmla="*/ 32311 w 48135"/>
                <a:gd name="connsiteY3" fmla="*/ 7640 h 150162"/>
                <a:gd name="connsiteX4" fmla="*/ 16891 w 48135"/>
                <a:gd name="connsiteY4" fmla="*/ 77275 h 150162"/>
                <a:gd name="connsiteX5" fmla="*/ 113 w 48135"/>
                <a:gd name="connsiteY5" fmla="*/ 143612 h 150162"/>
                <a:gd name="connsiteX6" fmla="*/ 9035 w 48135"/>
                <a:gd name="connsiteY6" fmla="*/ 148364 h 15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35" h="150162">
                  <a:moveTo>
                    <a:pt x="9035" y="148364"/>
                  </a:moveTo>
                  <a:cubicBezTo>
                    <a:pt x="24455" y="127028"/>
                    <a:pt x="29693" y="94247"/>
                    <a:pt x="36385" y="68740"/>
                  </a:cubicBezTo>
                  <a:cubicBezTo>
                    <a:pt x="41040" y="51186"/>
                    <a:pt x="52872" y="21994"/>
                    <a:pt x="46083" y="4343"/>
                  </a:cubicBezTo>
                  <a:cubicBezTo>
                    <a:pt x="43270" y="-3028"/>
                    <a:pt x="30759" y="-409"/>
                    <a:pt x="32311" y="7640"/>
                  </a:cubicBezTo>
                  <a:cubicBezTo>
                    <a:pt x="36385" y="27813"/>
                    <a:pt x="22225" y="59042"/>
                    <a:pt x="16891" y="77275"/>
                  </a:cubicBezTo>
                  <a:cubicBezTo>
                    <a:pt x="10296" y="99484"/>
                    <a:pt x="5156" y="121208"/>
                    <a:pt x="113" y="143612"/>
                  </a:cubicBezTo>
                  <a:cubicBezTo>
                    <a:pt x="-954" y="148364"/>
                    <a:pt x="5835" y="152728"/>
                    <a:pt x="9035" y="14836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FB01DD-E7AB-D169-CA17-769B07F48439}"/>
                </a:ext>
              </a:extLst>
            </p:cNvPr>
            <p:cNvSpPr/>
            <p:nvPr/>
          </p:nvSpPr>
          <p:spPr>
            <a:xfrm>
              <a:off x="9368620" y="208058"/>
              <a:ext cx="29337" cy="172065"/>
            </a:xfrm>
            <a:custGeom>
              <a:avLst/>
              <a:gdLst>
                <a:gd name="connsiteX0" fmla="*/ 8256 w 29337"/>
                <a:gd name="connsiteY0" fmla="*/ 170059 h 172065"/>
                <a:gd name="connsiteX1" fmla="*/ 20089 w 29337"/>
                <a:gd name="connsiteY1" fmla="*/ 97709 h 172065"/>
                <a:gd name="connsiteX2" fmla="*/ 28526 w 29337"/>
                <a:gd name="connsiteY2" fmla="*/ 5380 h 172065"/>
                <a:gd name="connsiteX3" fmla="*/ 15045 w 29337"/>
                <a:gd name="connsiteY3" fmla="*/ 6059 h 172065"/>
                <a:gd name="connsiteX4" fmla="*/ 3989 w 29337"/>
                <a:gd name="connsiteY4" fmla="*/ 95284 h 172065"/>
                <a:gd name="connsiteX5" fmla="*/ 595 w 29337"/>
                <a:gd name="connsiteY5" fmla="*/ 138151 h 172065"/>
                <a:gd name="connsiteX6" fmla="*/ 207 w 29337"/>
                <a:gd name="connsiteY6" fmla="*/ 165889 h 172065"/>
                <a:gd name="connsiteX7" fmla="*/ 8256 w 29337"/>
                <a:gd name="connsiteY7" fmla="*/ 170059 h 17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37" h="172065">
                  <a:moveTo>
                    <a:pt x="8256" y="170059"/>
                  </a:moveTo>
                  <a:cubicBezTo>
                    <a:pt x="19992" y="151923"/>
                    <a:pt x="18246" y="118173"/>
                    <a:pt x="20089" y="97709"/>
                  </a:cubicBezTo>
                  <a:cubicBezTo>
                    <a:pt x="22804" y="68032"/>
                    <a:pt x="32115" y="35154"/>
                    <a:pt x="28526" y="5380"/>
                  </a:cubicBezTo>
                  <a:cubicBezTo>
                    <a:pt x="27653" y="-2184"/>
                    <a:pt x="14657" y="-1603"/>
                    <a:pt x="15045" y="6059"/>
                  </a:cubicBezTo>
                  <a:cubicBezTo>
                    <a:pt x="16306" y="35542"/>
                    <a:pt x="6996" y="66092"/>
                    <a:pt x="3989" y="95284"/>
                  </a:cubicBezTo>
                  <a:cubicBezTo>
                    <a:pt x="2534" y="109444"/>
                    <a:pt x="1274" y="123895"/>
                    <a:pt x="595" y="138151"/>
                  </a:cubicBezTo>
                  <a:cubicBezTo>
                    <a:pt x="207" y="146783"/>
                    <a:pt x="2534" y="157742"/>
                    <a:pt x="207" y="165889"/>
                  </a:cubicBezTo>
                  <a:cubicBezTo>
                    <a:pt x="-1248" y="170835"/>
                    <a:pt x="5347" y="174520"/>
                    <a:pt x="8256" y="1700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EAE21C-B361-A5D4-C0E9-A4E06807A1FE}"/>
                </a:ext>
              </a:extLst>
            </p:cNvPr>
            <p:cNvSpPr/>
            <p:nvPr/>
          </p:nvSpPr>
          <p:spPr>
            <a:xfrm>
              <a:off x="9316593" y="274939"/>
              <a:ext cx="34627" cy="148529"/>
            </a:xfrm>
            <a:custGeom>
              <a:avLst/>
              <a:gdLst>
                <a:gd name="connsiteX0" fmla="*/ 12083 w 34627"/>
                <a:gd name="connsiteY0" fmla="*/ 144687 h 148529"/>
                <a:gd name="connsiteX1" fmla="*/ 34486 w 34627"/>
                <a:gd name="connsiteY1" fmla="*/ 11140 h 148529"/>
                <a:gd name="connsiteX2" fmla="*/ 17708 w 34627"/>
                <a:gd name="connsiteY2" fmla="*/ 6194 h 148529"/>
                <a:gd name="connsiteX3" fmla="*/ 5585 w 34627"/>
                <a:gd name="connsiteY3" fmla="*/ 85042 h 148529"/>
                <a:gd name="connsiteX4" fmla="*/ 1899 w 34627"/>
                <a:gd name="connsiteY4" fmla="*/ 144881 h 148529"/>
                <a:gd name="connsiteX5" fmla="*/ 12083 w 34627"/>
                <a:gd name="connsiteY5" fmla="*/ 144687 h 14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627" h="148529">
                  <a:moveTo>
                    <a:pt x="12083" y="144687"/>
                  </a:moveTo>
                  <a:cubicBezTo>
                    <a:pt x="17611" y="100559"/>
                    <a:pt x="27115" y="55074"/>
                    <a:pt x="34486" y="11140"/>
                  </a:cubicBezTo>
                  <a:cubicBezTo>
                    <a:pt x="36329" y="181"/>
                    <a:pt x="19550" y="-4862"/>
                    <a:pt x="17708" y="6194"/>
                  </a:cubicBezTo>
                  <a:cubicBezTo>
                    <a:pt x="13343" y="32476"/>
                    <a:pt x="9658" y="58759"/>
                    <a:pt x="5585" y="85042"/>
                  </a:cubicBezTo>
                  <a:cubicBezTo>
                    <a:pt x="2675" y="103760"/>
                    <a:pt x="-2950" y="126163"/>
                    <a:pt x="1899" y="144881"/>
                  </a:cubicBezTo>
                  <a:cubicBezTo>
                    <a:pt x="3063" y="149633"/>
                    <a:pt x="11404" y="149924"/>
                    <a:pt x="12083" y="14468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3B787E-5370-F07D-4A88-0B8969115B32}"/>
                </a:ext>
              </a:extLst>
            </p:cNvPr>
            <p:cNvSpPr/>
            <p:nvPr/>
          </p:nvSpPr>
          <p:spPr>
            <a:xfrm>
              <a:off x="9286612" y="316630"/>
              <a:ext cx="24571" cy="165634"/>
            </a:xfrm>
            <a:custGeom>
              <a:avLst/>
              <a:gdLst>
                <a:gd name="connsiteX0" fmla="*/ 11029 w 24571"/>
                <a:gd name="connsiteY0" fmla="*/ 161671 h 165634"/>
                <a:gd name="connsiteX1" fmla="*/ 24510 w 24571"/>
                <a:gd name="connsiteY1" fmla="*/ 10764 h 165634"/>
                <a:gd name="connsiteX2" fmla="*/ 6083 w 24571"/>
                <a:gd name="connsiteY2" fmla="*/ 7467 h 165634"/>
                <a:gd name="connsiteX3" fmla="*/ 943 w 24571"/>
                <a:gd name="connsiteY3" fmla="*/ 160992 h 165634"/>
                <a:gd name="connsiteX4" fmla="*/ 11029 w 24571"/>
                <a:gd name="connsiteY4" fmla="*/ 161671 h 16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1" h="165634">
                  <a:moveTo>
                    <a:pt x="11029" y="161671"/>
                  </a:moveTo>
                  <a:cubicBezTo>
                    <a:pt x="20631" y="112306"/>
                    <a:pt x="19467" y="60808"/>
                    <a:pt x="24510" y="10764"/>
                  </a:cubicBezTo>
                  <a:cubicBezTo>
                    <a:pt x="25771" y="-1165"/>
                    <a:pt x="7247" y="-4462"/>
                    <a:pt x="6083" y="7467"/>
                  </a:cubicBezTo>
                  <a:cubicBezTo>
                    <a:pt x="1234" y="58674"/>
                    <a:pt x="-1578" y="109688"/>
                    <a:pt x="943" y="160992"/>
                  </a:cubicBezTo>
                  <a:cubicBezTo>
                    <a:pt x="1234" y="166811"/>
                    <a:pt x="9866" y="167296"/>
                    <a:pt x="11029" y="16167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367365-D669-1700-F3A1-EEA1BD51CE68}"/>
                </a:ext>
              </a:extLst>
            </p:cNvPr>
            <p:cNvSpPr/>
            <p:nvPr/>
          </p:nvSpPr>
          <p:spPr>
            <a:xfrm>
              <a:off x="9261015" y="365484"/>
              <a:ext cx="18933" cy="175026"/>
            </a:xfrm>
            <a:custGeom>
              <a:avLst/>
              <a:gdLst>
                <a:gd name="connsiteX0" fmla="*/ 8695 w 18933"/>
                <a:gd name="connsiteY0" fmla="*/ 2643 h 175026"/>
                <a:gd name="connsiteX1" fmla="*/ 936 w 18933"/>
                <a:gd name="connsiteY1" fmla="*/ 65877 h 175026"/>
                <a:gd name="connsiteX2" fmla="*/ 4524 w 18933"/>
                <a:gd name="connsiteY2" fmla="*/ 170813 h 175026"/>
                <a:gd name="connsiteX3" fmla="*/ 14223 w 18933"/>
                <a:gd name="connsiteY3" fmla="*/ 171007 h 175026"/>
                <a:gd name="connsiteX4" fmla="*/ 15387 w 18933"/>
                <a:gd name="connsiteY4" fmla="*/ 83237 h 175026"/>
                <a:gd name="connsiteX5" fmla="*/ 18005 w 18933"/>
                <a:gd name="connsiteY5" fmla="*/ 39788 h 175026"/>
                <a:gd name="connsiteX6" fmla="*/ 18781 w 18933"/>
                <a:gd name="connsiteY6" fmla="*/ 7977 h 175026"/>
                <a:gd name="connsiteX7" fmla="*/ 8695 w 18933"/>
                <a:gd name="connsiteY7" fmla="*/ 2643 h 17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33" h="175026">
                  <a:moveTo>
                    <a:pt x="8695" y="2643"/>
                  </a:moveTo>
                  <a:cubicBezTo>
                    <a:pt x="-519" y="19615"/>
                    <a:pt x="1712" y="46965"/>
                    <a:pt x="936" y="65877"/>
                  </a:cubicBezTo>
                  <a:cubicBezTo>
                    <a:pt x="-519" y="100500"/>
                    <a:pt x="-907" y="136481"/>
                    <a:pt x="4524" y="170813"/>
                  </a:cubicBezTo>
                  <a:cubicBezTo>
                    <a:pt x="5300" y="176050"/>
                    <a:pt x="13932" y="176729"/>
                    <a:pt x="14223" y="171007"/>
                  </a:cubicBezTo>
                  <a:cubicBezTo>
                    <a:pt x="15581" y="141815"/>
                    <a:pt x="15290" y="112429"/>
                    <a:pt x="15387" y="83237"/>
                  </a:cubicBezTo>
                  <a:cubicBezTo>
                    <a:pt x="15484" y="68592"/>
                    <a:pt x="17423" y="54336"/>
                    <a:pt x="18005" y="39788"/>
                  </a:cubicBezTo>
                  <a:cubicBezTo>
                    <a:pt x="18490" y="29314"/>
                    <a:pt x="16356" y="18258"/>
                    <a:pt x="18781" y="7977"/>
                  </a:cubicBezTo>
                  <a:cubicBezTo>
                    <a:pt x="20139" y="2158"/>
                    <a:pt x="12089" y="-3467"/>
                    <a:pt x="8695" y="26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86AB220-4C96-85FC-0927-613456143C0E}"/>
                </a:ext>
              </a:extLst>
            </p:cNvPr>
            <p:cNvSpPr/>
            <p:nvPr/>
          </p:nvSpPr>
          <p:spPr>
            <a:xfrm>
              <a:off x="9266790" y="562024"/>
              <a:ext cx="23284" cy="88647"/>
            </a:xfrm>
            <a:custGeom>
              <a:avLst/>
              <a:gdLst>
                <a:gd name="connsiteX0" fmla="*/ 2726 w 23284"/>
                <a:gd name="connsiteY0" fmla="*/ 2787 h 88647"/>
                <a:gd name="connsiteX1" fmla="*/ 1271 w 23284"/>
                <a:gd name="connsiteY1" fmla="*/ 4629 h 88647"/>
                <a:gd name="connsiteX2" fmla="*/ 1950 w 23284"/>
                <a:gd name="connsiteY2" fmla="*/ 12388 h 88647"/>
                <a:gd name="connsiteX3" fmla="*/ 9321 w 23284"/>
                <a:gd name="connsiteY3" fmla="*/ 85029 h 88647"/>
                <a:gd name="connsiteX4" fmla="*/ 21735 w 23284"/>
                <a:gd name="connsiteY4" fmla="*/ 84156 h 88647"/>
                <a:gd name="connsiteX5" fmla="*/ 20765 w 23284"/>
                <a:gd name="connsiteY5" fmla="*/ 32658 h 88647"/>
                <a:gd name="connsiteX6" fmla="*/ 13588 w 23284"/>
                <a:gd name="connsiteY6" fmla="*/ 2399 h 88647"/>
                <a:gd name="connsiteX7" fmla="*/ 2726 w 23284"/>
                <a:gd name="connsiteY7" fmla="*/ 2787 h 8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84" h="88647">
                  <a:moveTo>
                    <a:pt x="2726" y="2787"/>
                  </a:moveTo>
                  <a:cubicBezTo>
                    <a:pt x="2241" y="3368"/>
                    <a:pt x="1756" y="4047"/>
                    <a:pt x="1271" y="4629"/>
                  </a:cubicBezTo>
                  <a:cubicBezTo>
                    <a:pt x="-863" y="7442"/>
                    <a:pt x="-87" y="10448"/>
                    <a:pt x="1950" y="12388"/>
                  </a:cubicBezTo>
                  <a:cubicBezTo>
                    <a:pt x="5829" y="36537"/>
                    <a:pt x="204" y="61268"/>
                    <a:pt x="9321" y="85029"/>
                  </a:cubicBezTo>
                  <a:cubicBezTo>
                    <a:pt x="11357" y="90266"/>
                    <a:pt x="20474" y="89684"/>
                    <a:pt x="21735" y="84156"/>
                  </a:cubicBezTo>
                  <a:cubicBezTo>
                    <a:pt x="25517" y="67281"/>
                    <a:pt x="21250" y="49824"/>
                    <a:pt x="20765" y="32658"/>
                  </a:cubicBezTo>
                  <a:cubicBezTo>
                    <a:pt x="20474" y="21601"/>
                    <a:pt x="20474" y="11612"/>
                    <a:pt x="13588" y="2399"/>
                  </a:cubicBezTo>
                  <a:cubicBezTo>
                    <a:pt x="10969" y="-1093"/>
                    <a:pt x="5344" y="-608"/>
                    <a:pt x="2726" y="278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45789-6E25-F764-6343-DC1F237E8836}"/>
                </a:ext>
              </a:extLst>
            </p:cNvPr>
            <p:cNvSpPr/>
            <p:nvPr/>
          </p:nvSpPr>
          <p:spPr>
            <a:xfrm>
              <a:off x="9298797" y="502344"/>
              <a:ext cx="17584" cy="60303"/>
            </a:xfrm>
            <a:custGeom>
              <a:avLst/>
              <a:gdLst>
                <a:gd name="connsiteX0" fmla="*/ 4081 w 17584"/>
                <a:gd name="connsiteY0" fmla="*/ 3888 h 60303"/>
                <a:gd name="connsiteX1" fmla="*/ 5245 w 17584"/>
                <a:gd name="connsiteY1" fmla="*/ 57326 h 60303"/>
                <a:gd name="connsiteX2" fmla="*/ 15525 w 17584"/>
                <a:gd name="connsiteY2" fmla="*/ 56550 h 60303"/>
                <a:gd name="connsiteX3" fmla="*/ 15525 w 17584"/>
                <a:gd name="connsiteY3" fmla="*/ 9319 h 60303"/>
                <a:gd name="connsiteX4" fmla="*/ 13877 w 17584"/>
                <a:gd name="connsiteY4" fmla="*/ 1948 h 60303"/>
                <a:gd name="connsiteX5" fmla="*/ 12519 w 17584"/>
                <a:gd name="connsiteY5" fmla="*/ 979 h 60303"/>
                <a:gd name="connsiteX6" fmla="*/ 4081 w 17584"/>
                <a:gd name="connsiteY6" fmla="*/ 3888 h 6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84" h="60303">
                  <a:moveTo>
                    <a:pt x="4081" y="3888"/>
                  </a:moveTo>
                  <a:cubicBezTo>
                    <a:pt x="-2126" y="19987"/>
                    <a:pt x="-865" y="41324"/>
                    <a:pt x="5245" y="57326"/>
                  </a:cubicBezTo>
                  <a:cubicBezTo>
                    <a:pt x="6894" y="61691"/>
                    <a:pt x="14556" y="61109"/>
                    <a:pt x="15525" y="56550"/>
                  </a:cubicBezTo>
                  <a:cubicBezTo>
                    <a:pt x="18823" y="41615"/>
                    <a:pt x="17659" y="24643"/>
                    <a:pt x="15525" y="9319"/>
                  </a:cubicBezTo>
                  <a:cubicBezTo>
                    <a:pt x="16689" y="6992"/>
                    <a:pt x="16398" y="3694"/>
                    <a:pt x="13877" y="1948"/>
                  </a:cubicBezTo>
                  <a:cubicBezTo>
                    <a:pt x="13392" y="1657"/>
                    <a:pt x="12907" y="1270"/>
                    <a:pt x="12519" y="979"/>
                  </a:cubicBezTo>
                  <a:cubicBezTo>
                    <a:pt x="9415" y="-1252"/>
                    <a:pt x="5342" y="591"/>
                    <a:pt x="4081" y="38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A30A7B0-FBFB-5218-C7C8-5B778C9825F1}"/>
                </a:ext>
              </a:extLst>
            </p:cNvPr>
            <p:cNvSpPr/>
            <p:nvPr/>
          </p:nvSpPr>
          <p:spPr>
            <a:xfrm>
              <a:off x="9335479" y="421779"/>
              <a:ext cx="18633" cy="63762"/>
            </a:xfrm>
            <a:custGeom>
              <a:avLst/>
              <a:gdLst>
                <a:gd name="connsiteX0" fmla="*/ 7357 w 18633"/>
                <a:gd name="connsiteY0" fmla="*/ 3472 h 63762"/>
                <a:gd name="connsiteX1" fmla="*/ 2604 w 18633"/>
                <a:gd name="connsiteY1" fmla="*/ 60111 h 63762"/>
                <a:gd name="connsiteX2" fmla="*/ 12788 w 18633"/>
                <a:gd name="connsiteY2" fmla="*/ 59917 h 63762"/>
                <a:gd name="connsiteX3" fmla="*/ 15794 w 18633"/>
                <a:gd name="connsiteY3" fmla="*/ 30919 h 63762"/>
                <a:gd name="connsiteX4" fmla="*/ 18607 w 18633"/>
                <a:gd name="connsiteY4" fmla="*/ 4927 h 63762"/>
                <a:gd name="connsiteX5" fmla="*/ 7357 w 18633"/>
                <a:gd name="connsiteY5" fmla="*/ 3472 h 6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33" h="63762">
                  <a:moveTo>
                    <a:pt x="7357" y="3472"/>
                  </a:moveTo>
                  <a:cubicBezTo>
                    <a:pt x="1150" y="22384"/>
                    <a:pt x="-2924" y="40326"/>
                    <a:pt x="2604" y="60111"/>
                  </a:cubicBezTo>
                  <a:cubicBezTo>
                    <a:pt x="4059" y="65154"/>
                    <a:pt x="11527" y="64863"/>
                    <a:pt x="12788" y="59917"/>
                  </a:cubicBezTo>
                  <a:cubicBezTo>
                    <a:pt x="15309" y="50316"/>
                    <a:pt x="14824" y="40714"/>
                    <a:pt x="15794" y="30919"/>
                  </a:cubicBezTo>
                  <a:cubicBezTo>
                    <a:pt x="16764" y="22093"/>
                    <a:pt x="18898" y="13947"/>
                    <a:pt x="18607" y="4927"/>
                  </a:cubicBezTo>
                  <a:cubicBezTo>
                    <a:pt x="18413" y="-795"/>
                    <a:pt x="9102" y="-1862"/>
                    <a:pt x="7357" y="347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AF4FF01-42DC-0CCD-B819-27F5A97906E5}"/>
                </a:ext>
              </a:extLst>
            </p:cNvPr>
            <p:cNvSpPr/>
            <p:nvPr/>
          </p:nvSpPr>
          <p:spPr>
            <a:xfrm>
              <a:off x="9056853" y="593537"/>
              <a:ext cx="57975" cy="44754"/>
            </a:xfrm>
            <a:custGeom>
              <a:avLst/>
              <a:gdLst>
                <a:gd name="connsiteX0" fmla="*/ 3663 w 57975"/>
                <a:gd name="connsiteY0" fmla="*/ 1144 h 44754"/>
                <a:gd name="connsiteX1" fmla="*/ 3469 w 57975"/>
                <a:gd name="connsiteY1" fmla="*/ 12201 h 44754"/>
                <a:gd name="connsiteX2" fmla="*/ 49245 w 57975"/>
                <a:gd name="connsiteY2" fmla="*/ 44108 h 44754"/>
                <a:gd name="connsiteX3" fmla="*/ 56907 w 57975"/>
                <a:gd name="connsiteY3" fmla="*/ 35089 h 44754"/>
                <a:gd name="connsiteX4" fmla="*/ 3663 w 57975"/>
                <a:gd name="connsiteY4" fmla="*/ 1144 h 4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75" h="44754">
                  <a:moveTo>
                    <a:pt x="3663" y="1144"/>
                  </a:moveTo>
                  <a:cubicBezTo>
                    <a:pt x="-1478" y="2987"/>
                    <a:pt x="-896" y="9873"/>
                    <a:pt x="3469" y="12201"/>
                  </a:cubicBezTo>
                  <a:cubicBezTo>
                    <a:pt x="19762" y="21026"/>
                    <a:pt x="32758" y="35380"/>
                    <a:pt x="49245" y="44108"/>
                  </a:cubicBezTo>
                  <a:cubicBezTo>
                    <a:pt x="54676" y="46921"/>
                    <a:pt x="60398" y="39938"/>
                    <a:pt x="56907" y="35089"/>
                  </a:cubicBezTo>
                  <a:cubicBezTo>
                    <a:pt x="47014" y="21608"/>
                    <a:pt x="23156" y="-5935"/>
                    <a:pt x="3663" y="114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4C435E-4F8B-5E4A-831C-1BF54790F43E}"/>
                </a:ext>
              </a:extLst>
            </p:cNvPr>
            <p:cNvSpPr/>
            <p:nvPr/>
          </p:nvSpPr>
          <p:spPr>
            <a:xfrm>
              <a:off x="9063964" y="529582"/>
              <a:ext cx="115012" cy="119404"/>
            </a:xfrm>
            <a:custGeom>
              <a:avLst/>
              <a:gdLst>
                <a:gd name="connsiteX0" fmla="*/ 68320 w 115012"/>
                <a:gd name="connsiteY0" fmla="*/ 43861 h 119404"/>
                <a:gd name="connsiteX1" fmla="*/ 30011 w 115012"/>
                <a:gd name="connsiteY1" fmla="*/ 606 h 119404"/>
                <a:gd name="connsiteX2" fmla="*/ 22252 w 115012"/>
                <a:gd name="connsiteY2" fmla="*/ 7880 h 119404"/>
                <a:gd name="connsiteX3" fmla="*/ 36897 w 115012"/>
                <a:gd name="connsiteY3" fmla="*/ 30574 h 119404"/>
                <a:gd name="connsiteX4" fmla="*/ 7317 w 115012"/>
                <a:gd name="connsiteY4" fmla="*/ 13796 h 119404"/>
                <a:gd name="connsiteX5" fmla="*/ 528 w 115012"/>
                <a:gd name="connsiteY5" fmla="*/ 21942 h 119404"/>
                <a:gd name="connsiteX6" fmla="*/ 24968 w 115012"/>
                <a:gd name="connsiteY6" fmla="*/ 42988 h 119404"/>
                <a:gd name="connsiteX7" fmla="*/ 62113 w 115012"/>
                <a:gd name="connsiteY7" fmla="*/ 70434 h 119404"/>
                <a:gd name="connsiteX8" fmla="*/ 64343 w 115012"/>
                <a:gd name="connsiteY8" fmla="*/ 70046 h 119404"/>
                <a:gd name="connsiteX9" fmla="*/ 109635 w 115012"/>
                <a:gd name="connsiteY9" fmla="*/ 118926 h 119404"/>
                <a:gd name="connsiteX10" fmla="*/ 114387 w 115012"/>
                <a:gd name="connsiteY10" fmla="*/ 113107 h 119404"/>
                <a:gd name="connsiteX11" fmla="*/ 68320 w 115012"/>
                <a:gd name="connsiteY11" fmla="*/ 43861 h 11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12" h="119404">
                  <a:moveTo>
                    <a:pt x="68320" y="43861"/>
                  </a:moveTo>
                  <a:cubicBezTo>
                    <a:pt x="59882" y="29216"/>
                    <a:pt x="45431" y="8074"/>
                    <a:pt x="30011" y="606"/>
                  </a:cubicBezTo>
                  <a:cubicBezTo>
                    <a:pt x="25259" y="-1625"/>
                    <a:pt x="19537" y="2643"/>
                    <a:pt x="22252" y="7880"/>
                  </a:cubicBezTo>
                  <a:cubicBezTo>
                    <a:pt x="26519" y="15929"/>
                    <a:pt x="31563" y="23300"/>
                    <a:pt x="36897" y="30574"/>
                  </a:cubicBezTo>
                  <a:cubicBezTo>
                    <a:pt x="28459" y="22815"/>
                    <a:pt x="19149" y="16317"/>
                    <a:pt x="7317" y="13796"/>
                  </a:cubicBezTo>
                  <a:cubicBezTo>
                    <a:pt x="3146" y="12923"/>
                    <a:pt x="-1606" y="17772"/>
                    <a:pt x="528" y="21942"/>
                  </a:cubicBezTo>
                  <a:cubicBezTo>
                    <a:pt x="5959" y="32417"/>
                    <a:pt x="16142" y="35714"/>
                    <a:pt x="24968" y="42988"/>
                  </a:cubicBezTo>
                  <a:cubicBezTo>
                    <a:pt x="36897" y="52880"/>
                    <a:pt x="47371" y="64615"/>
                    <a:pt x="62113" y="70434"/>
                  </a:cubicBezTo>
                  <a:cubicBezTo>
                    <a:pt x="62792" y="70725"/>
                    <a:pt x="63567" y="70143"/>
                    <a:pt x="64343" y="70046"/>
                  </a:cubicBezTo>
                  <a:cubicBezTo>
                    <a:pt x="76272" y="89249"/>
                    <a:pt x="89850" y="107288"/>
                    <a:pt x="109635" y="118926"/>
                  </a:cubicBezTo>
                  <a:cubicBezTo>
                    <a:pt x="113126" y="120963"/>
                    <a:pt x="116424" y="116017"/>
                    <a:pt x="114387" y="113107"/>
                  </a:cubicBezTo>
                  <a:cubicBezTo>
                    <a:pt x="97803" y="89831"/>
                    <a:pt x="82576" y="68495"/>
                    <a:pt x="68320" y="4386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057D777-4031-81D2-9A12-8C04E7057298}"/>
                </a:ext>
              </a:extLst>
            </p:cNvPr>
            <p:cNvSpPr/>
            <p:nvPr/>
          </p:nvSpPr>
          <p:spPr>
            <a:xfrm>
              <a:off x="9109609" y="505570"/>
              <a:ext cx="54014" cy="65086"/>
            </a:xfrm>
            <a:custGeom>
              <a:avLst/>
              <a:gdLst>
                <a:gd name="connsiteX0" fmla="*/ 659 w 54014"/>
                <a:gd name="connsiteY0" fmla="*/ 3669 h 65086"/>
                <a:gd name="connsiteX1" fmla="*/ 14722 w 54014"/>
                <a:gd name="connsiteY1" fmla="*/ 34413 h 65086"/>
                <a:gd name="connsiteX2" fmla="*/ 45854 w 54014"/>
                <a:gd name="connsiteY2" fmla="*/ 64478 h 65086"/>
                <a:gd name="connsiteX3" fmla="*/ 53127 w 54014"/>
                <a:gd name="connsiteY3" fmla="*/ 55458 h 65086"/>
                <a:gd name="connsiteX4" fmla="*/ 10552 w 54014"/>
                <a:gd name="connsiteY4" fmla="*/ 2117 h 65086"/>
                <a:gd name="connsiteX5" fmla="*/ 659 w 54014"/>
                <a:gd name="connsiteY5" fmla="*/ 3669 h 6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14" h="65086">
                  <a:moveTo>
                    <a:pt x="659" y="3669"/>
                  </a:moveTo>
                  <a:cubicBezTo>
                    <a:pt x="-2735" y="15889"/>
                    <a:pt x="7739" y="25296"/>
                    <a:pt x="14722" y="34413"/>
                  </a:cubicBezTo>
                  <a:cubicBezTo>
                    <a:pt x="23547" y="45954"/>
                    <a:pt x="32567" y="58174"/>
                    <a:pt x="45854" y="64478"/>
                  </a:cubicBezTo>
                  <a:cubicBezTo>
                    <a:pt x="51673" y="67193"/>
                    <a:pt x="55940" y="60211"/>
                    <a:pt x="53127" y="55458"/>
                  </a:cubicBezTo>
                  <a:cubicBezTo>
                    <a:pt x="41683" y="36256"/>
                    <a:pt x="24226" y="19865"/>
                    <a:pt x="10552" y="2117"/>
                  </a:cubicBezTo>
                  <a:cubicBezTo>
                    <a:pt x="8030" y="-1180"/>
                    <a:pt x="1823" y="-598"/>
                    <a:pt x="659" y="366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B866A0-1DD0-991F-EA8A-59B9A9A84492}"/>
                </a:ext>
              </a:extLst>
            </p:cNvPr>
            <p:cNvSpPr/>
            <p:nvPr/>
          </p:nvSpPr>
          <p:spPr>
            <a:xfrm>
              <a:off x="9068803" y="478014"/>
              <a:ext cx="21983" cy="21436"/>
            </a:xfrm>
            <a:custGeom>
              <a:avLst/>
              <a:gdLst>
                <a:gd name="connsiteX0" fmla="*/ 11400 w 21983"/>
                <a:gd name="connsiteY0" fmla="*/ 20169 h 21436"/>
                <a:gd name="connsiteX1" fmla="*/ 20031 w 21983"/>
                <a:gd name="connsiteY1" fmla="*/ 8337 h 21436"/>
                <a:gd name="connsiteX2" fmla="*/ 7326 w 21983"/>
                <a:gd name="connsiteY2" fmla="*/ 287 h 21436"/>
                <a:gd name="connsiteX3" fmla="*/ 538 w 21983"/>
                <a:gd name="connsiteY3" fmla="*/ 8143 h 21436"/>
                <a:gd name="connsiteX4" fmla="*/ 11400 w 21983"/>
                <a:gd name="connsiteY4" fmla="*/ 20169 h 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83" h="21436">
                  <a:moveTo>
                    <a:pt x="11400" y="20169"/>
                  </a:moveTo>
                  <a:cubicBezTo>
                    <a:pt x="18577" y="25212"/>
                    <a:pt x="25462" y="13962"/>
                    <a:pt x="20031" y="8337"/>
                  </a:cubicBezTo>
                  <a:cubicBezTo>
                    <a:pt x="15279" y="3390"/>
                    <a:pt x="14115" y="2421"/>
                    <a:pt x="7326" y="287"/>
                  </a:cubicBezTo>
                  <a:cubicBezTo>
                    <a:pt x="2574" y="-1265"/>
                    <a:pt x="-1499" y="3778"/>
                    <a:pt x="538" y="8143"/>
                  </a:cubicBezTo>
                  <a:cubicBezTo>
                    <a:pt x="3835" y="14835"/>
                    <a:pt x="4805" y="15610"/>
                    <a:pt x="11400" y="2016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D9BABD4-FE26-1D9B-33AF-B349EB398D67}"/>
                </a:ext>
              </a:extLst>
            </p:cNvPr>
            <p:cNvSpPr/>
            <p:nvPr/>
          </p:nvSpPr>
          <p:spPr>
            <a:xfrm>
              <a:off x="9104214" y="480361"/>
              <a:ext cx="26298" cy="24361"/>
            </a:xfrm>
            <a:custGeom>
              <a:avLst/>
              <a:gdLst>
                <a:gd name="connsiteX0" fmla="*/ 19632 w 26298"/>
                <a:gd name="connsiteY0" fmla="*/ 23835 h 24361"/>
                <a:gd name="connsiteX1" fmla="*/ 25451 w 26298"/>
                <a:gd name="connsiteY1" fmla="*/ 16367 h 24361"/>
                <a:gd name="connsiteX2" fmla="*/ 7703 w 26298"/>
                <a:gd name="connsiteY2" fmla="*/ 559 h 24361"/>
                <a:gd name="connsiteX3" fmla="*/ 915 w 26298"/>
                <a:gd name="connsiteY3" fmla="*/ 7929 h 24361"/>
                <a:gd name="connsiteX4" fmla="*/ 19632 w 26298"/>
                <a:gd name="connsiteY4" fmla="*/ 23835 h 2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98" h="24361">
                  <a:moveTo>
                    <a:pt x="19632" y="23835"/>
                  </a:moveTo>
                  <a:cubicBezTo>
                    <a:pt x="24191" y="26162"/>
                    <a:pt x="28070" y="20246"/>
                    <a:pt x="25451" y="16367"/>
                  </a:cubicBezTo>
                  <a:cubicBezTo>
                    <a:pt x="20311" y="8899"/>
                    <a:pt x="15462" y="4632"/>
                    <a:pt x="7703" y="559"/>
                  </a:cubicBezTo>
                  <a:cubicBezTo>
                    <a:pt x="3242" y="-1769"/>
                    <a:pt x="-2189" y="3662"/>
                    <a:pt x="915" y="7929"/>
                  </a:cubicBezTo>
                  <a:cubicBezTo>
                    <a:pt x="6443" y="15591"/>
                    <a:pt x="11001" y="19470"/>
                    <a:pt x="19632" y="2383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4A0FB6-7D10-454E-F16B-27A88721BE61}"/>
                </a:ext>
              </a:extLst>
            </p:cNvPr>
            <p:cNvSpPr/>
            <p:nvPr/>
          </p:nvSpPr>
          <p:spPr>
            <a:xfrm>
              <a:off x="9182085" y="660748"/>
              <a:ext cx="35438" cy="56441"/>
            </a:xfrm>
            <a:custGeom>
              <a:avLst/>
              <a:gdLst>
                <a:gd name="connsiteX0" fmla="*/ 12851 w 35438"/>
                <a:gd name="connsiteY0" fmla="*/ 4441 h 56441"/>
                <a:gd name="connsiteX1" fmla="*/ 3831 w 35438"/>
                <a:gd name="connsiteY1" fmla="*/ 1240 h 56441"/>
                <a:gd name="connsiteX2" fmla="*/ 1794 w 35438"/>
                <a:gd name="connsiteY2" fmla="*/ 2889 h 56441"/>
                <a:gd name="connsiteX3" fmla="*/ 340 w 35438"/>
                <a:gd name="connsiteY3" fmla="*/ 9096 h 56441"/>
                <a:gd name="connsiteX4" fmla="*/ 19154 w 35438"/>
                <a:gd name="connsiteY4" fmla="*/ 50799 h 56441"/>
                <a:gd name="connsiteX5" fmla="*/ 31568 w 35438"/>
                <a:gd name="connsiteY5" fmla="*/ 53902 h 56441"/>
                <a:gd name="connsiteX6" fmla="*/ 12851 w 35438"/>
                <a:gd name="connsiteY6" fmla="*/ 4441 h 5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38" h="56441">
                  <a:moveTo>
                    <a:pt x="12851" y="4441"/>
                  </a:moveTo>
                  <a:cubicBezTo>
                    <a:pt x="12754" y="-21"/>
                    <a:pt x="6741" y="-1184"/>
                    <a:pt x="3831" y="1240"/>
                  </a:cubicBezTo>
                  <a:cubicBezTo>
                    <a:pt x="3152" y="1822"/>
                    <a:pt x="2473" y="2307"/>
                    <a:pt x="1794" y="2889"/>
                  </a:cubicBezTo>
                  <a:cubicBezTo>
                    <a:pt x="146" y="4247"/>
                    <a:pt x="-436" y="7253"/>
                    <a:pt x="340" y="9096"/>
                  </a:cubicBezTo>
                  <a:cubicBezTo>
                    <a:pt x="5189" y="21995"/>
                    <a:pt x="18670" y="36736"/>
                    <a:pt x="19154" y="50799"/>
                  </a:cubicBezTo>
                  <a:cubicBezTo>
                    <a:pt x="19348" y="57006"/>
                    <a:pt x="28271" y="58170"/>
                    <a:pt x="31568" y="53902"/>
                  </a:cubicBezTo>
                  <a:cubicBezTo>
                    <a:pt x="43207" y="38676"/>
                    <a:pt x="26137" y="15206"/>
                    <a:pt x="12851" y="444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F43128C-AFD9-24A5-C7BD-CCF9CD14512A}"/>
                </a:ext>
              </a:extLst>
            </p:cNvPr>
            <p:cNvSpPr/>
            <p:nvPr/>
          </p:nvSpPr>
          <p:spPr>
            <a:xfrm>
              <a:off x="9170177" y="607350"/>
              <a:ext cx="16391" cy="23423"/>
            </a:xfrm>
            <a:custGeom>
              <a:avLst/>
              <a:gdLst>
                <a:gd name="connsiteX0" fmla="*/ 15836 w 16391"/>
                <a:gd name="connsiteY0" fmla="*/ 15457 h 23423"/>
                <a:gd name="connsiteX1" fmla="*/ 8562 w 16391"/>
                <a:gd name="connsiteY1" fmla="*/ 1782 h 23423"/>
                <a:gd name="connsiteX2" fmla="*/ 28 w 16391"/>
                <a:gd name="connsiteY2" fmla="*/ 5467 h 23423"/>
                <a:gd name="connsiteX3" fmla="*/ 4295 w 16391"/>
                <a:gd name="connsiteY3" fmla="*/ 19627 h 23423"/>
                <a:gd name="connsiteX4" fmla="*/ 15836 w 16391"/>
                <a:gd name="connsiteY4" fmla="*/ 15457 h 2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91" h="23423">
                  <a:moveTo>
                    <a:pt x="15836" y="15457"/>
                  </a:moveTo>
                  <a:cubicBezTo>
                    <a:pt x="13605" y="10317"/>
                    <a:pt x="12151" y="6146"/>
                    <a:pt x="8562" y="1782"/>
                  </a:cubicBezTo>
                  <a:cubicBezTo>
                    <a:pt x="5556" y="-2000"/>
                    <a:pt x="-457" y="715"/>
                    <a:pt x="28" y="5467"/>
                  </a:cubicBezTo>
                  <a:cubicBezTo>
                    <a:pt x="610" y="10705"/>
                    <a:pt x="2161" y="14778"/>
                    <a:pt x="4295" y="19627"/>
                  </a:cubicBezTo>
                  <a:cubicBezTo>
                    <a:pt x="7495" y="26901"/>
                    <a:pt x="19037" y="22731"/>
                    <a:pt x="15836" y="1545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60B2867-1027-6702-C75D-30507BF6DA7C}"/>
                </a:ext>
              </a:extLst>
            </p:cNvPr>
            <p:cNvSpPr/>
            <p:nvPr/>
          </p:nvSpPr>
          <p:spPr>
            <a:xfrm>
              <a:off x="9806419" y="751350"/>
              <a:ext cx="1260" cy="251"/>
            </a:xfrm>
            <a:custGeom>
              <a:avLst/>
              <a:gdLst>
                <a:gd name="connsiteX0" fmla="*/ 0 w 1260"/>
                <a:gd name="connsiteY0" fmla="*/ 252 h 251"/>
                <a:gd name="connsiteX1" fmla="*/ 1261 w 1260"/>
                <a:gd name="connsiteY1" fmla="*/ 58 h 251"/>
                <a:gd name="connsiteX2" fmla="*/ 0 w 1260"/>
                <a:gd name="connsiteY2" fmla="*/ 252 h 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" h="251">
                  <a:moveTo>
                    <a:pt x="0" y="252"/>
                  </a:moveTo>
                  <a:cubicBezTo>
                    <a:pt x="388" y="155"/>
                    <a:pt x="873" y="155"/>
                    <a:pt x="1261" y="58"/>
                  </a:cubicBezTo>
                  <a:cubicBezTo>
                    <a:pt x="1067" y="-39"/>
                    <a:pt x="776" y="-39"/>
                    <a:pt x="0" y="25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1A3FE2-8881-E999-6D34-0D9992D55CBB}"/>
                </a:ext>
              </a:extLst>
            </p:cNvPr>
            <p:cNvSpPr/>
            <p:nvPr/>
          </p:nvSpPr>
          <p:spPr>
            <a:xfrm>
              <a:off x="9471904" y="1053294"/>
              <a:ext cx="18546" cy="28878"/>
            </a:xfrm>
            <a:custGeom>
              <a:avLst/>
              <a:gdLst>
                <a:gd name="connsiteX0" fmla="*/ 9327 w 18546"/>
                <a:gd name="connsiteY0" fmla="*/ 25823 h 28878"/>
                <a:gd name="connsiteX1" fmla="*/ 16989 w 18546"/>
                <a:gd name="connsiteY1" fmla="*/ 10693 h 28878"/>
                <a:gd name="connsiteX2" fmla="*/ 7679 w 18546"/>
                <a:gd name="connsiteY2" fmla="*/ 2159 h 28878"/>
                <a:gd name="connsiteX3" fmla="*/ 599 w 18546"/>
                <a:gd name="connsiteY3" fmla="*/ 25532 h 28878"/>
                <a:gd name="connsiteX4" fmla="*/ 9327 w 18546"/>
                <a:gd name="connsiteY4" fmla="*/ 25823 h 28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6" h="28878">
                  <a:moveTo>
                    <a:pt x="9327" y="25823"/>
                  </a:moveTo>
                  <a:cubicBezTo>
                    <a:pt x="11267" y="20101"/>
                    <a:pt x="13013" y="15542"/>
                    <a:pt x="16989" y="10693"/>
                  </a:cubicBezTo>
                  <a:cubicBezTo>
                    <a:pt x="22226" y="4486"/>
                    <a:pt x="13013" y="-4048"/>
                    <a:pt x="7679" y="2159"/>
                  </a:cubicBezTo>
                  <a:cubicBezTo>
                    <a:pt x="1181" y="9626"/>
                    <a:pt x="-1244" y="15542"/>
                    <a:pt x="599" y="25532"/>
                  </a:cubicBezTo>
                  <a:cubicBezTo>
                    <a:pt x="1569" y="29993"/>
                    <a:pt x="7970" y="29896"/>
                    <a:pt x="9327" y="2582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85E8CCD-4B06-2ACC-9B57-B5D0687DE5A2}"/>
                </a:ext>
              </a:extLst>
            </p:cNvPr>
            <p:cNvSpPr/>
            <p:nvPr/>
          </p:nvSpPr>
          <p:spPr>
            <a:xfrm>
              <a:off x="9501244" y="1170598"/>
              <a:ext cx="104040" cy="119946"/>
            </a:xfrm>
            <a:custGeom>
              <a:avLst/>
              <a:gdLst>
                <a:gd name="connsiteX0" fmla="*/ 8114 w 104040"/>
                <a:gd name="connsiteY0" fmla="*/ 118973 h 119946"/>
                <a:gd name="connsiteX1" fmla="*/ 103255 w 104040"/>
                <a:gd name="connsiteY1" fmla="*/ 7442 h 119946"/>
                <a:gd name="connsiteX2" fmla="*/ 96369 w 104040"/>
                <a:gd name="connsiteY2" fmla="*/ 1235 h 119946"/>
                <a:gd name="connsiteX3" fmla="*/ 646 w 104040"/>
                <a:gd name="connsiteY3" fmla="*/ 112960 h 119946"/>
                <a:gd name="connsiteX4" fmla="*/ 8114 w 104040"/>
                <a:gd name="connsiteY4" fmla="*/ 118973 h 11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40" h="119946">
                  <a:moveTo>
                    <a:pt x="8114" y="118973"/>
                  </a:moveTo>
                  <a:cubicBezTo>
                    <a:pt x="43998" y="87938"/>
                    <a:pt x="76487" y="46429"/>
                    <a:pt x="103255" y="7442"/>
                  </a:cubicBezTo>
                  <a:cubicBezTo>
                    <a:pt x="106164" y="3175"/>
                    <a:pt x="100345" y="-2548"/>
                    <a:pt x="96369" y="1235"/>
                  </a:cubicBezTo>
                  <a:cubicBezTo>
                    <a:pt x="61746" y="34015"/>
                    <a:pt x="25764" y="72421"/>
                    <a:pt x="646" y="112960"/>
                  </a:cubicBezTo>
                  <a:cubicBezTo>
                    <a:pt x="-2070" y="117131"/>
                    <a:pt x="4428" y="122077"/>
                    <a:pt x="8114" y="1189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CF8C73-D307-D69A-CFFB-24BEEA5DA6C5}"/>
                </a:ext>
              </a:extLst>
            </p:cNvPr>
            <p:cNvSpPr/>
            <p:nvPr/>
          </p:nvSpPr>
          <p:spPr>
            <a:xfrm>
              <a:off x="9597458" y="1069693"/>
              <a:ext cx="122405" cy="142042"/>
            </a:xfrm>
            <a:custGeom>
              <a:avLst/>
              <a:gdLst>
                <a:gd name="connsiteX0" fmla="*/ 5876 w 122405"/>
                <a:gd name="connsiteY0" fmla="*/ 141127 h 142042"/>
                <a:gd name="connsiteX1" fmla="*/ 121675 w 122405"/>
                <a:gd name="connsiteY1" fmla="*/ 7386 h 142042"/>
                <a:gd name="connsiteX2" fmla="*/ 114789 w 122405"/>
                <a:gd name="connsiteY2" fmla="*/ 1179 h 142042"/>
                <a:gd name="connsiteX3" fmla="*/ 639 w 122405"/>
                <a:gd name="connsiteY3" fmla="*/ 136375 h 142042"/>
                <a:gd name="connsiteX4" fmla="*/ 5876 w 122405"/>
                <a:gd name="connsiteY4" fmla="*/ 141127 h 14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05" h="142042">
                  <a:moveTo>
                    <a:pt x="5876" y="141127"/>
                  </a:moveTo>
                  <a:cubicBezTo>
                    <a:pt x="46803" y="101945"/>
                    <a:pt x="92289" y="55781"/>
                    <a:pt x="121675" y="7386"/>
                  </a:cubicBezTo>
                  <a:cubicBezTo>
                    <a:pt x="124390" y="2925"/>
                    <a:pt x="118959" y="-2409"/>
                    <a:pt x="114789" y="1179"/>
                  </a:cubicBezTo>
                  <a:cubicBezTo>
                    <a:pt x="71243" y="37936"/>
                    <a:pt x="32837" y="89919"/>
                    <a:pt x="639" y="136375"/>
                  </a:cubicBezTo>
                  <a:cubicBezTo>
                    <a:pt x="-1689" y="139672"/>
                    <a:pt x="2869" y="143940"/>
                    <a:pt x="5876" y="1411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BFD309-CFBA-65CC-4D97-FFDEA81E1EE3}"/>
                </a:ext>
              </a:extLst>
            </p:cNvPr>
            <p:cNvSpPr/>
            <p:nvPr/>
          </p:nvSpPr>
          <p:spPr>
            <a:xfrm>
              <a:off x="9686826" y="978844"/>
              <a:ext cx="61811" cy="80932"/>
            </a:xfrm>
            <a:custGeom>
              <a:avLst/>
              <a:gdLst>
                <a:gd name="connsiteX0" fmla="*/ 55487 w 61811"/>
                <a:gd name="connsiteY0" fmla="*/ 1640 h 80932"/>
                <a:gd name="connsiteX1" fmla="*/ 34441 w 61811"/>
                <a:gd name="connsiteY1" fmla="*/ 31317 h 80932"/>
                <a:gd name="connsiteX2" fmla="*/ 691 w 61811"/>
                <a:gd name="connsiteY2" fmla="*/ 75832 h 80932"/>
                <a:gd name="connsiteX3" fmla="*/ 5249 w 61811"/>
                <a:gd name="connsiteY3" fmla="*/ 79906 h 80932"/>
                <a:gd name="connsiteX4" fmla="*/ 43654 w 61811"/>
                <a:gd name="connsiteY4" fmla="*/ 35778 h 80932"/>
                <a:gd name="connsiteX5" fmla="*/ 61693 w 61811"/>
                <a:gd name="connsiteY5" fmla="*/ 4549 h 80932"/>
                <a:gd name="connsiteX6" fmla="*/ 55487 w 61811"/>
                <a:gd name="connsiteY6" fmla="*/ 1640 h 8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811" h="80932">
                  <a:moveTo>
                    <a:pt x="55487" y="1640"/>
                  </a:moveTo>
                  <a:cubicBezTo>
                    <a:pt x="49765" y="12211"/>
                    <a:pt x="40939" y="21036"/>
                    <a:pt x="34441" y="31317"/>
                  </a:cubicBezTo>
                  <a:cubicBezTo>
                    <a:pt x="24452" y="47028"/>
                    <a:pt x="11553" y="60800"/>
                    <a:pt x="691" y="75832"/>
                  </a:cubicBezTo>
                  <a:cubicBezTo>
                    <a:pt x="-1637" y="78936"/>
                    <a:pt x="2436" y="82815"/>
                    <a:pt x="5249" y="79906"/>
                  </a:cubicBezTo>
                  <a:cubicBezTo>
                    <a:pt x="18924" y="66134"/>
                    <a:pt x="32986" y="52071"/>
                    <a:pt x="43654" y="35778"/>
                  </a:cubicBezTo>
                  <a:cubicBezTo>
                    <a:pt x="51316" y="24140"/>
                    <a:pt x="58105" y="17739"/>
                    <a:pt x="61693" y="4549"/>
                  </a:cubicBezTo>
                  <a:cubicBezTo>
                    <a:pt x="62663" y="961"/>
                    <a:pt x="57426" y="-1949"/>
                    <a:pt x="55487" y="164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95FE444-D22F-3831-12C7-3143054B0975}"/>
                </a:ext>
              </a:extLst>
            </p:cNvPr>
            <p:cNvSpPr/>
            <p:nvPr/>
          </p:nvSpPr>
          <p:spPr>
            <a:xfrm>
              <a:off x="9720048" y="818046"/>
              <a:ext cx="32350" cy="63370"/>
            </a:xfrm>
            <a:custGeom>
              <a:avLst/>
              <a:gdLst>
                <a:gd name="connsiteX0" fmla="*/ 10821 w 32350"/>
                <a:gd name="connsiteY0" fmla="*/ 59344 h 63370"/>
                <a:gd name="connsiteX1" fmla="*/ 31769 w 32350"/>
                <a:gd name="connsiteY1" fmla="*/ 6779 h 63370"/>
                <a:gd name="connsiteX2" fmla="*/ 24883 w 32350"/>
                <a:gd name="connsiteY2" fmla="*/ 1154 h 63370"/>
                <a:gd name="connsiteX3" fmla="*/ 1122 w 32350"/>
                <a:gd name="connsiteY3" fmla="*/ 59247 h 63370"/>
                <a:gd name="connsiteX4" fmla="*/ 10821 w 32350"/>
                <a:gd name="connsiteY4" fmla="*/ 59344 h 6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" h="63370">
                  <a:moveTo>
                    <a:pt x="10821" y="59344"/>
                  </a:moveTo>
                  <a:cubicBezTo>
                    <a:pt x="15476" y="39753"/>
                    <a:pt x="22750" y="24624"/>
                    <a:pt x="31769" y="6779"/>
                  </a:cubicBezTo>
                  <a:cubicBezTo>
                    <a:pt x="34097" y="2221"/>
                    <a:pt x="28957" y="-2144"/>
                    <a:pt x="24883" y="1154"/>
                  </a:cubicBezTo>
                  <a:cubicBezTo>
                    <a:pt x="9851" y="13277"/>
                    <a:pt x="-4115" y="39462"/>
                    <a:pt x="1122" y="59247"/>
                  </a:cubicBezTo>
                  <a:cubicBezTo>
                    <a:pt x="2480" y="64581"/>
                    <a:pt x="9463" y="64872"/>
                    <a:pt x="10821" y="5934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784BB0-D663-DFA7-5289-69D26BE94DC5}"/>
                </a:ext>
              </a:extLst>
            </p:cNvPr>
            <p:cNvSpPr/>
            <p:nvPr/>
          </p:nvSpPr>
          <p:spPr>
            <a:xfrm>
              <a:off x="9691758" y="801753"/>
              <a:ext cx="115160" cy="180437"/>
            </a:xfrm>
            <a:custGeom>
              <a:avLst/>
              <a:gdLst>
                <a:gd name="connsiteX0" fmla="*/ 8754 w 115160"/>
                <a:gd name="connsiteY0" fmla="*/ 178633 h 180437"/>
                <a:gd name="connsiteX1" fmla="*/ 114467 w 115160"/>
                <a:gd name="connsiteY1" fmla="*/ 8524 h 180437"/>
                <a:gd name="connsiteX2" fmla="*/ 105059 w 115160"/>
                <a:gd name="connsiteY2" fmla="*/ 2414 h 180437"/>
                <a:gd name="connsiteX3" fmla="*/ 66848 w 115160"/>
                <a:gd name="connsiteY3" fmla="*/ 63320 h 180437"/>
                <a:gd name="connsiteX4" fmla="*/ 511 w 115160"/>
                <a:gd name="connsiteY4" fmla="*/ 173687 h 180437"/>
                <a:gd name="connsiteX5" fmla="*/ 8754 w 115160"/>
                <a:gd name="connsiteY5" fmla="*/ 178633 h 18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160" h="180437">
                  <a:moveTo>
                    <a:pt x="8754" y="178633"/>
                  </a:moveTo>
                  <a:cubicBezTo>
                    <a:pt x="49100" y="128202"/>
                    <a:pt x="86632" y="66811"/>
                    <a:pt x="114467" y="8524"/>
                  </a:cubicBezTo>
                  <a:cubicBezTo>
                    <a:pt x="117570" y="2123"/>
                    <a:pt x="109520" y="-3308"/>
                    <a:pt x="105059" y="2414"/>
                  </a:cubicBezTo>
                  <a:cubicBezTo>
                    <a:pt x="90512" y="21132"/>
                    <a:pt x="78971" y="42856"/>
                    <a:pt x="66848" y="63320"/>
                  </a:cubicBezTo>
                  <a:cubicBezTo>
                    <a:pt x="45026" y="99786"/>
                    <a:pt x="18841" y="135379"/>
                    <a:pt x="511" y="173687"/>
                  </a:cubicBezTo>
                  <a:cubicBezTo>
                    <a:pt x="-2011" y="178924"/>
                    <a:pt x="5457" y="182901"/>
                    <a:pt x="8754" y="17863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E787AD7-BC0A-EA0D-84E6-967706428E79}"/>
                </a:ext>
              </a:extLst>
            </p:cNvPr>
            <p:cNvSpPr/>
            <p:nvPr/>
          </p:nvSpPr>
          <p:spPr>
            <a:xfrm>
              <a:off x="9664099" y="895595"/>
              <a:ext cx="44505" cy="66798"/>
            </a:xfrm>
            <a:custGeom>
              <a:avLst/>
              <a:gdLst>
                <a:gd name="connsiteX0" fmla="*/ 8676 w 44505"/>
                <a:gd name="connsiteY0" fmla="*/ 64910 h 66798"/>
                <a:gd name="connsiteX1" fmla="*/ 26424 w 44505"/>
                <a:gd name="connsiteY1" fmla="*/ 37852 h 66798"/>
                <a:gd name="connsiteX2" fmla="*/ 44269 w 44505"/>
                <a:gd name="connsiteY2" fmla="*/ 8175 h 66798"/>
                <a:gd name="connsiteX3" fmla="*/ 42814 w 44505"/>
                <a:gd name="connsiteY3" fmla="*/ 3035 h 66798"/>
                <a:gd name="connsiteX4" fmla="*/ 40293 w 44505"/>
                <a:gd name="connsiteY4" fmla="*/ 998 h 66798"/>
                <a:gd name="connsiteX5" fmla="*/ 33116 w 44505"/>
                <a:gd name="connsiteY5" fmla="*/ 6817 h 66798"/>
                <a:gd name="connsiteX6" fmla="*/ 11585 w 44505"/>
                <a:gd name="connsiteY6" fmla="*/ 35136 h 66798"/>
                <a:gd name="connsiteX7" fmla="*/ 238 w 44505"/>
                <a:gd name="connsiteY7" fmla="*/ 60352 h 66798"/>
                <a:gd name="connsiteX8" fmla="*/ 8676 w 44505"/>
                <a:gd name="connsiteY8" fmla="*/ 64910 h 6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05" h="66798">
                  <a:moveTo>
                    <a:pt x="8676" y="64910"/>
                  </a:moveTo>
                  <a:cubicBezTo>
                    <a:pt x="15659" y="56570"/>
                    <a:pt x="20023" y="46580"/>
                    <a:pt x="26424" y="37852"/>
                  </a:cubicBezTo>
                  <a:cubicBezTo>
                    <a:pt x="33795" y="27668"/>
                    <a:pt x="39517" y="20007"/>
                    <a:pt x="44269" y="8175"/>
                  </a:cubicBezTo>
                  <a:cubicBezTo>
                    <a:pt x="44948" y="6526"/>
                    <a:pt x="44075" y="4101"/>
                    <a:pt x="42814" y="3035"/>
                  </a:cubicBezTo>
                  <a:cubicBezTo>
                    <a:pt x="41941" y="2356"/>
                    <a:pt x="41165" y="1677"/>
                    <a:pt x="40293" y="998"/>
                  </a:cubicBezTo>
                  <a:cubicBezTo>
                    <a:pt x="36607" y="-2106"/>
                    <a:pt x="30982" y="2647"/>
                    <a:pt x="33116" y="6817"/>
                  </a:cubicBezTo>
                  <a:cubicBezTo>
                    <a:pt x="34862" y="10405"/>
                    <a:pt x="15077" y="29802"/>
                    <a:pt x="11585" y="35136"/>
                  </a:cubicBezTo>
                  <a:cubicBezTo>
                    <a:pt x="6542" y="42895"/>
                    <a:pt x="2954" y="51623"/>
                    <a:pt x="238" y="60352"/>
                  </a:cubicBezTo>
                  <a:cubicBezTo>
                    <a:pt x="-1314" y="65589"/>
                    <a:pt x="5087" y="69178"/>
                    <a:pt x="8676" y="6491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4402B2-AE70-CF12-4E0F-004F6753B011}"/>
                </a:ext>
              </a:extLst>
            </p:cNvPr>
            <p:cNvSpPr/>
            <p:nvPr/>
          </p:nvSpPr>
          <p:spPr>
            <a:xfrm>
              <a:off x="9409419" y="1215909"/>
              <a:ext cx="92864" cy="106078"/>
            </a:xfrm>
            <a:custGeom>
              <a:avLst/>
              <a:gdLst>
                <a:gd name="connsiteX0" fmla="*/ 9161 w 92864"/>
                <a:gd name="connsiteY0" fmla="*/ 104697 h 106078"/>
                <a:gd name="connsiteX1" fmla="*/ 92082 w 92864"/>
                <a:gd name="connsiteY1" fmla="*/ 6937 h 106078"/>
                <a:gd name="connsiteX2" fmla="*/ 83644 w 92864"/>
                <a:gd name="connsiteY2" fmla="*/ 1409 h 106078"/>
                <a:gd name="connsiteX3" fmla="*/ 43687 w 92864"/>
                <a:gd name="connsiteY3" fmla="*/ 50289 h 106078"/>
                <a:gd name="connsiteX4" fmla="*/ 1499 w 92864"/>
                <a:gd name="connsiteY4" fmla="*/ 97132 h 106078"/>
                <a:gd name="connsiteX5" fmla="*/ 9161 w 92864"/>
                <a:gd name="connsiteY5" fmla="*/ 104697 h 10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64" h="106078">
                  <a:moveTo>
                    <a:pt x="9161" y="104697"/>
                  </a:moveTo>
                  <a:cubicBezTo>
                    <a:pt x="42717" y="77930"/>
                    <a:pt x="69485" y="43403"/>
                    <a:pt x="92082" y="6937"/>
                  </a:cubicBezTo>
                  <a:cubicBezTo>
                    <a:pt x="95380" y="1603"/>
                    <a:pt x="87427" y="-2179"/>
                    <a:pt x="83644" y="1409"/>
                  </a:cubicBezTo>
                  <a:cubicBezTo>
                    <a:pt x="68515" y="15666"/>
                    <a:pt x="57168" y="34384"/>
                    <a:pt x="43687" y="50289"/>
                  </a:cubicBezTo>
                  <a:cubicBezTo>
                    <a:pt x="30012" y="66388"/>
                    <a:pt x="15077" y="81130"/>
                    <a:pt x="1499" y="97132"/>
                  </a:cubicBezTo>
                  <a:cubicBezTo>
                    <a:pt x="-3059" y="102467"/>
                    <a:pt x="3730" y="108964"/>
                    <a:pt x="9161" y="10469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9CC9D2E-D203-FDCD-E61A-6C58DF45F078}"/>
                </a:ext>
              </a:extLst>
            </p:cNvPr>
            <p:cNvSpPr/>
            <p:nvPr/>
          </p:nvSpPr>
          <p:spPr>
            <a:xfrm>
              <a:off x="9380440" y="1224789"/>
              <a:ext cx="61155" cy="93287"/>
            </a:xfrm>
            <a:custGeom>
              <a:avLst/>
              <a:gdLst>
                <a:gd name="connsiteX0" fmla="*/ 9239 w 61155"/>
                <a:gd name="connsiteY0" fmla="*/ 91841 h 93287"/>
                <a:gd name="connsiteX1" fmla="*/ 45511 w 61155"/>
                <a:gd name="connsiteY1" fmla="*/ 39179 h 93287"/>
                <a:gd name="connsiteX2" fmla="*/ 61028 w 61155"/>
                <a:gd name="connsiteY2" fmla="*/ 4555 h 93287"/>
                <a:gd name="connsiteX3" fmla="*/ 50942 w 61155"/>
                <a:gd name="connsiteY3" fmla="*/ 3974 h 93287"/>
                <a:gd name="connsiteX4" fmla="*/ 25047 w 61155"/>
                <a:gd name="connsiteY4" fmla="*/ 43834 h 93287"/>
                <a:gd name="connsiteX5" fmla="*/ 898 w 61155"/>
                <a:gd name="connsiteY5" fmla="*/ 84664 h 93287"/>
                <a:gd name="connsiteX6" fmla="*/ 9239 w 61155"/>
                <a:gd name="connsiteY6" fmla="*/ 91841 h 9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155" h="93287">
                  <a:moveTo>
                    <a:pt x="9239" y="91841"/>
                  </a:moveTo>
                  <a:cubicBezTo>
                    <a:pt x="26211" y="76615"/>
                    <a:pt x="33000" y="57509"/>
                    <a:pt x="45511" y="39179"/>
                  </a:cubicBezTo>
                  <a:cubicBezTo>
                    <a:pt x="52591" y="28801"/>
                    <a:pt x="62386" y="17939"/>
                    <a:pt x="61028" y="4555"/>
                  </a:cubicBezTo>
                  <a:cubicBezTo>
                    <a:pt x="60446" y="-1167"/>
                    <a:pt x="52106" y="-1651"/>
                    <a:pt x="50942" y="3974"/>
                  </a:cubicBezTo>
                  <a:cubicBezTo>
                    <a:pt x="47935" y="18424"/>
                    <a:pt x="31739" y="30644"/>
                    <a:pt x="25047" y="43834"/>
                  </a:cubicBezTo>
                  <a:cubicBezTo>
                    <a:pt x="17773" y="58091"/>
                    <a:pt x="9142" y="71086"/>
                    <a:pt x="898" y="84664"/>
                  </a:cubicBezTo>
                  <a:cubicBezTo>
                    <a:pt x="-2496" y="90095"/>
                    <a:pt x="4487" y="96108"/>
                    <a:pt x="9239" y="9184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4B23B3-99E6-E10C-78E3-F79605DB5CE3}"/>
                </a:ext>
              </a:extLst>
            </p:cNvPr>
            <p:cNvSpPr/>
            <p:nvPr/>
          </p:nvSpPr>
          <p:spPr>
            <a:xfrm>
              <a:off x="9335936" y="1274685"/>
              <a:ext cx="34044" cy="42920"/>
            </a:xfrm>
            <a:custGeom>
              <a:avLst/>
              <a:gdLst>
                <a:gd name="connsiteX0" fmla="*/ 5154 w 34044"/>
                <a:gd name="connsiteY0" fmla="*/ 42817 h 42920"/>
                <a:gd name="connsiteX1" fmla="*/ 8645 w 34044"/>
                <a:gd name="connsiteY1" fmla="*/ 42914 h 42920"/>
                <a:gd name="connsiteX2" fmla="*/ 16695 w 34044"/>
                <a:gd name="connsiteY2" fmla="*/ 34089 h 42920"/>
                <a:gd name="connsiteX3" fmla="*/ 33764 w 34044"/>
                <a:gd name="connsiteY3" fmla="*/ 7321 h 42920"/>
                <a:gd name="connsiteX4" fmla="*/ 26393 w 34044"/>
                <a:gd name="connsiteY4" fmla="*/ 920 h 42920"/>
                <a:gd name="connsiteX5" fmla="*/ 26297 w 34044"/>
                <a:gd name="connsiteY5" fmla="*/ 823 h 42920"/>
                <a:gd name="connsiteX6" fmla="*/ 111 w 34044"/>
                <a:gd name="connsiteY6" fmla="*/ 37386 h 42920"/>
                <a:gd name="connsiteX7" fmla="*/ 5154 w 34044"/>
                <a:gd name="connsiteY7" fmla="*/ 42817 h 4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044" h="42920">
                  <a:moveTo>
                    <a:pt x="5154" y="42817"/>
                  </a:moveTo>
                  <a:lnTo>
                    <a:pt x="8645" y="42914"/>
                  </a:lnTo>
                  <a:cubicBezTo>
                    <a:pt x="13592" y="43108"/>
                    <a:pt x="16501" y="38356"/>
                    <a:pt x="16695" y="34089"/>
                  </a:cubicBezTo>
                  <a:cubicBezTo>
                    <a:pt x="17083" y="26815"/>
                    <a:pt x="31146" y="14789"/>
                    <a:pt x="33764" y="7321"/>
                  </a:cubicBezTo>
                  <a:cubicBezTo>
                    <a:pt x="35316" y="2860"/>
                    <a:pt x="30079" y="-2086"/>
                    <a:pt x="26393" y="920"/>
                  </a:cubicBezTo>
                  <a:cubicBezTo>
                    <a:pt x="26393" y="920"/>
                    <a:pt x="26297" y="823"/>
                    <a:pt x="26297" y="823"/>
                  </a:cubicBezTo>
                  <a:cubicBezTo>
                    <a:pt x="13592" y="7612"/>
                    <a:pt x="-1441" y="21869"/>
                    <a:pt x="111" y="37386"/>
                  </a:cubicBezTo>
                  <a:cubicBezTo>
                    <a:pt x="305" y="39908"/>
                    <a:pt x="2536" y="42720"/>
                    <a:pt x="5154" y="4281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E90A43-3516-E658-8405-59172870CAB0}"/>
                </a:ext>
              </a:extLst>
            </p:cNvPr>
            <p:cNvSpPr/>
            <p:nvPr/>
          </p:nvSpPr>
          <p:spPr>
            <a:xfrm>
              <a:off x="9388301" y="1192383"/>
              <a:ext cx="28425" cy="39161"/>
            </a:xfrm>
            <a:custGeom>
              <a:avLst/>
              <a:gdLst>
                <a:gd name="connsiteX0" fmla="*/ 11270 w 28425"/>
                <a:gd name="connsiteY0" fmla="*/ 35215 h 39161"/>
                <a:gd name="connsiteX1" fmla="*/ 27176 w 28425"/>
                <a:gd name="connsiteY1" fmla="*/ 10194 h 39161"/>
                <a:gd name="connsiteX2" fmla="*/ 17089 w 28425"/>
                <a:gd name="connsiteY2" fmla="*/ 1853 h 39161"/>
                <a:gd name="connsiteX3" fmla="*/ 1281 w 28425"/>
                <a:gd name="connsiteY3" fmla="*/ 35797 h 39161"/>
                <a:gd name="connsiteX4" fmla="*/ 11270 w 28425"/>
                <a:gd name="connsiteY4" fmla="*/ 35215 h 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25" h="39161">
                  <a:moveTo>
                    <a:pt x="11270" y="35215"/>
                  </a:moveTo>
                  <a:cubicBezTo>
                    <a:pt x="14859" y="25129"/>
                    <a:pt x="20581" y="18146"/>
                    <a:pt x="27176" y="10194"/>
                  </a:cubicBezTo>
                  <a:cubicBezTo>
                    <a:pt x="31928" y="4375"/>
                    <a:pt x="21939" y="-3675"/>
                    <a:pt x="17089" y="1853"/>
                  </a:cubicBezTo>
                  <a:cubicBezTo>
                    <a:pt x="8943" y="10969"/>
                    <a:pt x="-4150" y="22414"/>
                    <a:pt x="1281" y="35797"/>
                  </a:cubicBezTo>
                  <a:cubicBezTo>
                    <a:pt x="3415" y="40743"/>
                    <a:pt x="9622" y="39968"/>
                    <a:pt x="11270" y="3521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866AD8-01D9-6499-317A-F06A9A020A13}"/>
                </a:ext>
              </a:extLst>
            </p:cNvPr>
            <p:cNvSpPr/>
            <p:nvPr/>
          </p:nvSpPr>
          <p:spPr>
            <a:xfrm>
              <a:off x="9477556" y="1157702"/>
              <a:ext cx="41711" cy="50315"/>
            </a:xfrm>
            <a:custGeom>
              <a:avLst/>
              <a:gdLst>
                <a:gd name="connsiteX0" fmla="*/ 12598 w 41711"/>
                <a:gd name="connsiteY0" fmla="*/ 47687 h 50315"/>
                <a:gd name="connsiteX1" fmla="*/ 41208 w 41711"/>
                <a:gd name="connsiteY1" fmla="*/ 6469 h 50315"/>
                <a:gd name="connsiteX2" fmla="*/ 33740 w 41711"/>
                <a:gd name="connsiteY2" fmla="*/ 941 h 50315"/>
                <a:gd name="connsiteX3" fmla="*/ 1445 w 41711"/>
                <a:gd name="connsiteY3" fmla="*/ 40705 h 50315"/>
                <a:gd name="connsiteX4" fmla="*/ 12598 w 41711"/>
                <a:gd name="connsiteY4" fmla="*/ 47687 h 5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11" h="50315">
                  <a:moveTo>
                    <a:pt x="12598" y="47687"/>
                  </a:moveTo>
                  <a:cubicBezTo>
                    <a:pt x="23169" y="34789"/>
                    <a:pt x="33352" y="21211"/>
                    <a:pt x="41208" y="6469"/>
                  </a:cubicBezTo>
                  <a:cubicBezTo>
                    <a:pt x="43536" y="2105"/>
                    <a:pt x="37232" y="-1871"/>
                    <a:pt x="33740" y="941"/>
                  </a:cubicBezTo>
                  <a:cubicBezTo>
                    <a:pt x="20453" y="11997"/>
                    <a:pt x="12113" y="27224"/>
                    <a:pt x="1445" y="40705"/>
                  </a:cubicBezTo>
                  <a:cubicBezTo>
                    <a:pt x="-3987" y="47397"/>
                    <a:pt x="7264" y="54185"/>
                    <a:pt x="12598" y="4768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1202EF4-E81D-7AD3-E6BD-DA493C347CD7}"/>
                </a:ext>
              </a:extLst>
            </p:cNvPr>
            <p:cNvSpPr/>
            <p:nvPr/>
          </p:nvSpPr>
          <p:spPr>
            <a:xfrm>
              <a:off x="8315763" y="2503912"/>
              <a:ext cx="21119" cy="145782"/>
            </a:xfrm>
            <a:custGeom>
              <a:avLst/>
              <a:gdLst>
                <a:gd name="connsiteX0" fmla="*/ 2049 w 21119"/>
                <a:gd name="connsiteY0" fmla="*/ 139749 h 145782"/>
                <a:gd name="connsiteX1" fmla="*/ 13106 w 21119"/>
                <a:gd name="connsiteY1" fmla="*/ 142076 h 145782"/>
                <a:gd name="connsiteX2" fmla="*/ 20573 w 21119"/>
                <a:gd name="connsiteY2" fmla="*/ 80297 h 145782"/>
                <a:gd name="connsiteX3" fmla="*/ 14948 w 21119"/>
                <a:gd name="connsiteY3" fmla="*/ 5329 h 145782"/>
                <a:gd name="connsiteX4" fmla="*/ 1468 w 21119"/>
                <a:gd name="connsiteY4" fmla="*/ 6105 h 145782"/>
                <a:gd name="connsiteX5" fmla="*/ 2049 w 21119"/>
                <a:gd name="connsiteY5" fmla="*/ 72442 h 145782"/>
                <a:gd name="connsiteX6" fmla="*/ 2049 w 21119"/>
                <a:gd name="connsiteY6" fmla="*/ 139749 h 14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19" h="145782">
                  <a:moveTo>
                    <a:pt x="2049" y="139749"/>
                  </a:moveTo>
                  <a:cubicBezTo>
                    <a:pt x="2340" y="145859"/>
                    <a:pt x="10875" y="148477"/>
                    <a:pt x="13106" y="142076"/>
                  </a:cubicBezTo>
                  <a:cubicBezTo>
                    <a:pt x="20185" y="121710"/>
                    <a:pt x="19894" y="101731"/>
                    <a:pt x="20573" y="80297"/>
                  </a:cubicBezTo>
                  <a:cubicBezTo>
                    <a:pt x="21349" y="56052"/>
                    <a:pt x="22416" y="28702"/>
                    <a:pt x="14948" y="5329"/>
                  </a:cubicBezTo>
                  <a:cubicBezTo>
                    <a:pt x="12621" y="-2042"/>
                    <a:pt x="2728" y="-1751"/>
                    <a:pt x="1468" y="6105"/>
                  </a:cubicBezTo>
                  <a:cubicBezTo>
                    <a:pt x="-1927" y="27829"/>
                    <a:pt x="1564" y="50621"/>
                    <a:pt x="2049" y="72442"/>
                  </a:cubicBezTo>
                  <a:cubicBezTo>
                    <a:pt x="2631" y="94942"/>
                    <a:pt x="983" y="117733"/>
                    <a:pt x="2049" y="13974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F44B192-EFB4-77B9-E166-D45BDE67C670}"/>
                </a:ext>
              </a:extLst>
            </p:cNvPr>
            <p:cNvSpPr/>
            <p:nvPr/>
          </p:nvSpPr>
          <p:spPr>
            <a:xfrm>
              <a:off x="8178349" y="2397268"/>
              <a:ext cx="60231" cy="199047"/>
            </a:xfrm>
            <a:custGeom>
              <a:avLst/>
              <a:gdLst>
                <a:gd name="connsiteX0" fmla="*/ 51402 w 60231"/>
                <a:gd name="connsiteY0" fmla="*/ 195670 h 199047"/>
                <a:gd name="connsiteX1" fmla="*/ 60228 w 60231"/>
                <a:gd name="connsiteY1" fmla="*/ 194894 h 199047"/>
                <a:gd name="connsiteX2" fmla="*/ 11542 w 60231"/>
                <a:gd name="connsiteY2" fmla="*/ 3738 h 199047"/>
                <a:gd name="connsiteX3" fmla="*/ 1 w 60231"/>
                <a:gd name="connsiteY3" fmla="*/ 6745 h 199047"/>
                <a:gd name="connsiteX4" fmla="*/ 21531 w 60231"/>
                <a:gd name="connsiteY4" fmla="*/ 84720 h 199047"/>
                <a:gd name="connsiteX5" fmla="*/ 51402 w 60231"/>
                <a:gd name="connsiteY5" fmla="*/ 195670 h 19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231" h="199047">
                  <a:moveTo>
                    <a:pt x="51402" y="195670"/>
                  </a:moveTo>
                  <a:cubicBezTo>
                    <a:pt x="52372" y="200616"/>
                    <a:pt x="60422" y="199937"/>
                    <a:pt x="60228" y="194894"/>
                  </a:cubicBezTo>
                  <a:cubicBezTo>
                    <a:pt x="58385" y="130011"/>
                    <a:pt x="33654" y="64159"/>
                    <a:pt x="11542" y="3738"/>
                  </a:cubicBezTo>
                  <a:cubicBezTo>
                    <a:pt x="9020" y="-3148"/>
                    <a:pt x="-96" y="441"/>
                    <a:pt x="1" y="6745"/>
                  </a:cubicBezTo>
                  <a:cubicBezTo>
                    <a:pt x="389" y="32930"/>
                    <a:pt x="14548" y="59504"/>
                    <a:pt x="21531" y="84720"/>
                  </a:cubicBezTo>
                  <a:cubicBezTo>
                    <a:pt x="31618" y="121380"/>
                    <a:pt x="44419" y="158525"/>
                    <a:pt x="51402" y="19567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FD9F47F-CEDB-ECA7-5205-587B955567AE}"/>
                </a:ext>
              </a:extLst>
            </p:cNvPr>
            <p:cNvSpPr/>
            <p:nvPr/>
          </p:nvSpPr>
          <p:spPr>
            <a:xfrm>
              <a:off x="8060425" y="2317475"/>
              <a:ext cx="45660" cy="84880"/>
            </a:xfrm>
            <a:custGeom>
              <a:avLst/>
              <a:gdLst>
                <a:gd name="connsiteX0" fmla="*/ 10466 w 45660"/>
                <a:gd name="connsiteY0" fmla="*/ 1678 h 84880"/>
                <a:gd name="connsiteX1" fmla="*/ 283 w 45660"/>
                <a:gd name="connsiteY1" fmla="*/ 6430 h 84880"/>
                <a:gd name="connsiteX2" fmla="*/ 35294 w 45660"/>
                <a:gd name="connsiteY2" fmla="*/ 81883 h 84880"/>
                <a:gd name="connsiteX3" fmla="*/ 45187 w 45660"/>
                <a:gd name="connsiteY3" fmla="*/ 76646 h 84880"/>
                <a:gd name="connsiteX4" fmla="*/ 10466 w 45660"/>
                <a:gd name="connsiteY4" fmla="*/ 1678 h 8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60" h="84880">
                  <a:moveTo>
                    <a:pt x="10466" y="1678"/>
                  </a:moveTo>
                  <a:cubicBezTo>
                    <a:pt x="6878" y="-1717"/>
                    <a:pt x="-1657" y="126"/>
                    <a:pt x="283" y="6430"/>
                  </a:cubicBezTo>
                  <a:cubicBezTo>
                    <a:pt x="8333" y="32324"/>
                    <a:pt x="22104" y="58025"/>
                    <a:pt x="35294" y="81883"/>
                  </a:cubicBezTo>
                  <a:cubicBezTo>
                    <a:pt x="38883" y="88381"/>
                    <a:pt x="47805" y="83241"/>
                    <a:pt x="45187" y="76646"/>
                  </a:cubicBezTo>
                  <a:cubicBezTo>
                    <a:pt x="35779" y="53079"/>
                    <a:pt x="29184" y="19813"/>
                    <a:pt x="10466" y="16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A2900E6-9821-349A-A484-2E5CB311CD7F}"/>
                </a:ext>
              </a:extLst>
            </p:cNvPr>
            <p:cNvSpPr/>
            <p:nvPr/>
          </p:nvSpPr>
          <p:spPr>
            <a:xfrm>
              <a:off x="8015012" y="2235345"/>
              <a:ext cx="38714" cy="61259"/>
            </a:xfrm>
            <a:custGeom>
              <a:avLst/>
              <a:gdLst>
                <a:gd name="connsiteX0" fmla="*/ 22033 w 38714"/>
                <a:gd name="connsiteY0" fmla="*/ 14561 h 61259"/>
                <a:gd name="connsiteX1" fmla="*/ 13401 w 38714"/>
                <a:gd name="connsiteY1" fmla="*/ 5930 h 61259"/>
                <a:gd name="connsiteX2" fmla="*/ 3994 w 38714"/>
                <a:gd name="connsiteY2" fmla="*/ 1275 h 61259"/>
                <a:gd name="connsiteX3" fmla="*/ 2054 w 38714"/>
                <a:gd name="connsiteY3" fmla="*/ 2923 h 61259"/>
                <a:gd name="connsiteX4" fmla="*/ 696 w 38714"/>
                <a:gd name="connsiteY4" fmla="*/ 10876 h 61259"/>
                <a:gd name="connsiteX5" fmla="*/ 23681 w 38714"/>
                <a:gd name="connsiteY5" fmla="*/ 54131 h 61259"/>
                <a:gd name="connsiteX6" fmla="*/ 38714 w 38714"/>
                <a:gd name="connsiteY6" fmla="*/ 53840 h 61259"/>
                <a:gd name="connsiteX7" fmla="*/ 32313 w 38714"/>
                <a:gd name="connsiteY7" fmla="*/ 30952 h 61259"/>
                <a:gd name="connsiteX8" fmla="*/ 22033 w 38714"/>
                <a:gd name="connsiteY8" fmla="*/ 14561 h 6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14" h="61259">
                  <a:moveTo>
                    <a:pt x="22033" y="14561"/>
                  </a:moveTo>
                  <a:cubicBezTo>
                    <a:pt x="21451" y="13785"/>
                    <a:pt x="13498" y="5348"/>
                    <a:pt x="13401" y="5930"/>
                  </a:cubicBezTo>
                  <a:cubicBezTo>
                    <a:pt x="14080" y="887"/>
                    <a:pt x="7485" y="-1732"/>
                    <a:pt x="3994" y="1275"/>
                  </a:cubicBezTo>
                  <a:cubicBezTo>
                    <a:pt x="3315" y="1856"/>
                    <a:pt x="2636" y="2438"/>
                    <a:pt x="2054" y="2923"/>
                  </a:cubicBezTo>
                  <a:cubicBezTo>
                    <a:pt x="-274" y="4863"/>
                    <a:pt x="-468" y="8354"/>
                    <a:pt x="696" y="10876"/>
                  </a:cubicBezTo>
                  <a:cubicBezTo>
                    <a:pt x="6806" y="24357"/>
                    <a:pt x="22130" y="39195"/>
                    <a:pt x="23681" y="54131"/>
                  </a:cubicBezTo>
                  <a:cubicBezTo>
                    <a:pt x="24748" y="63635"/>
                    <a:pt x="38811" y="63732"/>
                    <a:pt x="38714" y="53840"/>
                  </a:cubicBezTo>
                  <a:cubicBezTo>
                    <a:pt x="38617" y="45596"/>
                    <a:pt x="36192" y="38225"/>
                    <a:pt x="32313" y="30952"/>
                  </a:cubicBezTo>
                  <a:cubicBezTo>
                    <a:pt x="29403" y="25424"/>
                    <a:pt x="25718" y="19701"/>
                    <a:pt x="22033" y="1456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E9CD35E-8A1A-8E2D-346D-0E3CD978A53B}"/>
                </a:ext>
              </a:extLst>
            </p:cNvPr>
            <p:cNvSpPr/>
            <p:nvPr/>
          </p:nvSpPr>
          <p:spPr>
            <a:xfrm>
              <a:off x="7907576" y="2247121"/>
              <a:ext cx="46782" cy="49718"/>
            </a:xfrm>
            <a:custGeom>
              <a:avLst/>
              <a:gdLst>
                <a:gd name="connsiteX0" fmla="*/ 20944 w 46782"/>
                <a:gd name="connsiteY0" fmla="*/ 9768 h 49718"/>
                <a:gd name="connsiteX1" fmla="*/ 8918 w 46782"/>
                <a:gd name="connsiteY1" fmla="*/ 264 h 49718"/>
                <a:gd name="connsiteX2" fmla="*/ 286 w 46782"/>
                <a:gd name="connsiteY2" fmla="*/ 8120 h 49718"/>
                <a:gd name="connsiteX3" fmla="*/ 37431 w 46782"/>
                <a:gd name="connsiteY3" fmla="*/ 49047 h 49718"/>
                <a:gd name="connsiteX4" fmla="*/ 45675 w 46782"/>
                <a:gd name="connsiteY4" fmla="*/ 40027 h 49718"/>
                <a:gd name="connsiteX5" fmla="*/ 20944 w 46782"/>
                <a:gd name="connsiteY5" fmla="*/ 9768 h 4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82" h="49718">
                  <a:moveTo>
                    <a:pt x="20944" y="9768"/>
                  </a:moveTo>
                  <a:cubicBezTo>
                    <a:pt x="16580" y="4434"/>
                    <a:pt x="15222" y="2204"/>
                    <a:pt x="8918" y="264"/>
                  </a:cubicBezTo>
                  <a:cubicBezTo>
                    <a:pt x="4457" y="-1094"/>
                    <a:pt x="-1363" y="2979"/>
                    <a:pt x="286" y="8120"/>
                  </a:cubicBezTo>
                  <a:cubicBezTo>
                    <a:pt x="5717" y="25383"/>
                    <a:pt x="21817" y="40803"/>
                    <a:pt x="37431" y="49047"/>
                  </a:cubicBezTo>
                  <a:cubicBezTo>
                    <a:pt x="42765" y="51859"/>
                    <a:pt x="49457" y="45264"/>
                    <a:pt x="45675" y="40027"/>
                  </a:cubicBezTo>
                  <a:cubicBezTo>
                    <a:pt x="37819" y="29359"/>
                    <a:pt x="29284" y="19855"/>
                    <a:pt x="20944" y="976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D8922E2-BA70-D511-577C-FC9B0119A8F0}"/>
                </a:ext>
              </a:extLst>
            </p:cNvPr>
            <p:cNvSpPr/>
            <p:nvPr/>
          </p:nvSpPr>
          <p:spPr>
            <a:xfrm>
              <a:off x="8150494" y="2422603"/>
              <a:ext cx="77637" cy="274397"/>
            </a:xfrm>
            <a:custGeom>
              <a:avLst/>
              <a:gdLst>
                <a:gd name="connsiteX0" fmla="*/ 77609 w 77637"/>
                <a:gd name="connsiteY0" fmla="*/ 270228 h 274397"/>
                <a:gd name="connsiteX1" fmla="*/ 50453 w 77637"/>
                <a:gd name="connsiteY1" fmla="*/ 133966 h 274397"/>
                <a:gd name="connsiteX2" fmla="*/ 9623 w 77637"/>
                <a:gd name="connsiteY2" fmla="*/ 3038 h 274397"/>
                <a:gd name="connsiteX3" fmla="*/ 22 w 77637"/>
                <a:gd name="connsiteY3" fmla="*/ 5365 h 274397"/>
                <a:gd name="connsiteX4" fmla="*/ 39785 w 77637"/>
                <a:gd name="connsiteY4" fmla="*/ 145604 h 274397"/>
                <a:gd name="connsiteX5" fmla="*/ 70529 w 77637"/>
                <a:gd name="connsiteY5" fmla="*/ 272362 h 274397"/>
                <a:gd name="connsiteX6" fmla="*/ 77609 w 77637"/>
                <a:gd name="connsiteY6" fmla="*/ 270228 h 27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37" h="274397">
                  <a:moveTo>
                    <a:pt x="77609" y="270228"/>
                  </a:moveTo>
                  <a:cubicBezTo>
                    <a:pt x="72469" y="224064"/>
                    <a:pt x="65292" y="178094"/>
                    <a:pt x="50453" y="133966"/>
                  </a:cubicBezTo>
                  <a:cubicBezTo>
                    <a:pt x="35906" y="90808"/>
                    <a:pt x="29117" y="44353"/>
                    <a:pt x="9623" y="3038"/>
                  </a:cubicBezTo>
                  <a:cubicBezTo>
                    <a:pt x="7296" y="-2005"/>
                    <a:pt x="-463" y="-454"/>
                    <a:pt x="22" y="5365"/>
                  </a:cubicBezTo>
                  <a:cubicBezTo>
                    <a:pt x="4095" y="52597"/>
                    <a:pt x="26013" y="100410"/>
                    <a:pt x="39785" y="145604"/>
                  </a:cubicBezTo>
                  <a:cubicBezTo>
                    <a:pt x="52199" y="186240"/>
                    <a:pt x="53557" y="233957"/>
                    <a:pt x="70529" y="272362"/>
                  </a:cubicBezTo>
                  <a:cubicBezTo>
                    <a:pt x="72372" y="276144"/>
                    <a:pt x="78094" y="274205"/>
                    <a:pt x="77609" y="27022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318868F-EB27-3DD2-0C5A-82F6A708E73D}"/>
                </a:ext>
              </a:extLst>
            </p:cNvPr>
            <p:cNvSpPr/>
            <p:nvPr/>
          </p:nvSpPr>
          <p:spPr>
            <a:xfrm>
              <a:off x="8103835" y="2311106"/>
              <a:ext cx="38912" cy="90103"/>
            </a:xfrm>
            <a:custGeom>
              <a:avLst/>
              <a:gdLst>
                <a:gd name="connsiteX0" fmla="*/ 24956 w 38912"/>
                <a:gd name="connsiteY0" fmla="*/ 35687 h 90103"/>
                <a:gd name="connsiteX1" fmla="*/ 13609 w 38912"/>
                <a:gd name="connsiteY1" fmla="*/ 3682 h 90103"/>
                <a:gd name="connsiteX2" fmla="*/ 3329 w 38912"/>
                <a:gd name="connsiteY2" fmla="*/ 2228 h 90103"/>
                <a:gd name="connsiteX3" fmla="*/ 6626 w 38912"/>
                <a:gd name="connsiteY3" fmla="*/ 35202 h 90103"/>
                <a:gd name="connsiteX4" fmla="*/ 25635 w 38912"/>
                <a:gd name="connsiteY4" fmla="*/ 86991 h 90103"/>
                <a:gd name="connsiteX5" fmla="*/ 38340 w 38912"/>
                <a:gd name="connsiteY5" fmla="*/ 80397 h 90103"/>
                <a:gd name="connsiteX6" fmla="*/ 24956 w 38912"/>
                <a:gd name="connsiteY6" fmla="*/ 35687 h 9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12" h="90103">
                  <a:moveTo>
                    <a:pt x="24956" y="35687"/>
                  </a:moveTo>
                  <a:cubicBezTo>
                    <a:pt x="21174" y="25116"/>
                    <a:pt x="16810" y="14448"/>
                    <a:pt x="13609" y="3682"/>
                  </a:cubicBezTo>
                  <a:cubicBezTo>
                    <a:pt x="12348" y="-682"/>
                    <a:pt x="5850" y="-1167"/>
                    <a:pt x="3329" y="2228"/>
                  </a:cubicBezTo>
                  <a:cubicBezTo>
                    <a:pt x="-4139" y="12411"/>
                    <a:pt x="2747" y="24728"/>
                    <a:pt x="6626" y="35202"/>
                  </a:cubicBezTo>
                  <a:cubicBezTo>
                    <a:pt x="12930" y="52271"/>
                    <a:pt x="16325" y="71474"/>
                    <a:pt x="25635" y="86991"/>
                  </a:cubicBezTo>
                  <a:cubicBezTo>
                    <a:pt x="29805" y="94071"/>
                    <a:pt x="41637" y="87864"/>
                    <a:pt x="38340" y="80397"/>
                  </a:cubicBezTo>
                  <a:cubicBezTo>
                    <a:pt x="32230" y="66528"/>
                    <a:pt x="30096" y="50138"/>
                    <a:pt x="24956" y="3568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74545D-0B8E-29C7-34A7-F90774F71847}"/>
                </a:ext>
              </a:extLst>
            </p:cNvPr>
            <p:cNvSpPr/>
            <p:nvPr/>
          </p:nvSpPr>
          <p:spPr>
            <a:xfrm>
              <a:off x="8267754" y="2523436"/>
              <a:ext cx="30248" cy="210903"/>
            </a:xfrm>
            <a:custGeom>
              <a:avLst/>
              <a:gdLst>
                <a:gd name="connsiteX0" fmla="*/ 14465 w 30248"/>
                <a:gd name="connsiteY0" fmla="*/ 206734 h 210903"/>
                <a:gd name="connsiteX1" fmla="*/ 22515 w 30248"/>
                <a:gd name="connsiteY1" fmla="*/ 208771 h 210903"/>
                <a:gd name="connsiteX2" fmla="*/ 23970 w 30248"/>
                <a:gd name="connsiteY2" fmla="*/ 122067 h 210903"/>
                <a:gd name="connsiteX3" fmla="*/ 13592 w 30248"/>
                <a:gd name="connsiteY3" fmla="*/ 53306 h 210903"/>
                <a:gd name="connsiteX4" fmla="*/ 9325 w 30248"/>
                <a:gd name="connsiteY4" fmla="*/ 3165 h 210903"/>
                <a:gd name="connsiteX5" fmla="*/ 694 w 30248"/>
                <a:gd name="connsiteY5" fmla="*/ 4135 h 210903"/>
                <a:gd name="connsiteX6" fmla="*/ 7773 w 30248"/>
                <a:gd name="connsiteY6" fmla="*/ 108974 h 210903"/>
                <a:gd name="connsiteX7" fmla="*/ 14465 w 30248"/>
                <a:gd name="connsiteY7" fmla="*/ 206734 h 21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8" h="210903">
                  <a:moveTo>
                    <a:pt x="14465" y="206734"/>
                  </a:moveTo>
                  <a:cubicBezTo>
                    <a:pt x="14756" y="211098"/>
                    <a:pt x="20090" y="212456"/>
                    <a:pt x="22515" y="208771"/>
                  </a:cubicBezTo>
                  <a:cubicBezTo>
                    <a:pt x="36772" y="186852"/>
                    <a:pt x="27655" y="146701"/>
                    <a:pt x="23970" y="122067"/>
                  </a:cubicBezTo>
                  <a:cubicBezTo>
                    <a:pt x="20575" y="98985"/>
                    <a:pt x="14950" y="76776"/>
                    <a:pt x="13592" y="53306"/>
                  </a:cubicBezTo>
                  <a:cubicBezTo>
                    <a:pt x="12622" y="36528"/>
                    <a:pt x="15629" y="19070"/>
                    <a:pt x="9325" y="3165"/>
                  </a:cubicBezTo>
                  <a:cubicBezTo>
                    <a:pt x="7579" y="-1296"/>
                    <a:pt x="984" y="-1102"/>
                    <a:pt x="694" y="4135"/>
                  </a:cubicBezTo>
                  <a:cubicBezTo>
                    <a:pt x="-1440" y="39922"/>
                    <a:pt x="1469" y="73770"/>
                    <a:pt x="7773" y="108974"/>
                  </a:cubicBezTo>
                  <a:cubicBezTo>
                    <a:pt x="13689" y="142046"/>
                    <a:pt x="11944" y="173469"/>
                    <a:pt x="14465" y="2067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D68B573-94A8-1DF3-455E-F7B33717B4ED}"/>
                </a:ext>
              </a:extLst>
            </p:cNvPr>
            <p:cNvSpPr/>
            <p:nvPr/>
          </p:nvSpPr>
          <p:spPr>
            <a:xfrm>
              <a:off x="7942630" y="2232546"/>
              <a:ext cx="37901" cy="66741"/>
            </a:xfrm>
            <a:custGeom>
              <a:avLst/>
              <a:gdLst>
                <a:gd name="connsiteX0" fmla="*/ 26719 w 37901"/>
                <a:gd name="connsiteY0" fmla="*/ 34041 h 66741"/>
                <a:gd name="connsiteX1" fmla="*/ 10232 w 37901"/>
                <a:gd name="connsiteY1" fmla="*/ 2716 h 66741"/>
                <a:gd name="connsiteX2" fmla="*/ 146 w 37901"/>
                <a:gd name="connsiteY2" fmla="*/ 5431 h 66741"/>
                <a:gd name="connsiteX3" fmla="*/ 13141 w 37901"/>
                <a:gd name="connsiteY3" fmla="*/ 45485 h 66741"/>
                <a:gd name="connsiteX4" fmla="*/ 28368 w 37901"/>
                <a:gd name="connsiteY4" fmla="*/ 65852 h 66741"/>
                <a:gd name="connsiteX5" fmla="*/ 36321 w 37901"/>
                <a:gd name="connsiteY5" fmla="*/ 55669 h 66741"/>
                <a:gd name="connsiteX6" fmla="*/ 26719 w 37901"/>
                <a:gd name="connsiteY6" fmla="*/ 34041 h 6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01" h="66741">
                  <a:moveTo>
                    <a:pt x="26719" y="34041"/>
                  </a:moveTo>
                  <a:cubicBezTo>
                    <a:pt x="21579" y="23373"/>
                    <a:pt x="15275" y="13481"/>
                    <a:pt x="10232" y="2716"/>
                  </a:cubicBezTo>
                  <a:cubicBezTo>
                    <a:pt x="7710" y="-2618"/>
                    <a:pt x="630" y="776"/>
                    <a:pt x="146" y="5431"/>
                  </a:cubicBezTo>
                  <a:cubicBezTo>
                    <a:pt x="-1212" y="20658"/>
                    <a:pt x="7225" y="32199"/>
                    <a:pt x="13141" y="45485"/>
                  </a:cubicBezTo>
                  <a:cubicBezTo>
                    <a:pt x="16827" y="53826"/>
                    <a:pt x="19833" y="61488"/>
                    <a:pt x="28368" y="65852"/>
                  </a:cubicBezTo>
                  <a:cubicBezTo>
                    <a:pt x="35351" y="69441"/>
                    <a:pt x="40685" y="61391"/>
                    <a:pt x="36321" y="55669"/>
                  </a:cubicBezTo>
                  <a:cubicBezTo>
                    <a:pt x="31471" y="49365"/>
                    <a:pt x="30114" y="41121"/>
                    <a:pt x="26719" y="3404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6FDBAC0-DB54-25B8-B0FE-208C496BC81D}"/>
                </a:ext>
              </a:extLst>
            </p:cNvPr>
            <p:cNvSpPr/>
            <p:nvPr/>
          </p:nvSpPr>
          <p:spPr>
            <a:xfrm>
              <a:off x="7855017" y="1842122"/>
              <a:ext cx="25898" cy="79067"/>
            </a:xfrm>
            <a:custGeom>
              <a:avLst/>
              <a:gdLst>
                <a:gd name="connsiteX0" fmla="*/ 25107 w 25898"/>
                <a:gd name="connsiteY0" fmla="*/ 68534 h 79067"/>
                <a:gd name="connsiteX1" fmla="*/ 21325 w 25898"/>
                <a:gd name="connsiteY1" fmla="*/ 40021 h 79067"/>
                <a:gd name="connsiteX2" fmla="*/ 18997 w 25898"/>
                <a:gd name="connsiteY2" fmla="*/ 24988 h 79067"/>
                <a:gd name="connsiteX3" fmla="*/ 12984 w 25898"/>
                <a:gd name="connsiteY3" fmla="*/ 2100 h 79067"/>
                <a:gd name="connsiteX4" fmla="*/ 1637 w 25898"/>
                <a:gd name="connsiteY4" fmla="*/ 4524 h 79067"/>
                <a:gd name="connsiteX5" fmla="*/ 1734 w 25898"/>
                <a:gd name="connsiteY5" fmla="*/ 39245 h 79067"/>
                <a:gd name="connsiteX6" fmla="*/ 10850 w 25898"/>
                <a:gd name="connsiteY6" fmla="*/ 76196 h 79067"/>
                <a:gd name="connsiteX7" fmla="*/ 25107 w 25898"/>
                <a:gd name="connsiteY7" fmla="*/ 68534 h 7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98" h="79067">
                  <a:moveTo>
                    <a:pt x="25107" y="68534"/>
                  </a:moveTo>
                  <a:cubicBezTo>
                    <a:pt x="22101" y="61939"/>
                    <a:pt x="22295" y="46615"/>
                    <a:pt x="21325" y="40021"/>
                  </a:cubicBezTo>
                  <a:cubicBezTo>
                    <a:pt x="20549" y="34977"/>
                    <a:pt x="19579" y="29934"/>
                    <a:pt x="18997" y="24988"/>
                  </a:cubicBezTo>
                  <a:cubicBezTo>
                    <a:pt x="18027" y="16260"/>
                    <a:pt x="19676" y="8501"/>
                    <a:pt x="12984" y="2100"/>
                  </a:cubicBezTo>
                  <a:cubicBezTo>
                    <a:pt x="9687" y="-1101"/>
                    <a:pt x="2704" y="-907"/>
                    <a:pt x="1637" y="4524"/>
                  </a:cubicBezTo>
                  <a:cubicBezTo>
                    <a:pt x="-885" y="16647"/>
                    <a:pt x="-206" y="27025"/>
                    <a:pt x="1734" y="39245"/>
                  </a:cubicBezTo>
                  <a:cubicBezTo>
                    <a:pt x="3480" y="50301"/>
                    <a:pt x="2898" y="67661"/>
                    <a:pt x="10850" y="76196"/>
                  </a:cubicBezTo>
                  <a:cubicBezTo>
                    <a:pt x="16476" y="82499"/>
                    <a:pt x="29180" y="77747"/>
                    <a:pt x="25107" y="685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779995E-6677-3C9E-872E-DBC554835B8D}"/>
                </a:ext>
              </a:extLst>
            </p:cNvPr>
            <p:cNvSpPr/>
            <p:nvPr/>
          </p:nvSpPr>
          <p:spPr>
            <a:xfrm>
              <a:off x="7885485" y="1820758"/>
              <a:ext cx="21092" cy="67125"/>
            </a:xfrm>
            <a:custGeom>
              <a:avLst/>
              <a:gdLst>
                <a:gd name="connsiteX0" fmla="*/ 17140 w 21092"/>
                <a:gd name="connsiteY0" fmla="*/ 62743 h 67125"/>
                <a:gd name="connsiteX1" fmla="*/ 19176 w 21092"/>
                <a:gd name="connsiteY1" fmla="*/ 29768 h 67125"/>
                <a:gd name="connsiteX2" fmla="*/ 17624 w 21092"/>
                <a:gd name="connsiteY2" fmla="*/ 2613 h 67125"/>
                <a:gd name="connsiteX3" fmla="*/ 7732 w 21092"/>
                <a:gd name="connsiteY3" fmla="*/ 3970 h 67125"/>
                <a:gd name="connsiteX4" fmla="*/ 70 w 21092"/>
                <a:gd name="connsiteY4" fmla="*/ 32387 h 67125"/>
                <a:gd name="connsiteX5" fmla="*/ 3756 w 21092"/>
                <a:gd name="connsiteY5" fmla="*/ 59639 h 67125"/>
                <a:gd name="connsiteX6" fmla="*/ 17140 w 21092"/>
                <a:gd name="connsiteY6" fmla="*/ 62743 h 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2" h="67125">
                  <a:moveTo>
                    <a:pt x="17140" y="62743"/>
                  </a:moveTo>
                  <a:cubicBezTo>
                    <a:pt x="21116" y="51589"/>
                    <a:pt x="17140" y="41309"/>
                    <a:pt x="19176" y="29768"/>
                  </a:cubicBezTo>
                  <a:cubicBezTo>
                    <a:pt x="21116" y="19100"/>
                    <a:pt x="22862" y="12311"/>
                    <a:pt x="17624" y="2613"/>
                  </a:cubicBezTo>
                  <a:cubicBezTo>
                    <a:pt x="15297" y="-1752"/>
                    <a:pt x="9187" y="-200"/>
                    <a:pt x="7732" y="3970"/>
                  </a:cubicBezTo>
                  <a:cubicBezTo>
                    <a:pt x="4532" y="13281"/>
                    <a:pt x="749" y="22494"/>
                    <a:pt x="70" y="32387"/>
                  </a:cubicBezTo>
                  <a:cubicBezTo>
                    <a:pt x="-609" y="41891"/>
                    <a:pt x="3853" y="50329"/>
                    <a:pt x="3756" y="59639"/>
                  </a:cubicBezTo>
                  <a:cubicBezTo>
                    <a:pt x="3756" y="67010"/>
                    <a:pt x="14327" y="70501"/>
                    <a:pt x="17140" y="627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221F688-5EED-D431-CE53-3E3482D095F4}"/>
                </a:ext>
              </a:extLst>
            </p:cNvPr>
            <p:cNvSpPr/>
            <p:nvPr/>
          </p:nvSpPr>
          <p:spPr>
            <a:xfrm>
              <a:off x="7921520" y="1829482"/>
              <a:ext cx="17202" cy="43841"/>
            </a:xfrm>
            <a:custGeom>
              <a:avLst/>
              <a:gdLst>
                <a:gd name="connsiteX0" fmla="*/ 696 w 17202"/>
                <a:gd name="connsiteY0" fmla="*/ 37725 h 43841"/>
                <a:gd name="connsiteX1" fmla="*/ 10103 w 17202"/>
                <a:gd name="connsiteY1" fmla="*/ 42380 h 43841"/>
                <a:gd name="connsiteX2" fmla="*/ 9812 w 17202"/>
                <a:gd name="connsiteY2" fmla="*/ 1453 h 43841"/>
                <a:gd name="connsiteX3" fmla="*/ 599 w 17202"/>
                <a:gd name="connsiteY3" fmla="*/ 5332 h 43841"/>
                <a:gd name="connsiteX4" fmla="*/ 17 w 17202"/>
                <a:gd name="connsiteY4" fmla="*/ 25893 h 43841"/>
                <a:gd name="connsiteX5" fmla="*/ 696 w 17202"/>
                <a:gd name="connsiteY5" fmla="*/ 37725 h 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2" h="43841">
                  <a:moveTo>
                    <a:pt x="696" y="37725"/>
                  </a:moveTo>
                  <a:cubicBezTo>
                    <a:pt x="-274" y="42380"/>
                    <a:pt x="7000" y="45969"/>
                    <a:pt x="10103" y="42380"/>
                  </a:cubicBezTo>
                  <a:cubicBezTo>
                    <a:pt x="18832" y="32682"/>
                    <a:pt x="20384" y="11055"/>
                    <a:pt x="9812" y="1453"/>
                  </a:cubicBezTo>
                  <a:cubicBezTo>
                    <a:pt x="6418" y="-1650"/>
                    <a:pt x="599" y="483"/>
                    <a:pt x="599" y="5332"/>
                  </a:cubicBezTo>
                  <a:cubicBezTo>
                    <a:pt x="696" y="12315"/>
                    <a:pt x="308" y="19007"/>
                    <a:pt x="17" y="25893"/>
                  </a:cubicBezTo>
                  <a:cubicBezTo>
                    <a:pt x="-177" y="29578"/>
                    <a:pt x="1375" y="34234"/>
                    <a:pt x="696" y="3772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E0E8D5B-EBAE-DDF1-36D2-290588EA7339}"/>
                </a:ext>
              </a:extLst>
            </p:cNvPr>
            <p:cNvSpPr/>
            <p:nvPr/>
          </p:nvSpPr>
          <p:spPr>
            <a:xfrm>
              <a:off x="7382521" y="1879578"/>
              <a:ext cx="48479" cy="54493"/>
            </a:xfrm>
            <a:custGeom>
              <a:avLst/>
              <a:gdLst>
                <a:gd name="connsiteX0" fmla="*/ 44688 w 48479"/>
                <a:gd name="connsiteY0" fmla="*/ 40097 h 54493"/>
                <a:gd name="connsiteX1" fmla="*/ 44979 w 48479"/>
                <a:gd name="connsiteY1" fmla="*/ 40097 h 54493"/>
                <a:gd name="connsiteX2" fmla="*/ 21509 w 48479"/>
                <a:gd name="connsiteY2" fmla="*/ 9644 h 54493"/>
                <a:gd name="connsiteX3" fmla="*/ 7640 w 48479"/>
                <a:gd name="connsiteY3" fmla="*/ 43 h 54493"/>
                <a:gd name="connsiteX4" fmla="*/ 269 w 48479"/>
                <a:gd name="connsiteY4" fmla="*/ 8093 h 54493"/>
                <a:gd name="connsiteX5" fmla="*/ 37705 w 48479"/>
                <a:gd name="connsiteY5" fmla="*/ 54063 h 54493"/>
                <a:gd name="connsiteX6" fmla="*/ 46531 w 48479"/>
                <a:gd name="connsiteY6" fmla="*/ 41552 h 54493"/>
                <a:gd name="connsiteX7" fmla="*/ 44688 w 48479"/>
                <a:gd name="connsiteY7" fmla="*/ 40097 h 54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79" h="54493">
                  <a:moveTo>
                    <a:pt x="44688" y="40097"/>
                  </a:moveTo>
                  <a:cubicBezTo>
                    <a:pt x="44785" y="40097"/>
                    <a:pt x="44882" y="40097"/>
                    <a:pt x="44979" y="40097"/>
                  </a:cubicBezTo>
                  <a:cubicBezTo>
                    <a:pt x="30625" y="31078"/>
                    <a:pt x="29753" y="21573"/>
                    <a:pt x="21509" y="9644"/>
                  </a:cubicBezTo>
                  <a:cubicBezTo>
                    <a:pt x="17824" y="4310"/>
                    <a:pt x="14138" y="722"/>
                    <a:pt x="7640" y="43"/>
                  </a:cubicBezTo>
                  <a:cubicBezTo>
                    <a:pt x="2888" y="-442"/>
                    <a:pt x="-1088" y="3243"/>
                    <a:pt x="269" y="8093"/>
                  </a:cubicBezTo>
                  <a:cubicBezTo>
                    <a:pt x="5604" y="26811"/>
                    <a:pt x="18696" y="47274"/>
                    <a:pt x="37705" y="54063"/>
                  </a:cubicBezTo>
                  <a:cubicBezTo>
                    <a:pt x="44785" y="56585"/>
                    <a:pt x="52059" y="47468"/>
                    <a:pt x="46531" y="41552"/>
                  </a:cubicBezTo>
                  <a:cubicBezTo>
                    <a:pt x="45852" y="40776"/>
                    <a:pt x="45367" y="40582"/>
                    <a:pt x="44688" y="4009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E567FCF-6BBD-9353-27AD-D770C3281850}"/>
                </a:ext>
              </a:extLst>
            </p:cNvPr>
            <p:cNvSpPr/>
            <p:nvPr/>
          </p:nvSpPr>
          <p:spPr>
            <a:xfrm>
              <a:off x="7346077" y="1917245"/>
              <a:ext cx="56715" cy="37812"/>
            </a:xfrm>
            <a:custGeom>
              <a:avLst/>
              <a:gdLst>
                <a:gd name="connsiteX0" fmla="*/ 43115 w 56715"/>
                <a:gd name="connsiteY0" fmla="*/ 20760 h 37812"/>
                <a:gd name="connsiteX1" fmla="*/ 7716 w 56715"/>
                <a:gd name="connsiteY1" fmla="*/ 200 h 37812"/>
                <a:gd name="connsiteX2" fmla="*/ 345 w 56715"/>
                <a:gd name="connsiteY2" fmla="*/ 8250 h 37812"/>
                <a:gd name="connsiteX3" fmla="*/ 50874 w 56715"/>
                <a:gd name="connsiteY3" fmla="*/ 37636 h 37812"/>
                <a:gd name="connsiteX4" fmla="*/ 56208 w 56715"/>
                <a:gd name="connsiteY4" fmla="*/ 31235 h 37812"/>
                <a:gd name="connsiteX5" fmla="*/ 43115 w 56715"/>
                <a:gd name="connsiteY5" fmla="*/ 20760 h 3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15" h="37812">
                  <a:moveTo>
                    <a:pt x="43115" y="20760"/>
                  </a:moveTo>
                  <a:cubicBezTo>
                    <a:pt x="30798" y="14457"/>
                    <a:pt x="20906" y="3885"/>
                    <a:pt x="7716" y="200"/>
                  </a:cubicBezTo>
                  <a:cubicBezTo>
                    <a:pt x="3254" y="-1061"/>
                    <a:pt x="-1304" y="3885"/>
                    <a:pt x="345" y="8250"/>
                  </a:cubicBezTo>
                  <a:cubicBezTo>
                    <a:pt x="9267" y="31041"/>
                    <a:pt x="30701" y="31914"/>
                    <a:pt x="50874" y="37636"/>
                  </a:cubicBezTo>
                  <a:cubicBezTo>
                    <a:pt x="54559" y="38702"/>
                    <a:pt x="58050" y="34726"/>
                    <a:pt x="56208" y="31235"/>
                  </a:cubicBezTo>
                  <a:cubicBezTo>
                    <a:pt x="53007" y="25513"/>
                    <a:pt x="48837" y="23670"/>
                    <a:pt x="43115" y="2076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3DBDB0-D72C-4A9D-EAE0-CF3CFEAE9064}"/>
                </a:ext>
              </a:extLst>
            </p:cNvPr>
            <p:cNvSpPr/>
            <p:nvPr/>
          </p:nvSpPr>
          <p:spPr>
            <a:xfrm>
              <a:off x="7302619" y="1953135"/>
              <a:ext cx="50741" cy="22633"/>
            </a:xfrm>
            <a:custGeom>
              <a:avLst/>
              <a:gdLst>
                <a:gd name="connsiteX0" fmla="*/ 47488 w 50741"/>
                <a:gd name="connsiteY0" fmla="*/ 9117 h 22633"/>
                <a:gd name="connsiteX1" fmla="*/ 7046 w 50741"/>
                <a:gd name="connsiteY1" fmla="*/ 0 h 22633"/>
                <a:gd name="connsiteX2" fmla="*/ 160 w 50741"/>
                <a:gd name="connsiteY2" fmla="*/ 8147 h 22633"/>
                <a:gd name="connsiteX3" fmla="*/ 46518 w 50741"/>
                <a:gd name="connsiteY3" fmla="*/ 20658 h 22633"/>
                <a:gd name="connsiteX4" fmla="*/ 47488 w 50741"/>
                <a:gd name="connsiteY4" fmla="*/ 9117 h 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41" h="22633">
                  <a:moveTo>
                    <a:pt x="47488" y="9117"/>
                  </a:moveTo>
                  <a:cubicBezTo>
                    <a:pt x="34589" y="4364"/>
                    <a:pt x="20914" y="97"/>
                    <a:pt x="7046" y="0"/>
                  </a:cubicBezTo>
                  <a:cubicBezTo>
                    <a:pt x="2778" y="0"/>
                    <a:pt x="-810" y="3782"/>
                    <a:pt x="160" y="8147"/>
                  </a:cubicBezTo>
                  <a:cubicBezTo>
                    <a:pt x="4330" y="26283"/>
                    <a:pt x="32746" y="23276"/>
                    <a:pt x="46518" y="20658"/>
                  </a:cubicBezTo>
                  <a:cubicBezTo>
                    <a:pt x="51561" y="19688"/>
                    <a:pt x="52337" y="10862"/>
                    <a:pt x="47488" y="911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59A3644-E389-CD13-7B18-7CA35583590F}"/>
                </a:ext>
              </a:extLst>
            </p:cNvPr>
            <p:cNvSpPr/>
            <p:nvPr/>
          </p:nvSpPr>
          <p:spPr>
            <a:xfrm>
              <a:off x="8387869" y="2176949"/>
              <a:ext cx="31009" cy="64965"/>
            </a:xfrm>
            <a:custGeom>
              <a:avLst/>
              <a:gdLst>
                <a:gd name="connsiteX0" fmla="*/ 14611 w 31009"/>
                <a:gd name="connsiteY0" fmla="*/ 58021 h 64965"/>
                <a:gd name="connsiteX1" fmla="*/ 23825 w 31009"/>
                <a:gd name="connsiteY1" fmla="*/ 39497 h 64965"/>
                <a:gd name="connsiteX2" fmla="*/ 30226 w 31009"/>
                <a:gd name="connsiteY2" fmla="*/ 19131 h 64965"/>
                <a:gd name="connsiteX3" fmla="*/ 24407 w 31009"/>
                <a:gd name="connsiteY3" fmla="*/ 607 h 64965"/>
                <a:gd name="connsiteX4" fmla="*/ 16842 w 31009"/>
                <a:gd name="connsiteY4" fmla="*/ 5456 h 64965"/>
                <a:gd name="connsiteX5" fmla="*/ 5010 w 31009"/>
                <a:gd name="connsiteY5" fmla="*/ 63452 h 64965"/>
                <a:gd name="connsiteX6" fmla="*/ 14611 w 31009"/>
                <a:gd name="connsiteY6" fmla="*/ 58021 h 6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09" h="64965">
                  <a:moveTo>
                    <a:pt x="14611" y="58021"/>
                  </a:moveTo>
                  <a:cubicBezTo>
                    <a:pt x="14611" y="53075"/>
                    <a:pt x="21885" y="44443"/>
                    <a:pt x="23825" y="39497"/>
                  </a:cubicBezTo>
                  <a:cubicBezTo>
                    <a:pt x="26249" y="33096"/>
                    <a:pt x="28868" y="25822"/>
                    <a:pt x="30226" y="19131"/>
                  </a:cubicBezTo>
                  <a:cubicBezTo>
                    <a:pt x="31777" y="11372"/>
                    <a:pt x="31583" y="4777"/>
                    <a:pt x="24407" y="607"/>
                  </a:cubicBezTo>
                  <a:cubicBezTo>
                    <a:pt x="21109" y="-1333"/>
                    <a:pt x="16357" y="1673"/>
                    <a:pt x="16842" y="5456"/>
                  </a:cubicBezTo>
                  <a:cubicBezTo>
                    <a:pt x="19169" y="24368"/>
                    <a:pt x="-11769" y="46965"/>
                    <a:pt x="5010" y="63452"/>
                  </a:cubicBezTo>
                  <a:cubicBezTo>
                    <a:pt x="9083" y="67526"/>
                    <a:pt x="14708" y="62579"/>
                    <a:pt x="14611" y="5802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1B468D9-AC92-4C29-5A08-8966F0A3BF63}"/>
                </a:ext>
              </a:extLst>
            </p:cNvPr>
            <p:cNvSpPr/>
            <p:nvPr/>
          </p:nvSpPr>
          <p:spPr>
            <a:xfrm>
              <a:off x="8334033" y="2142351"/>
              <a:ext cx="14075" cy="53911"/>
            </a:xfrm>
            <a:custGeom>
              <a:avLst/>
              <a:gdLst>
                <a:gd name="connsiteX0" fmla="*/ 11033 w 14075"/>
                <a:gd name="connsiteY0" fmla="*/ 49753 h 53911"/>
                <a:gd name="connsiteX1" fmla="*/ 13360 w 14075"/>
                <a:gd name="connsiteY1" fmla="*/ 4849 h 53911"/>
                <a:gd name="connsiteX2" fmla="*/ 1625 w 14075"/>
                <a:gd name="connsiteY2" fmla="*/ 5043 h 53911"/>
                <a:gd name="connsiteX3" fmla="*/ 2207 w 14075"/>
                <a:gd name="connsiteY3" fmla="*/ 50626 h 53911"/>
                <a:gd name="connsiteX4" fmla="*/ 11033 w 14075"/>
                <a:gd name="connsiteY4" fmla="*/ 49753 h 53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5" h="53911">
                  <a:moveTo>
                    <a:pt x="11033" y="49753"/>
                  </a:moveTo>
                  <a:cubicBezTo>
                    <a:pt x="12293" y="33751"/>
                    <a:pt x="15494" y="21143"/>
                    <a:pt x="13360" y="4849"/>
                  </a:cubicBezTo>
                  <a:cubicBezTo>
                    <a:pt x="12488" y="-1648"/>
                    <a:pt x="1625" y="-1648"/>
                    <a:pt x="1625" y="5043"/>
                  </a:cubicBezTo>
                  <a:cubicBezTo>
                    <a:pt x="1722" y="19688"/>
                    <a:pt x="-2448" y="36660"/>
                    <a:pt x="2207" y="50626"/>
                  </a:cubicBezTo>
                  <a:cubicBezTo>
                    <a:pt x="3759" y="55281"/>
                    <a:pt x="10645" y="54990"/>
                    <a:pt x="11033" y="4975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8162D1-E11C-6FB8-2326-A69B64780868}"/>
                </a:ext>
              </a:extLst>
            </p:cNvPr>
            <p:cNvSpPr/>
            <p:nvPr/>
          </p:nvSpPr>
          <p:spPr>
            <a:xfrm>
              <a:off x="8351103" y="2265870"/>
              <a:ext cx="32117" cy="135429"/>
            </a:xfrm>
            <a:custGeom>
              <a:avLst/>
              <a:gdLst>
                <a:gd name="connsiteX0" fmla="*/ 557 w 32117"/>
                <a:gd name="connsiteY0" fmla="*/ 131064 h 135429"/>
                <a:gd name="connsiteX1" fmla="*/ 10449 w 32117"/>
                <a:gd name="connsiteY1" fmla="*/ 131355 h 135429"/>
                <a:gd name="connsiteX2" fmla="*/ 25482 w 32117"/>
                <a:gd name="connsiteY2" fmla="*/ 47949 h 135429"/>
                <a:gd name="connsiteX3" fmla="*/ 27615 w 32117"/>
                <a:gd name="connsiteY3" fmla="*/ 2463 h 135429"/>
                <a:gd name="connsiteX4" fmla="*/ 15589 w 32117"/>
                <a:gd name="connsiteY4" fmla="*/ 9446 h 135429"/>
                <a:gd name="connsiteX5" fmla="*/ 10158 w 32117"/>
                <a:gd name="connsiteY5" fmla="*/ 39220 h 135429"/>
                <a:gd name="connsiteX6" fmla="*/ 7055 w 32117"/>
                <a:gd name="connsiteY6" fmla="*/ 66279 h 135429"/>
                <a:gd name="connsiteX7" fmla="*/ 557 w 32117"/>
                <a:gd name="connsiteY7" fmla="*/ 131064 h 13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17" h="135429">
                  <a:moveTo>
                    <a:pt x="557" y="131064"/>
                  </a:moveTo>
                  <a:cubicBezTo>
                    <a:pt x="1236" y="136786"/>
                    <a:pt x="9382" y="136883"/>
                    <a:pt x="10449" y="131355"/>
                  </a:cubicBezTo>
                  <a:cubicBezTo>
                    <a:pt x="15686" y="103520"/>
                    <a:pt x="22184" y="76074"/>
                    <a:pt x="25482" y="47949"/>
                  </a:cubicBezTo>
                  <a:cubicBezTo>
                    <a:pt x="27033" y="34565"/>
                    <a:pt x="38186" y="14198"/>
                    <a:pt x="27615" y="2463"/>
                  </a:cubicBezTo>
                  <a:cubicBezTo>
                    <a:pt x="22475" y="-3259"/>
                    <a:pt x="12195" y="1784"/>
                    <a:pt x="15589" y="9446"/>
                  </a:cubicBezTo>
                  <a:cubicBezTo>
                    <a:pt x="18402" y="15750"/>
                    <a:pt x="11322" y="32237"/>
                    <a:pt x="10158" y="39220"/>
                  </a:cubicBezTo>
                  <a:cubicBezTo>
                    <a:pt x="8703" y="48143"/>
                    <a:pt x="8122" y="57259"/>
                    <a:pt x="7055" y="66279"/>
                  </a:cubicBezTo>
                  <a:cubicBezTo>
                    <a:pt x="4242" y="87809"/>
                    <a:pt x="-1868" y="109049"/>
                    <a:pt x="557" y="13106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0B75A00-C7BF-46F4-388E-6DCAE8694CFC}"/>
                </a:ext>
              </a:extLst>
            </p:cNvPr>
            <p:cNvSpPr/>
            <p:nvPr/>
          </p:nvSpPr>
          <p:spPr>
            <a:xfrm>
              <a:off x="8334604" y="2225498"/>
              <a:ext cx="23316" cy="57751"/>
            </a:xfrm>
            <a:custGeom>
              <a:avLst/>
              <a:gdLst>
                <a:gd name="connsiteX0" fmla="*/ 9201 w 23316"/>
                <a:gd name="connsiteY0" fmla="*/ 3556 h 57751"/>
                <a:gd name="connsiteX1" fmla="*/ 1345 w 23316"/>
                <a:gd name="connsiteY1" fmla="*/ 27996 h 57751"/>
                <a:gd name="connsiteX2" fmla="*/ 84 w 23316"/>
                <a:gd name="connsiteY2" fmla="*/ 50787 h 57751"/>
                <a:gd name="connsiteX3" fmla="*/ 10752 w 23316"/>
                <a:gd name="connsiteY3" fmla="*/ 55733 h 57751"/>
                <a:gd name="connsiteX4" fmla="*/ 16377 w 23316"/>
                <a:gd name="connsiteY4" fmla="*/ 37500 h 57751"/>
                <a:gd name="connsiteX5" fmla="*/ 22972 w 23316"/>
                <a:gd name="connsiteY5" fmla="*/ 9084 h 57751"/>
                <a:gd name="connsiteX6" fmla="*/ 9201 w 23316"/>
                <a:gd name="connsiteY6" fmla="*/ 3556 h 5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16" h="57751">
                  <a:moveTo>
                    <a:pt x="9201" y="3556"/>
                  </a:moveTo>
                  <a:cubicBezTo>
                    <a:pt x="4739" y="10927"/>
                    <a:pt x="3672" y="19655"/>
                    <a:pt x="1345" y="27996"/>
                  </a:cubicBezTo>
                  <a:cubicBezTo>
                    <a:pt x="-886" y="36046"/>
                    <a:pt x="1345" y="43029"/>
                    <a:pt x="84" y="50787"/>
                  </a:cubicBezTo>
                  <a:cubicBezTo>
                    <a:pt x="-886" y="56897"/>
                    <a:pt x="6776" y="60098"/>
                    <a:pt x="10752" y="55733"/>
                  </a:cubicBezTo>
                  <a:cubicBezTo>
                    <a:pt x="15989" y="50011"/>
                    <a:pt x="14923" y="44968"/>
                    <a:pt x="16377" y="37500"/>
                  </a:cubicBezTo>
                  <a:cubicBezTo>
                    <a:pt x="18220" y="28384"/>
                    <a:pt x="20354" y="18007"/>
                    <a:pt x="22972" y="9084"/>
                  </a:cubicBezTo>
                  <a:cubicBezTo>
                    <a:pt x="25494" y="647"/>
                    <a:pt x="13468" y="-3427"/>
                    <a:pt x="9201" y="355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BAB25E-DC18-C274-2422-6A043B2CCC1C}"/>
                </a:ext>
              </a:extLst>
            </p:cNvPr>
            <p:cNvSpPr/>
            <p:nvPr/>
          </p:nvSpPr>
          <p:spPr>
            <a:xfrm>
              <a:off x="8469115" y="2289897"/>
              <a:ext cx="24743" cy="46526"/>
            </a:xfrm>
            <a:custGeom>
              <a:avLst/>
              <a:gdLst>
                <a:gd name="connsiteX0" fmla="*/ 15704 w 24743"/>
                <a:gd name="connsiteY0" fmla="*/ 40020 h 46526"/>
                <a:gd name="connsiteX1" fmla="*/ 21038 w 24743"/>
                <a:gd name="connsiteY1" fmla="*/ 24115 h 46526"/>
                <a:gd name="connsiteX2" fmla="*/ 24723 w 24743"/>
                <a:gd name="connsiteY2" fmla="*/ 8113 h 46526"/>
                <a:gd name="connsiteX3" fmla="*/ 24529 w 24743"/>
                <a:gd name="connsiteY3" fmla="*/ 8307 h 46526"/>
                <a:gd name="connsiteX4" fmla="*/ 24723 w 24743"/>
                <a:gd name="connsiteY4" fmla="*/ 6270 h 46526"/>
                <a:gd name="connsiteX5" fmla="*/ 13473 w 24743"/>
                <a:gd name="connsiteY5" fmla="*/ 1518 h 46526"/>
                <a:gd name="connsiteX6" fmla="*/ 4551 w 24743"/>
                <a:gd name="connsiteY6" fmla="*/ 44579 h 46526"/>
                <a:gd name="connsiteX7" fmla="*/ 15704 w 24743"/>
                <a:gd name="connsiteY7" fmla="*/ 40020 h 4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43" h="46526">
                  <a:moveTo>
                    <a:pt x="15704" y="40020"/>
                  </a:moveTo>
                  <a:cubicBezTo>
                    <a:pt x="15898" y="35947"/>
                    <a:pt x="19971" y="28285"/>
                    <a:pt x="21038" y="24115"/>
                  </a:cubicBezTo>
                  <a:cubicBezTo>
                    <a:pt x="22396" y="18684"/>
                    <a:pt x="24238" y="13738"/>
                    <a:pt x="24723" y="8113"/>
                  </a:cubicBezTo>
                  <a:cubicBezTo>
                    <a:pt x="24626" y="8210"/>
                    <a:pt x="24529" y="8210"/>
                    <a:pt x="24529" y="8307"/>
                  </a:cubicBezTo>
                  <a:cubicBezTo>
                    <a:pt x="24529" y="7628"/>
                    <a:pt x="24820" y="7143"/>
                    <a:pt x="24723" y="6270"/>
                  </a:cubicBezTo>
                  <a:cubicBezTo>
                    <a:pt x="24238" y="1421"/>
                    <a:pt x="17449" y="-2168"/>
                    <a:pt x="13473" y="1518"/>
                  </a:cubicBezTo>
                  <a:cubicBezTo>
                    <a:pt x="3872" y="10537"/>
                    <a:pt x="-6021" y="33620"/>
                    <a:pt x="4551" y="44579"/>
                  </a:cubicBezTo>
                  <a:cubicBezTo>
                    <a:pt x="8624" y="48846"/>
                    <a:pt x="15510" y="45549"/>
                    <a:pt x="15704" y="4002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0FCC81E-5FDA-8F5F-E7DB-7478C2B4E4E9}"/>
                </a:ext>
              </a:extLst>
            </p:cNvPr>
            <p:cNvSpPr/>
            <p:nvPr/>
          </p:nvSpPr>
          <p:spPr>
            <a:xfrm>
              <a:off x="8514665" y="2282647"/>
              <a:ext cx="29695" cy="52847"/>
            </a:xfrm>
            <a:custGeom>
              <a:avLst/>
              <a:gdLst>
                <a:gd name="connsiteX0" fmla="*/ 12342 w 29695"/>
                <a:gd name="connsiteY0" fmla="*/ 47659 h 52847"/>
                <a:gd name="connsiteX1" fmla="*/ 20198 w 29695"/>
                <a:gd name="connsiteY1" fmla="*/ 26323 h 52847"/>
                <a:gd name="connsiteX2" fmla="*/ 28636 w 29695"/>
                <a:gd name="connsiteY2" fmla="*/ 8672 h 52847"/>
                <a:gd name="connsiteX3" fmla="*/ 20198 w 29695"/>
                <a:gd name="connsiteY3" fmla="*/ 1204 h 52847"/>
                <a:gd name="connsiteX4" fmla="*/ 4971 w 29695"/>
                <a:gd name="connsiteY4" fmla="*/ 25256 h 52847"/>
                <a:gd name="connsiteX5" fmla="*/ 3711 w 29695"/>
                <a:gd name="connsiteY5" fmla="*/ 51344 h 52847"/>
                <a:gd name="connsiteX6" fmla="*/ 12342 w 29695"/>
                <a:gd name="connsiteY6" fmla="*/ 47659 h 5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95" h="52847">
                  <a:moveTo>
                    <a:pt x="12342" y="47659"/>
                  </a:moveTo>
                  <a:cubicBezTo>
                    <a:pt x="10985" y="41743"/>
                    <a:pt x="17288" y="31366"/>
                    <a:pt x="20198" y="26323"/>
                  </a:cubicBezTo>
                  <a:cubicBezTo>
                    <a:pt x="23108" y="21182"/>
                    <a:pt x="25532" y="13133"/>
                    <a:pt x="28636" y="8672"/>
                  </a:cubicBezTo>
                  <a:cubicBezTo>
                    <a:pt x="32418" y="2949"/>
                    <a:pt x="25241" y="-2482"/>
                    <a:pt x="20198" y="1204"/>
                  </a:cubicBezTo>
                  <a:cubicBezTo>
                    <a:pt x="13312" y="6247"/>
                    <a:pt x="8851" y="17400"/>
                    <a:pt x="4971" y="25256"/>
                  </a:cubicBezTo>
                  <a:cubicBezTo>
                    <a:pt x="1189" y="33014"/>
                    <a:pt x="-3369" y="44168"/>
                    <a:pt x="3711" y="51344"/>
                  </a:cubicBezTo>
                  <a:cubicBezTo>
                    <a:pt x="6523" y="54254"/>
                    <a:pt x="13603" y="52896"/>
                    <a:pt x="12342" y="476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42D9C84-3CB9-AC8D-AFBA-D2E4077BE302}"/>
                </a:ext>
              </a:extLst>
            </p:cNvPr>
            <p:cNvSpPr/>
            <p:nvPr/>
          </p:nvSpPr>
          <p:spPr>
            <a:xfrm>
              <a:off x="9179277" y="3046645"/>
              <a:ext cx="46213" cy="26281"/>
            </a:xfrm>
            <a:custGeom>
              <a:avLst/>
              <a:gdLst>
                <a:gd name="connsiteX0" fmla="*/ 7899 w 46213"/>
                <a:gd name="connsiteY0" fmla="*/ 25297 h 26281"/>
                <a:gd name="connsiteX1" fmla="*/ 43880 w 46213"/>
                <a:gd name="connsiteY1" fmla="*/ 11234 h 26281"/>
                <a:gd name="connsiteX2" fmla="*/ 42619 w 46213"/>
                <a:gd name="connsiteY2" fmla="*/ 1051 h 26281"/>
                <a:gd name="connsiteX3" fmla="*/ 40292 w 46213"/>
                <a:gd name="connsiteY3" fmla="*/ 275 h 26281"/>
                <a:gd name="connsiteX4" fmla="*/ 36509 w 46213"/>
                <a:gd name="connsiteY4" fmla="*/ 566 h 26281"/>
                <a:gd name="connsiteX5" fmla="*/ 431 w 46213"/>
                <a:gd name="connsiteY5" fmla="*/ 19284 h 26281"/>
                <a:gd name="connsiteX6" fmla="*/ 7899 w 46213"/>
                <a:gd name="connsiteY6" fmla="*/ 25297 h 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213" h="26281">
                  <a:moveTo>
                    <a:pt x="7899" y="25297"/>
                  </a:moveTo>
                  <a:cubicBezTo>
                    <a:pt x="18470" y="16859"/>
                    <a:pt x="33115" y="18411"/>
                    <a:pt x="43880" y="11234"/>
                  </a:cubicBezTo>
                  <a:cubicBezTo>
                    <a:pt x="47566" y="8810"/>
                    <a:pt x="46693" y="2505"/>
                    <a:pt x="42619" y="1051"/>
                  </a:cubicBezTo>
                  <a:cubicBezTo>
                    <a:pt x="41844" y="760"/>
                    <a:pt x="41068" y="469"/>
                    <a:pt x="40292" y="275"/>
                  </a:cubicBezTo>
                  <a:cubicBezTo>
                    <a:pt x="38837" y="-210"/>
                    <a:pt x="37576" y="-16"/>
                    <a:pt x="36509" y="566"/>
                  </a:cubicBezTo>
                  <a:cubicBezTo>
                    <a:pt x="22253" y="-695"/>
                    <a:pt x="6444" y="6288"/>
                    <a:pt x="431" y="19284"/>
                  </a:cubicBezTo>
                  <a:cubicBezTo>
                    <a:pt x="-1605" y="23551"/>
                    <a:pt x="4020" y="28400"/>
                    <a:pt x="7899" y="2529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02B4114-8707-79B8-BA1C-0B5064772FB1}"/>
                </a:ext>
              </a:extLst>
            </p:cNvPr>
            <p:cNvSpPr/>
            <p:nvPr/>
          </p:nvSpPr>
          <p:spPr>
            <a:xfrm>
              <a:off x="9107222" y="2904195"/>
              <a:ext cx="80411" cy="38905"/>
            </a:xfrm>
            <a:custGeom>
              <a:avLst/>
              <a:gdLst>
                <a:gd name="connsiteX0" fmla="*/ 7023 w 80411"/>
                <a:gd name="connsiteY0" fmla="*/ 38758 h 38905"/>
                <a:gd name="connsiteX1" fmla="*/ 47077 w 80411"/>
                <a:gd name="connsiteY1" fmla="*/ 26247 h 38905"/>
                <a:gd name="connsiteX2" fmla="*/ 78015 w 80411"/>
                <a:gd name="connsiteY2" fmla="*/ 11215 h 38905"/>
                <a:gd name="connsiteX3" fmla="*/ 70353 w 80411"/>
                <a:gd name="connsiteY3" fmla="*/ 546 h 38905"/>
                <a:gd name="connsiteX4" fmla="*/ 913 w 80411"/>
                <a:gd name="connsiteY4" fmla="*/ 30902 h 38905"/>
                <a:gd name="connsiteX5" fmla="*/ 7023 w 80411"/>
                <a:gd name="connsiteY5" fmla="*/ 3875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411" h="38905">
                  <a:moveTo>
                    <a:pt x="7023" y="38758"/>
                  </a:moveTo>
                  <a:cubicBezTo>
                    <a:pt x="21182" y="35266"/>
                    <a:pt x="33790" y="32648"/>
                    <a:pt x="47077" y="26247"/>
                  </a:cubicBezTo>
                  <a:cubicBezTo>
                    <a:pt x="57163" y="21398"/>
                    <a:pt x="68995" y="17809"/>
                    <a:pt x="78015" y="11215"/>
                  </a:cubicBezTo>
                  <a:cubicBezTo>
                    <a:pt x="84416" y="6462"/>
                    <a:pt x="76657" y="-2266"/>
                    <a:pt x="70353" y="546"/>
                  </a:cubicBezTo>
                  <a:cubicBezTo>
                    <a:pt x="48726" y="10341"/>
                    <a:pt x="16333" y="10536"/>
                    <a:pt x="913" y="30902"/>
                  </a:cubicBezTo>
                  <a:cubicBezTo>
                    <a:pt x="-2094" y="34879"/>
                    <a:pt x="2949" y="39825"/>
                    <a:pt x="7023" y="3875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3E12EA0-58A8-268E-EE88-0B4DAFE65603}"/>
                </a:ext>
              </a:extLst>
            </p:cNvPr>
            <p:cNvSpPr/>
            <p:nvPr/>
          </p:nvSpPr>
          <p:spPr>
            <a:xfrm>
              <a:off x="8765451" y="2923360"/>
              <a:ext cx="125071" cy="59166"/>
            </a:xfrm>
            <a:custGeom>
              <a:avLst/>
              <a:gdLst>
                <a:gd name="connsiteX0" fmla="*/ 5471 w 125071"/>
                <a:gd name="connsiteY0" fmla="*/ 59162 h 59166"/>
                <a:gd name="connsiteX1" fmla="*/ 69383 w 125071"/>
                <a:gd name="connsiteY1" fmla="*/ 41415 h 59166"/>
                <a:gd name="connsiteX2" fmla="*/ 107789 w 125071"/>
                <a:gd name="connsiteY2" fmla="*/ 22891 h 59166"/>
                <a:gd name="connsiteX3" fmla="*/ 124567 w 125071"/>
                <a:gd name="connsiteY3" fmla="*/ 8246 h 59166"/>
                <a:gd name="connsiteX4" fmla="*/ 116711 w 125071"/>
                <a:gd name="connsiteY4" fmla="*/ 584 h 59166"/>
                <a:gd name="connsiteX5" fmla="*/ 2755 w 125071"/>
                <a:gd name="connsiteY5" fmla="*/ 49949 h 59166"/>
                <a:gd name="connsiteX6" fmla="*/ 5471 w 125071"/>
                <a:gd name="connsiteY6" fmla="*/ 59162 h 5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071" h="59166">
                  <a:moveTo>
                    <a:pt x="5471" y="59162"/>
                  </a:moveTo>
                  <a:cubicBezTo>
                    <a:pt x="27486" y="58096"/>
                    <a:pt x="49501" y="50434"/>
                    <a:pt x="69383" y="41415"/>
                  </a:cubicBezTo>
                  <a:cubicBezTo>
                    <a:pt x="82379" y="35595"/>
                    <a:pt x="94987" y="29001"/>
                    <a:pt x="107789" y="22891"/>
                  </a:cubicBezTo>
                  <a:cubicBezTo>
                    <a:pt x="115935" y="19011"/>
                    <a:pt x="120396" y="16393"/>
                    <a:pt x="124567" y="8246"/>
                  </a:cubicBezTo>
                  <a:cubicBezTo>
                    <a:pt x="126797" y="3785"/>
                    <a:pt x="121172" y="-1840"/>
                    <a:pt x="116711" y="584"/>
                  </a:cubicBezTo>
                  <a:cubicBezTo>
                    <a:pt x="80924" y="20563"/>
                    <a:pt x="39706" y="33074"/>
                    <a:pt x="2755" y="49949"/>
                  </a:cubicBezTo>
                  <a:cubicBezTo>
                    <a:pt x="-2385" y="52374"/>
                    <a:pt x="330" y="59357"/>
                    <a:pt x="5471" y="5916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93FECCA-CE55-D695-D7E5-78395E2F3C06}"/>
                </a:ext>
              </a:extLst>
            </p:cNvPr>
            <p:cNvSpPr/>
            <p:nvPr/>
          </p:nvSpPr>
          <p:spPr>
            <a:xfrm>
              <a:off x="9737776" y="997350"/>
              <a:ext cx="40328" cy="49291"/>
            </a:xfrm>
            <a:custGeom>
              <a:avLst/>
              <a:gdLst>
                <a:gd name="connsiteX0" fmla="*/ 32274 w 40328"/>
                <a:gd name="connsiteY0" fmla="*/ 688 h 49291"/>
                <a:gd name="connsiteX1" fmla="*/ 948 w 40328"/>
                <a:gd name="connsiteY1" fmla="*/ 38609 h 49291"/>
                <a:gd name="connsiteX2" fmla="*/ 11519 w 40328"/>
                <a:gd name="connsiteY2" fmla="*/ 48016 h 49291"/>
                <a:gd name="connsiteX3" fmla="*/ 40129 w 40328"/>
                <a:gd name="connsiteY3" fmla="*/ 5537 h 49291"/>
                <a:gd name="connsiteX4" fmla="*/ 32274 w 40328"/>
                <a:gd name="connsiteY4" fmla="*/ 688 h 4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28" h="49291">
                  <a:moveTo>
                    <a:pt x="32274" y="688"/>
                  </a:moveTo>
                  <a:cubicBezTo>
                    <a:pt x="18696" y="8156"/>
                    <a:pt x="9192" y="25904"/>
                    <a:pt x="948" y="38609"/>
                  </a:cubicBezTo>
                  <a:cubicBezTo>
                    <a:pt x="-2931" y="44622"/>
                    <a:pt x="5991" y="52380"/>
                    <a:pt x="11519" y="48016"/>
                  </a:cubicBezTo>
                  <a:cubicBezTo>
                    <a:pt x="25388" y="36960"/>
                    <a:pt x="35183" y="22703"/>
                    <a:pt x="40129" y="5537"/>
                  </a:cubicBezTo>
                  <a:cubicBezTo>
                    <a:pt x="41487" y="785"/>
                    <a:pt x="35571" y="-1155"/>
                    <a:pt x="32274" y="6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41EB18-36AE-59BF-ED17-3695DD5B2E71}"/>
                </a:ext>
              </a:extLst>
            </p:cNvPr>
            <p:cNvSpPr/>
            <p:nvPr/>
          </p:nvSpPr>
          <p:spPr>
            <a:xfrm>
              <a:off x="9764132" y="906422"/>
              <a:ext cx="55159" cy="66780"/>
            </a:xfrm>
            <a:custGeom>
              <a:avLst/>
              <a:gdLst>
                <a:gd name="connsiteX0" fmla="*/ 25994 w 55159"/>
                <a:gd name="connsiteY0" fmla="*/ 25085 h 66780"/>
                <a:gd name="connsiteX1" fmla="*/ 681 w 55159"/>
                <a:gd name="connsiteY1" fmla="*/ 58448 h 66780"/>
                <a:gd name="connsiteX2" fmla="*/ 9797 w 55159"/>
                <a:gd name="connsiteY2" fmla="*/ 65624 h 66780"/>
                <a:gd name="connsiteX3" fmla="*/ 54507 w 55159"/>
                <a:gd name="connsiteY3" fmla="*/ 6949 h 66780"/>
                <a:gd name="connsiteX4" fmla="*/ 47039 w 55159"/>
                <a:gd name="connsiteY4" fmla="*/ 839 h 66780"/>
                <a:gd name="connsiteX5" fmla="*/ 25994 w 55159"/>
                <a:gd name="connsiteY5" fmla="*/ 25085 h 6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59" h="66780">
                  <a:moveTo>
                    <a:pt x="25994" y="25085"/>
                  </a:moveTo>
                  <a:cubicBezTo>
                    <a:pt x="18138" y="36723"/>
                    <a:pt x="7664" y="46034"/>
                    <a:pt x="681" y="58448"/>
                  </a:cubicBezTo>
                  <a:cubicBezTo>
                    <a:pt x="-2326" y="63782"/>
                    <a:pt x="5336" y="69213"/>
                    <a:pt x="9797" y="65624"/>
                  </a:cubicBezTo>
                  <a:cubicBezTo>
                    <a:pt x="29970" y="49331"/>
                    <a:pt x="41511" y="28674"/>
                    <a:pt x="54507" y="6949"/>
                  </a:cubicBezTo>
                  <a:cubicBezTo>
                    <a:pt x="57222" y="2488"/>
                    <a:pt x="50821" y="-1876"/>
                    <a:pt x="47039" y="839"/>
                  </a:cubicBezTo>
                  <a:cubicBezTo>
                    <a:pt x="37050" y="8016"/>
                    <a:pt x="32394" y="15484"/>
                    <a:pt x="25994" y="2508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6CFEE0A-73DA-2CEE-B9FD-AD0B32F84527}"/>
                </a:ext>
              </a:extLst>
            </p:cNvPr>
            <p:cNvSpPr/>
            <p:nvPr/>
          </p:nvSpPr>
          <p:spPr>
            <a:xfrm>
              <a:off x="9547177" y="244908"/>
              <a:ext cx="31303" cy="75866"/>
            </a:xfrm>
            <a:custGeom>
              <a:avLst/>
              <a:gdLst>
                <a:gd name="connsiteX0" fmla="*/ 15716 w 31303"/>
                <a:gd name="connsiteY0" fmla="*/ 70848 h 75866"/>
                <a:gd name="connsiteX1" fmla="*/ 23086 w 31303"/>
                <a:gd name="connsiteY1" fmla="*/ 39813 h 75866"/>
                <a:gd name="connsiteX2" fmla="*/ 30457 w 31303"/>
                <a:gd name="connsiteY2" fmla="*/ 10718 h 75866"/>
                <a:gd name="connsiteX3" fmla="*/ 18043 w 31303"/>
                <a:gd name="connsiteY3" fmla="*/ 1407 h 75866"/>
                <a:gd name="connsiteX4" fmla="*/ 3690 w 31303"/>
                <a:gd name="connsiteY4" fmla="*/ 35546 h 75866"/>
                <a:gd name="connsiteX5" fmla="*/ 6017 w 31303"/>
                <a:gd name="connsiteY5" fmla="*/ 74533 h 75866"/>
                <a:gd name="connsiteX6" fmla="*/ 15716 w 31303"/>
                <a:gd name="connsiteY6" fmla="*/ 70848 h 7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03" h="75866">
                  <a:moveTo>
                    <a:pt x="15716" y="70848"/>
                  </a:moveTo>
                  <a:cubicBezTo>
                    <a:pt x="16588" y="61052"/>
                    <a:pt x="21438" y="49802"/>
                    <a:pt x="23086" y="39813"/>
                  </a:cubicBezTo>
                  <a:cubicBezTo>
                    <a:pt x="24832" y="29727"/>
                    <a:pt x="25608" y="20028"/>
                    <a:pt x="30457" y="10718"/>
                  </a:cubicBezTo>
                  <a:cubicBezTo>
                    <a:pt x="34336" y="3250"/>
                    <a:pt x="23959" y="-2860"/>
                    <a:pt x="18043" y="1407"/>
                  </a:cubicBezTo>
                  <a:cubicBezTo>
                    <a:pt x="7181" y="9360"/>
                    <a:pt x="6017" y="23229"/>
                    <a:pt x="3690" y="35546"/>
                  </a:cubicBezTo>
                  <a:cubicBezTo>
                    <a:pt x="1459" y="47378"/>
                    <a:pt x="-4457" y="65611"/>
                    <a:pt x="6017" y="74533"/>
                  </a:cubicBezTo>
                  <a:cubicBezTo>
                    <a:pt x="9315" y="77443"/>
                    <a:pt x="15328" y="75309"/>
                    <a:pt x="15716" y="708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2650A39-0271-F5BA-4A5E-1F6F351FAAA1}"/>
                </a:ext>
              </a:extLst>
            </p:cNvPr>
            <p:cNvSpPr/>
            <p:nvPr/>
          </p:nvSpPr>
          <p:spPr>
            <a:xfrm>
              <a:off x="9290690" y="257105"/>
              <a:ext cx="18280" cy="42181"/>
            </a:xfrm>
            <a:custGeom>
              <a:avLst/>
              <a:gdLst>
                <a:gd name="connsiteX0" fmla="*/ 12382 w 18280"/>
                <a:gd name="connsiteY0" fmla="*/ 39545 h 42181"/>
                <a:gd name="connsiteX1" fmla="*/ 13934 w 18280"/>
                <a:gd name="connsiteY1" fmla="*/ 2789 h 42181"/>
                <a:gd name="connsiteX2" fmla="*/ 3848 w 18280"/>
                <a:gd name="connsiteY2" fmla="*/ 3758 h 42181"/>
                <a:gd name="connsiteX3" fmla="*/ 550 w 18280"/>
                <a:gd name="connsiteY3" fmla="*/ 34405 h 42181"/>
                <a:gd name="connsiteX4" fmla="*/ 12382 w 18280"/>
                <a:gd name="connsiteY4" fmla="*/ 39545 h 4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" h="42181">
                  <a:moveTo>
                    <a:pt x="12382" y="39545"/>
                  </a:moveTo>
                  <a:cubicBezTo>
                    <a:pt x="19656" y="30041"/>
                    <a:pt x="20238" y="13166"/>
                    <a:pt x="13934" y="2789"/>
                  </a:cubicBezTo>
                  <a:cubicBezTo>
                    <a:pt x="11315" y="-1479"/>
                    <a:pt x="5690" y="-606"/>
                    <a:pt x="3848" y="3758"/>
                  </a:cubicBezTo>
                  <a:cubicBezTo>
                    <a:pt x="-129" y="13554"/>
                    <a:pt x="4720" y="24319"/>
                    <a:pt x="550" y="34405"/>
                  </a:cubicBezTo>
                  <a:cubicBezTo>
                    <a:pt x="-2553" y="41776"/>
                    <a:pt x="8309" y="44783"/>
                    <a:pt x="12382" y="395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3E5488-F704-B728-2999-8C5CDF1F17FD}"/>
                </a:ext>
              </a:extLst>
            </p:cNvPr>
            <p:cNvSpPr/>
            <p:nvPr/>
          </p:nvSpPr>
          <p:spPr>
            <a:xfrm>
              <a:off x="9257309" y="305548"/>
              <a:ext cx="16034" cy="33265"/>
            </a:xfrm>
            <a:custGeom>
              <a:avLst/>
              <a:gdLst>
                <a:gd name="connsiteX0" fmla="*/ 10365 w 16034"/>
                <a:gd name="connsiteY0" fmla="*/ 30865 h 33265"/>
                <a:gd name="connsiteX1" fmla="*/ 12886 w 16034"/>
                <a:gd name="connsiteY1" fmla="*/ 2352 h 33265"/>
                <a:gd name="connsiteX2" fmla="*/ 3964 w 16034"/>
                <a:gd name="connsiteY2" fmla="*/ 2740 h 33265"/>
                <a:gd name="connsiteX3" fmla="*/ 278 w 16034"/>
                <a:gd name="connsiteY3" fmla="*/ 24949 h 33265"/>
                <a:gd name="connsiteX4" fmla="*/ 10365 w 16034"/>
                <a:gd name="connsiteY4" fmla="*/ 30865 h 3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34" h="33265">
                  <a:moveTo>
                    <a:pt x="10365" y="30865"/>
                  </a:moveTo>
                  <a:cubicBezTo>
                    <a:pt x="16087" y="23009"/>
                    <a:pt x="18414" y="10886"/>
                    <a:pt x="12886" y="2352"/>
                  </a:cubicBezTo>
                  <a:cubicBezTo>
                    <a:pt x="10946" y="-655"/>
                    <a:pt x="5321" y="-1043"/>
                    <a:pt x="3964" y="2740"/>
                  </a:cubicBezTo>
                  <a:cubicBezTo>
                    <a:pt x="1248" y="9917"/>
                    <a:pt x="2412" y="17578"/>
                    <a:pt x="278" y="24949"/>
                  </a:cubicBezTo>
                  <a:cubicBezTo>
                    <a:pt x="-1564" y="31059"/>
                    <a:pt x="6194" y="36587"/>
                    <a:pt x="10365" y="3086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86FB1C6-9F7C-7481-A54D-9D1B45292D14}"/>
                </a:ext>
              </a:extLst>
            </p:cNvPr>
            <p:cNvSpPr/>
            <p:nvPr/>
          </p:nvSpPr>
          <p:spPr>
            <a:xfrm>
              <a:off x="9104375" y="2136388"/>
              <a:ext cx="78723" cy="83269"/>
            </a:xfrm>
            <a:custGeom>
              <a:avLst/>
              <a:gdLst>
                <a:gd name="connsiteX0" fmla="*/ 9772 w 78723"/>
                <a:gd name="connsiteY0" fmla="*/ 82290 h 83269"/>
                <a:gd name="connsiteX1" fmla="*/ 76885 w 78723"/>
                <a:gd name="connsiteY1" fmla="*/ 11976 h 83269"/>
                <a:gd name="connsiteX2" fmla="*/ 66023 w 78723"/>
                <a:gd name="connsiteY2" fmla="*/ 2181 h 83269"/>
                <a:gd name="connsiteX3" fmla="*/ 753 w 78723"/>
                <a:gd name="connsiteY3" fmla="*/ 74337 h 83269"/>
                <a:gd name="connsiteX4" fmla="*/ 9772 w 78723"/>
                <a:gd name="connsiteY4" fmla="*/ 82290 h 8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23" h="83269">
                  <a:moveTo>
                    <a:pt x="9772" y="82290"/>
                  </a:moveTo>
                  <a:cubicBezTo>
                    <a:pt x="35473" y="65317"/>
                    <a:pt x="57683" y="35834"/>
                    <a:pt x="76885" y="11976"/>
                  </a:cubicBezTo>
                  <a:cubicBezTo>
                    <a:pt x="82898" y="4508"/>
                    <a:pt x="72812" y="-4123"/>
                    <a:pt x="66023" y="2181"/>
                  </a:cubicBezTo>
                  <a:cubicBezTo>
                    <a:pt x="43717" y="22644"/>
                    <a:pt x="15689" y="47763"/>
                    <a:pt x="753" y="74337"/>
                  </a:cubicBezTo>
                  <a:cubicBezTo>
                    <a:pt x="-2351" y="79962"/>
                    <a:pt x="4826" y="85587"/>
                    <a:pt x="9772" y="8229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E1C9C29-C462-51E8-3C9D-7286E34EE54C}"/>
                </a:ext>
              </a:extLst>
            </p:cNvPr>
            <p:cNvSpPr/>
            <p:nvPr/>
          </p:nvSpPr>
          <p:spPr>
            <a:xfrm>
              <a:off x="9518042" y="1926590"/>
              <a:ext cx="45924" cy="51929"/>
            </a:xfrm>
            <a:custGeom>
              <a:avLst/>
              <a:gdLst>
                <a:gd name="connsiteX0" fmla="*/ 7997 w 45924"/>
                <a:gd name="connsiteY0" fmla="*/ 50985 h 51929"/>
                <a:gd name="connsiteX1" fmla="*/ 44754 w 45924"/>
                <a:gd name="connsiteY1" fmla="*/ 11222 h 51929"/>
                <a:gd name="connsiteX2" fmla="*/ 34861 w 45924"/>
                <a:gd name="connsiteY2" fmla="*/ 1717 h 51929"/>
                <a:gd name="connsiteX3" fmla="*/ 626 w 45924"/>
                <a:gd name="connsiteY3" fmla="*/ 44875 h 51929"/>
                <a:gd name="connsiteX4" fmla="*/ 7997 w 45924"/>
                <a:gd name="connsiteY4" fmla="*/ 50985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4" h="51929">
                  <a:moveTo>
                    <a:pt x="7997" y="50985"/>
                  </a:moveTo>
                  <a:cubicBezTo>
                    <a:pt x="22059" y="39638"/>
                    <a:pt x="34473" y="26060"/>
                    <a:pt x="44754" y="11222"/>
                  </a:cubicBezTo>
                  <a:cubicBezTo>
                    <a:pt x="49021" y="4918"/>
                    <a:pt x="40680" y="-3714"/>
                    <a:pt x="34861" y="1717"/>
                  </a:cubicBezTo>
                  <a:cubicBezTo>
                    <a:pt x="21380" y="14325"/>
                    <a:pt x="9742" y="28970"/>
                    <a:pt x="626" y="44875"/>
                  </a:cubicBezTo>
                  <a:cubicBezTo>
                    <a:pt x="-1993" y="49239"/>
                    <a:pt x="4214" y="53992"/>
                    <a:pt x="7997" y="5098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9790EA0-7F92-D241-5A95-B18FEDB81532}"/>
                </a:ext>
              </a:extLst>
            </p:cNvPr>
            <p:cNvSpPr/>
            <p:nvPr/>
          </p:nvSpPr>
          <p:spPr>
            <a:xfrm>
              <a:off x="8537732" y="1671711"/>
              <a:ext cx="61697" cy="102417"/>
            </a:xfrm>
            <a:custGeom>
              <a:avLst/>
              <a:gdLst>
                <a:gd name="connsiteX0" fmla="*/ 33985 w 61697"/>
                <a:gd name="connsiteY0" fmla="*/ 49051 h 102417"/>
                <a:gd name="connsiteX1" fmla="*/ 8187 w 61697"/>
                <a:gd name="connsiteY1" fmla="*/ 1723 h 102417"/>
                <a:gd name="connsiteX2" fmla="*/ 41 w 61697"/>
                <a:gd name="connsiteY2" fmla="*/ 5602 h 102417"/>
                <a:gd name="connsiteX3" fmla="*/ 16916 w 61697"/>
                <a:gd name="connsiteY3" fmla="*/ 50021 h 102417"/>
                <a:gd name="connsiteX4" fmla="*/ 52315 w 61697"/>
                <a:gd name="connsiteY4" fmla="*/ 100840 h 102417"/>
                <a:gd name="connsiteX5" fmla="*/ 61043 w 61697"/>
                <a:gd name="connsiteY5" fmla="*/ 94342 h 102417"/>
                <a:gd name="connsiteX6" fmla="*/ 33985 w 61697"/>
                <a:gd name="connsiteY6" fmla="*/ 49051 h 10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697" h="102417">
                  <a:moveTo>
                    <a:pt x="33985" y="49051"/>
                  </a:moveTo>
                  <a:cubicBezTo>
                    <a:pt x="25353" y="33048"/>
                    <a:pt x="19049" y="16367"/>
                    <a:pt x="8187" y="1723"/>
                  </a:cubicBezTo>
                  <a:cubicBezTo>
                    <a:pt x="5278" y="-2254"/>
                    <a:pt x="-541" y="1335"/>
                    <a:pt x="41" y="5602"/>
                  </a:cubicBezTo>
                  <a:cubicBezTo>
                    <a:pt x="2077" y="22089"/>
                    <a:pt x="8963" y="35570"/>
                    <a:pt x="16916" y="50021"/>
                  </a:cubicBezTo>
                  <a:cubicBezTo>
                    <a:pt x="26711" y="67672"/>
                    <a:pt x="37379" y="87068"/>
                    <a:pt x="52315" y="100840"/>
                  </a:cubicBezTo>
                  <a:cubicBezTo>
                    <a:pt x="56970" y="105107"/>
                    <a:pt x="63856" y="99967"/>
                    <a:pt x="61043" y="94342"/>
                  </a:cubicBezTo>
                  <a:cubicBezTo>
                    <a:pt x="53382" y="78631"/>
                    <a:pt x="42326" y="64568"/>
                    <a:pt x="33985" y="49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0D15030-F623-5284-BC1A-15EC66E61C72}"/>
                </a:ext>
              </a:extLst>
            </p:cNvPr>
            <p:cNvSpPr/>
            <p:nvPr/>
          </p:nvSpPr>
          <p:spPr>
            <a:xfrm>
              <a:off x="8409252" y="1610556"/>
              <a:ext cx="22924" cy="40954"/>
            </a:xfrm>
            <a:custGeom>
              <a:avLst/>
              <a:gdLst>
                <a:gd name="connsiteX0" fmla="*/ 10588 w 22924"/>
                <a:gd name="connsiteY0" fmla="*/ 1681 h 40954"/>
                <a:gd name="connsiteX1" fmla="*/ 1375 w 22924"/>
                <a:gd name="connsiteY1" fmla="*/ 3912 h 40954"/>
                <a:gd name="connsiteX2" fmla="*/ 2829 w 22924"/>
                <a:gd name="connsiteY2" fmla="*/ 33104 h 40954"/>
                <a:gd name="connsiteX3" fmla="*/ 22614 w 22924"/>
                <a:gd name="connsiteY3" fmla="*/ 29515 h 40954"/>
                <a:gd name="connsiteX4" fmla="*/ 10588 w 22924"/>
                <a:gd name="connsiteY4" fmla="*/ 1681 h 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4" h="40954">
                  <a:moveTo>
                    <a:pt x="10588" y="1681"/>
                  </a:moveTo>
                  <a:cubicBezTo>
                    <a:pt x="7970" y="-1423"/>
                    <a:pt x="2344" y="32"/>
                    <a:pt x="1375" y="3912"/>
                  </a:cubicBezTo>
                  <a:cubicBezTo>
                    <a:pt x="-1341" y="14580"/>
                    <a:pt x="405" y="22532"/>
                    <a:pt x="2829" y="33104"/>
                  </a:cubicBezTo>
                  <a:cubicBezTo>
                    <a:pt x="5836" y="45712"/>
                    <a:pt x="25621" y="42123"/>
                    <a:pt x="22614" y="29515"/>
                  </a:cubicBezTo>
                  <a:cubicBezTo>
                    <a:pt x="20093" y="18556"/>
                    <a:pt x="18056" y="10409"/>
                    <a:pt x="10588" y="168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5573A14-9D74-8C1C-CC6F-839EAA7F4930}"/>
                </a:ext>
              </a:extLst>
            </p:cNvPr>
            <p:cNvSpPr/>
            <p:nvPr/>
          </p:nvSpPr>
          <p:spPr>
            <a:xfrm>
              <a:off x="8772023" y="2705228"/>
              <a:ext cx="85817" cy="70023"/>
            </a:xfrm>
            <a:custGeom>
              <a:avLst/>
              <a:gdLst>
                <a:gd name="connsiteX0" fmla="*/ 7918 w 85817"/>
                <a:gd name="connsiteY0" fmla="*/ 69264 h 70023"/>
                <a:gd name="connsiteX1" fmla="*/ 43511 w 85817"/>
                <a:gd name="connsiteY1" fmla="*/ 43466 h 70023"/>
                <a:gd name="connsiteX2" fmla="*/ 83081 w 85817"/>
                <a:gd name="connsiteY2" fmla="*/ 13595 h 70023"/>
                <a:gd name="connsiteX3" fmla="*/ 74449 w 85817"/>
                <a:gd name="connsiteY3" fmla="*/ 696 h 70023"/>
                <a:gd name="connsiteX4" fmla="*/ 935 w 85817"/>
                <a:gd name="connsiteY4" fmla="*/ 59953 h 70023"/>
                <a:gd name="connsiteX5" fmla="*/ 7918 w 85817"/>
                <a:gd name="connsiteY5" fmla="*/ 69264 h 7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817" h="70023">
                  <a:moveTo>
                    <a:pt x="7918" y="69264"/>
                  </a:moveTo>
                  <a:cubicBezTo>
                    <a:pt x="20720" y="61990"/>
                    <a:pt x="31970" y="52486"/>
                    <a:pt x="43511" y="43466"/>
                  </a:cubicBezTo>
                  <a:cubicBezTo>
                    <a:pt x="56507" y="33283"/>
                    <a:pt x="70376" y="24263"/>
                    <a:pt x="83081" y="13595"/>
                  </a:cubicBezTo>
                  <a:cubicBezTo>
                    <a:pt x="90063" y="7679"/>
                    <a:pt x="82402" y="-2795"/>
                    <a:pt x="74449" y="696"/>
                  </a:cubicBezTo>
                  <a:cubicBezTo>
                    <a:pt x="47488" y="12722"/>
                    <a:pt x="17132" y="34737"/>
                    <a:pt x="935" y="59953"/>
                  </a:cubicBezTo>
                  <a:cubicBezTo>
                    <a:pt x="-1877" y="64318"/>
                    <a:pt x="2002" y="72561"/>
                    <a:pt x="7918" y="6926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9C616B1-8956-3464-3613-B91BA526E195}"/>
                </a:ext>
              </a:extLst>
            </p:cNvPr>
            <p:cNvSpPr/>
            <p:nvPr/>
          </p:nvSpPr>
          <p:spPr>
            <a:xfrm>
              <a:off x="8972087" y="2727959"/>
              <a:ext cx="78207" cy="64041"/>
            </a:xfrm>
            <a:custGeom>
              <a:avLst/>
              <a:gdLst>
                <a:gd name="connsiteX0" fmla="*/ 8319 w 78207"/>
                <a:gd name="connsiteY0" fmla="*/ 63796 h 64041"/>
                <a:gd name="connsiteX1" fmla="*/ 42846 w 78207"/>
                <a:gd name="connsiteY1" fmla="*/ 42460 h 64041"/>
                <a:gd name="connsiteX2" fmla="*/ 77372 w 78207"/>
                <a:gd name="connsiteY2" fmla="*/ 8418 h 64041"/>
                <a:gd name="connsiteX3" fmla="*/ 70001 w 78207"/>
                <a:gd name="connsiteY3" fmla="*/ 757 h 64041"/>
                <a:gd name="connsiteX4" fmla="*/ 30529 w 78207"/>
                <a:gd name="connsiteY4" fmla="*/ 31210 h 64041"/>
                <a:gd name="connsiteX5" fmla="*/ 1530 w 78207"/>
                <a:gd name="connsiteY5" fmla="*/ 54098 h 64041"/>
                <a:gd name="connsiteX6" fmla="*/ 8319 w 78207"/>
                <a:gd name="connsiteY6" fmla="*/ 63796 h 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207" h="64041">
                  <a:moveTo>
                    <a:pt x="8319" y="63796"/>
                  </a:moveTo>
                  <a:cubicBezTo>
                    <a:pt x="21509" y="60305"/>
                    <a:pt x="32275" y="50897"/>
                    <a:pt x="42846" y="42460"/>
                  </a:cubicBezTo>
                  <a:cubicBezTo>
                    <a:pt x="55454" y="32470"/>
                    <a:pt x="68352" y="21802"/>
                    <a:pt x="77372" y="8418"/>
                  </a:cubicBezTo>
                  <a:cubicBezTo>
                    <a:pt x="80378" y="3957"/>
                    <a:pt x="74656" y="-2153"/>
                    <a:pt x="70001" y="757"/>
                  </a:cubicBezTo>
                  <a:cubicBezTo>
                    <a:pt x="55938" y="9485"/>
                    <a:pt x="43815" y="21317"/>
                    <a:pt x="30529" y="31210"/>
                  </a:cubicBezTo>
                  <a:cubicBezTo>
                    <a:pt x="20539" y="38677"/>
                    <a:pt x="9580" y="44496"/>
                    <a:pt x="1530" y="54098"/>
                  </a:cubicBezTo>
                  <a:cubicBezTo>
                    <a:pt x="-2737" y="59238"/>
                    <a:pt x="2694" y="65348"/>
                    <a:pt x="8319" y="6379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29582CC-E33C-543B-13C5-DAF662503828}"/>
                </a:ext>
              </a:extLst>
            </p:cNvPr>
            <p:cNvSpPr/>
            <p:nvPr/>
          </p:nvSpPr>
          <p:spPr>
            <a:xfrm>
              <a:off x="8574730" y="2923342"/>
              <a:ext cx="88228" cy="59072"/>
            </a:xfrm>
            <a:custGeom>
              <a:avLst/>
              <a:gdLst>
                <a:gd name="connsiteX0" fmla="*/ 6588 w 88228"/>
                <a:gd name="connsiteY0" fmla="*/ 58598 h 59072"/>
                <a:gd name="connsiteX1" fmla="*/ 48388 w 88228"/>
                <a:gd name="connsiteY1" fmla="*/ 33479 h 59072"/>
                <a:gd name="connsiteX2" fmla="*/ 85727 w 88228"/>
                <a:gd name="connsiteY2" fmla="*/ 11464 h 59072"/>
                <a:gd name="connsiteX3" fmla="*/ 81750 w 88228"/>
                <a:gd name="connsiteY3" fmla="*/ 117 h 59072"/>
                <a:gd name="connsiteX4" fmla="*/ 963 w 88228"/>
                <a:gd name="connsiteY4" fmla="*/ 50451 h 59072"/>
                <a:gd name="connsiteX5" fmla="*/ 6588 w 88228"/>
                <a:gd name="connsiteY5" fmla="*/ 58598 h 5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8" h="59072">
                  <a:moveTo>
                    <a:pt x="6588" y="58598"/>
                  </a:moveTo>
                  <a:cubicBezTo>
                    <a:pt x="21329" y="51518"/>
                    <a:pt x="34422" y="41917"/>
                    <a:pt x="48388" y="33479"/>
                  </a:cubicBezTo>
                  <a:cubicBezTo>
                    <a:pt x="60705" y="26011"/>
                    <a:pt x="73895" y="19804"/>
                    <a:pt x="85727" y="11464"/>
                  </a:cubicBezTo>
                  <a:cubicBezTo>
                    <a:pt x="90382" y="8166"/>
                    <a:pt x="88248" y="-1144"/>
                    <a:pt x="81750" y="117"/>
                  </a:cubicBezTo>
                  <a:cubicBezTo>
                    <a:pt x="52364" y="5839"/>
                    <a:pt x="18905" y="26302"/>
                    <a:pt x="963" y="50451"/>
                  </a:cubicBezTo>
                  <a:cubicBezTo>
                    <a:pt x="-1753" y="54137"/>
                    <a:pt x="1642" y="60925"/>
                    <a:pt x="6588" y="5859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18F3A8B-2240-8AF1-D316-D4DF5F6291F6}"/>
                </a:ext>
              </a:extLst>
            </p:cNvPr>
            <p:cNvSpPr/>
            <p:nvPr/>
          </p:nvSpPr>
          <p:spPr>
            <a:xfrm>
              <a:off x="8703625" y="3082003"/>
              <a:ext cx="132120" cy="18141"/>
            </a:xfrm>
            <a:custGeom>
              <a:avLst/>
              <a:gdLst>
                <a:gd name="connsiteX0" fmla="*/ 5130 w 132120"/>
                <a:gd name="connsiteY0" fmla="*/ 16318 h 18141"/>
                <a:gd name="connsiteX1" fmla="*/ 64096 w 132120"/>
                <a:gd name="connsiteY1" fmla="*/ 16415 h 18141"/>
                <a:gd name="connsiteX2" fmla="*/ 127911 w 132120"/>
                <a:gd name="connsiteY2" fmla="*/ 13021 h 18141"/>
                <a:gd name="connsiteX3" fmla="*/ 128978 w 132120"/>
                <a:gd name="connsiteY3" fmla="*/ 4583 h 18141"/>
                <a:gd name="connsiteX4" fmla="*/ 62447 w 132120"/>
                <a:gd name="connsiteY4" fmla="*/ 25 h 18141"/>
                <a:gd name="connsiteX5" fmla="*/ 4354 w 132120"/>
                <a:gd name="connsiteY5" fmla="*/ 5068 h 18141"/>
                <a:gd name="connsiteX6" fmla="*/ 5130 w 132120"/>
                <a:gd name="connsiteY6" fmla="*/ 16318 h 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120" h="18141">
                  <a:moveTo>
                    <a:pt x="5130" y="16318"/>
                  </a:moveTo>
                  <a:cubicBezTo>
                    <a:pt x="24139" y="20101"/>
                    <a:pt x="44893" y="16900"/>
                    <a:pt x="64096" y="16415"/>
                  </a:cubicBezTo>
                  <a:cubicBezTo>
                    <a:pt x="85432" y="15834"/>
                    <a:pt x="106769" y="15446"/>
                    <a:pt x="127911" y="13021"/>
                  </a:cubicBezTo>
                  <a:cubicBezTo>
                    <a:pt x="132373" y="12536"/>
                    <a:pt x="134118" y="5553"/>
                    <a:pt x="128978" y="4583"/>
                  </a:cubicBezTo>
                  <a:cubicBezTo>
                    <a:pt x="106963" y="704"/>
                    <a:pt x="84850" y="-169"/>
                    <a:pt x="62447" y="25"/>
                  </a:cubicBezTo>
                  <a:cubicBezTo>
                    <a:pt x="43438" y="219"/>
                    <a:pt x="22587" y="-945"/>
                    <a:pt x="4354" y="5068"/>
                  </a:cubicBezTo>
                  <a:cubicBezTo>
                    <a:pt x="-1853" y="7105"/>
                    <a:pt x="-1271" y="15058"/>
                    <a:pt x="5130" y="1631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3D04A50-ED47-C7ED-0467-48EA2E7DD6F6}"/>
                </a:ext>
              </a:extLst>
            </p:cNvPr>
            <p:cNvSpPr/>
            <p:nvPr/>
          </p:nvSpPr>
          <p:spPr>
            <a:xfrm>
              <a:off x="8772283" y="3009058"/>
              <a:ext cx="69062" cy="21704"/>
            </a:xfrm>
            <a:custGeom>
              <a:avLst/>
              <a:gdLst>
                <a:gd name="connsiteX0" fmla="*/ 63036 w 69062"/>
                <a:gd name="connsiteY0" fmla="*/ 1492 h 21704"/>
                <a:gd name="connsiteX1" fmla="*/ 1936 w 69062"/>
                <a:gd name="connsiteY1" fmla="*/ 10318 h 21704"/>
                <a:gd name="connsiteX2" fmla="*/ 3779 w 69062"/>
                <a:gd name="connsiteY2" fmla="*/ 20016 h 21704"/>
                <a:gd name="connsiteX3" fmla="*/ 63230 w 69062"/>
                <a:gd name="connsiteY3" fmla="*/ 15458 h 21704"/>
                <a:gd name="connsiteX4" fmla="*/ 63036 w 69062"/>
                <a:gd name="connsiteY4" fmla="*/ 1492 h 2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2" h="21704">
                  <a:moveTo>
                    <a:pt x="63036" y="1492"/>
                  </a:moveTo>
                  <a:cubicBezTo>
                    <a:pt x="44221" y="-738"/>
                    <a:pt x="17162" y="-2193"/>
                    <a:pt x="1936" y="10318"/>
                  </a:cubicBezTo>
                  <a:cubicBezTo>
                    <a:pt x="-1265" y="12936"/>
                    <a:pt x="-392" y="18852"/>
                    <a:pt x="3779" y="20016"/>
                  </a:cubicBezTo>
                  <a:cubicBezTo>
                    <a:pt x="21721" y="24962"/>
                    <a:pt x="44900" y="17688"/>
                    <a:pt x="63230" y="15458"/>
                  </a:cubicBezTo>
                  <a:cubicBezTo>
                    <a:pt x="71182" y="14488"/>
                    <a:pt x="70891" y="2462"/>
                    <a:pt x="63036" y="14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84F0DA6-773E-18DB-3174-E91062C97F98}"/>
                </a:ext>
              </a:extLst>
            </p:cNvPr>
            <p:cNvSpPr/>
            <p:nvPr/>
          </p:nvSpPr>
          <p:spPr>
            <a:xfrm>
              <a:off x="8718189" y="3110150"/>
              <a:ext cx="225343" cy="20697"/>
            </a:xfrm>
            <a:custGeom>
              <a:avLst/>
              <a:gdLst>
                <a:gd name="connsiteX0" fmla="*/ 118682 w 225343"/>
                <a:gd name="connsiteY0" fmla="*/ 682 h 20697"/>
                <a:gd name="connsiteX1" fmla="*/ 6278 w 225343"/>
                <a:gd name="connsiteY1" fmla="*/ 1943 h 20697"/>
                <a:gd name="connsiteX2" fmla="*/ 3659 w 225343"/>
                <a:gd name="connsiteY2" fmla="*/ 13096 h 20697"/>
                <a:gd name="connsiteX3" fmla="*/ 98121 w 225343"/>
                <a:gd name="connsiteY3" fmla="*/ 17751 h 20697"/>
                <a:gd name="connsiteX4" fmla="*/ 220806 w 225343"/>
                <a:gd name="connsiteY4" fmla="*/ 18139 h 20697"/>
                <a:gd name="connsiteX5" fmla="*/ 222261 w 225343"/>
                <a:gd name="connsiteY5" fmla="*/ 10283 h 20697"/>
                <a:gd name="connsiteX6" fmla="*/ 118682 w 225343"/>
                <a:gd name="connsiteY6" fmla="*/ 682 h 2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43" h="20697">
                  <a:moveTo>
                    <a:pt x="118682" y="682"/>
                  </a:moveTo>
                  <a:cubicBezTo>
                    <a:pt x="80955" y="2525"/>
                    <a:pt x="43713" y="973"/>
                    <a:pt x="6278" y="1943"/>
                  </a:cubicBezTo>
                  <a:cubicBezTo>
                    <a:pt x="-26" y="2137"/>
                    <a:pt x="-2742" y="10477"/>
                    <a:pt x="3659" y="13096"/>
                  </a:cubicBezTo>
                  <a:cubicBezTo>
                    <a:pt x="32560" y="24928"/>
                    <a:pt x="67571" y="19982"/>
                    <a:pt x="98121" y="17751"/>
                  </a:cubicBezTo>
                  <a:cubicBezTo>
                    <a:pt x="139631" y="14648"/>
                    <a:pt x="179394" y="15811"/>
                    <a:pt x="220806" y="18139"/>
                  </a:cubicBezTo>
                  <a:cubicBezTo>
                    <a:pt x="225946" y="18430"/>
                    <a:pt x="227110" y="11835"/>
                    <a:pt x="222261" y="10283"/>
                  </a:cubicBezTo>
                  <a:cubicBezTo>
                    <a:pt x="188995" y="-288"/>
                    <a:pt x="153402" y="-967"/>
                    <a:pt x="118682" y="6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953F9A9-444D-94B7-052A-EF017C90C12B}"/>
                </a:ext>
              </a:extLst>
            </p:cNvPr>
            <p:cNvSpPr/>
            <p:nvPr/>
          </p:nvSpPr>
          <p:spPr>
            <a:xfrm>
              <a:off x="7869316" y="2174149"/>
              <a:ext cx="37854" cy="55571"/>
            </a:xfrm>
            <a:custGeom>
              <a:avLst/>
              <a:gdLst>
                <a:gd name="connsiteX0" fmla="*/ 10421 w 37854"/>
                <a:gd name="connsiteY0" fmla="*/ 1662 h 55571"/>
                <a:gd name="connsiteX1" fmla="*/ 140 w 37854"/>
                <a:gd name="connsiteY1" fmla="*/ 8256 h 55571"/>
                <a:gd name="connsiteX2" fmla="*/ 29430 w 37854"/>
                <a:gd name="connsiteY2" fmla="*/ 54518 h 55571"/>
                <a:gd name="connsiteX3" fmla="*/ 37770 w 37854"/>
                <a:gd name="connsiteY3" fmla="*/ 50250 h 55571"/>
                <a:gd name="connsiteX4" fmla="*/ 10421 w 37854"/>
                <a:gd name="connsiteY4" fmla="*/ 1662 h 5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54" h="55571">
                  <a:moveTo>
                    <a:pt x="10421" y="1662"/>
                  </a:moveTo>
                  <a:cubicBezTo>
                    <a:pt x="5281" y="-2703"/>
                    <a:pt x="-1023" y="2243"/>
                    <a:pt x="140" y="8256"/>
                  </a:cubicBezTo>
                  <a:cubicBezTo>
                    <a:pt x="3438" y="25519"/>
                    <a:pt x="16046" y="43462"/>
                    <a:pt x="29430" y="54518"/>
                  </a:cubicBezTo>
                  <a:cubicBezTo>
                    <a:pt x="32533" y="57039"/>
                    <a:pt x="38643" y="54809"/>
                    <a:pt x="37770" y="50250"/>
                  </a:cubicBezTo>
                  <a:cubicBezTo>
                    <a:pt x="34376" y="32599"/>
                    <a:pt x="24192" y="13106"/>
                    <a:pt x="10421" y="166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AA36AEE-1D3D-66CC-C0B9-E76F8BC2BCA7}"/>
                </a:ext>
              </a:extLst>
            </p:cNvPr>
            <p:cNvSpPr/>
            <p:nvPr/>
          </p:nvSpPr>
          <p:spPr>
            <a:xfrm>
              <a:off x="7780983" y="2114168"/>
              <a:ext cx="38001" cy="50291"/>
            </a:xfrm>
            <a:custGeom>
              <a:avLst/>
              <a:gdLst>
                <a:gd name="connsiteX0" fmla="*/ 8364 w 38001"/>
                <a:gd name="connsiteY0" fmla="*/ 1221 h 50291"/>
                <a:gd name="connsiteX1" fmla="*/ 314 w 38001"/>
                <a:gd name="connsiteY1" fmla="*/ 6846 h 50291"/>
                <a:gd name="connsiteX2" fmla="*/ 27664 w 38001"/>
                <a:gd name="connsiteY2" fmla="*/ 48356 h 50291"/>
                <a:gd name="connsiteX3" fmla="*/ 37362 w 38001"/>
                <a:gd name="connsiteY3" fmla="*/ 42246 h 50291"/>
                <a:gd name="connsiteX4" fmla="*/ 8364 w 38001"/>
                <a:gd name="connsiteY4" fmla="*/ 1221 h 5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01" h="50291">
                  <a:moveTo>
                    <a:pt x="8364" y="1221"/>
                  </a:moveTo>
                  <a:cubicBezTo>
                    <a:pt x="4485" y="-2173"/>
                    <a:pt x="-1431" y="2094"/>
                    <a:pt x="314" y="6846"/>
                  </a:cubicBezTo>
                  <a:cubicBezTo>
                    <a:pt x="6037" y="22849"/>
                    <a:pt x="16220" y="36039"/>
                    <a:pt x="27664" y="48356"/>
                  </a:cubicBezTo>
                  <a:cubicBezTo>
                    <a:pt x="32028" y="53108"/>
                    <a:pt x="40369" y="48356"/>
                    <a:pt x="37362" y="42246"/>
                  </a:cubicBezTo>
                  <a:cubicBezTo>
                    <a:pt x="29798" y="26825"/>
                    <a:pt x="21263" y="12471"/>
                    <a:pt x="8364" y="122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433AAD5-D896-9DFB-764C-5A7591CE2322}"/>
                </a:ext>
              </a:extLst>
            </p:cNvPr>
            <p:cNvSpPr/>
            <p:nvPr/>
          </p:nvSpPr>
          <p:spPr>
            <a:xfrm>
              <a:off x="7704496" y="2118395"/>
              <a:ext cx="30386" cy="39488"/>
            </a:xfrm>
            <a:custGeom>
              <a:avLst/>
              <a:gdLst>
                <a:gd name="connsiteX0" fmla="*/ 9689 w 30386"/>
                <a:gd name="connsiteY0" fmla="*/ 3007 h 39488"/>
                <a:gd name="connsiteX1" fmla="*/ 88 w 30386"/>
                <a:gd name="connsiteY1" fmla="*/ 3977 h 39488"/>
                <a:gd name="connsiteX2" fmla="*/ 23073 w 30386"/>
                <a:gd name="connsiteY2" fmla="*/ 39085 h 39488"/>
                <a:gd name="connsiteX3" fmla="*/ 28892 w 30386"/>
                <a:gd name="connsiteY3" fmla="*/ 29968 h 39488"/>
                <a:gd name="connsiteX4" fmla="*/ 9689 w 30386"/>
                <a:gd name="connsiteY4" fmla="*/ 3007 h 3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86" h="39488">
                  <a:moveTo>
                    <a:pt x="9689" y="3007"/>
                  </a:moveTo>
                  <a:cubicBezTo>
                    <a:pt x="7652" y="-775"/>
                    <a:pt x="476" y="-1551"/>
                    <a:pt x="88" y="3977"/>
                  </a:cubicBezTo>
                  <a:cubicBezTo>
                    <a:pt x="-979" y="21046"/>
                    <a:pt x="7749" y="32296"/>
                    <a:pt x="23073" y="39085"/>
                  </a:cubicBezTo>
                  <a:cubicBezTo>
                    <a:pt x="28213" y="41316"/>
                    <a:pt x="32868" y="33751"/>
                    <a:pt x="28892" y="29968"/>
                  </a:cubicBezTo>
                  <a:cubicBezTo>
                    <a:pt x="20745" y="22210"/>
                    <a:pt x="15023" y="12899"/>
                    <a:pt x="9689" y="300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5142C0-13F9-8B05-58E7-9BADC4A67DC1}"/>
                </a:ext>
              </a:extLst>
            </p:cNvPr>
            <p:cNvSpPr/>
            <p:nvPr/>
          </p:nvSpPr>
          <p:spPr>
            <a:xfrm>
              <a:off x="8630627" y="1608483"/>
              <a:ext cx="23059" cy="63150"/>
            </a:xfrm>
            <a:custGeom>
              <a:avLst/>
              <a:gdLst>
                <a:gd name="connsiteX0" fmla="*/ 56 w 23059"/>
                <a:gd name="connsiteY0" fmla="*/ 5403 h 63150"/>
                <a:gd name="connsiteX1" fmla="*/ 10530 w 23059"/>
                <a:gd name="connsiteY1" fmla="*/ 59811 h 63150"/>
                <a:gd name="connsiteX2" fmla="*/ 21587 w 23059"/>
                <a:gd name="connsiteY2" fmla="*/ 57871 h 63150"/>
                <a:gd name="connsiteX3" fmla="*/ 10046 w 23059"/>
                <a:gd name="connsiteY3" fmla="*/ 2008 h 63150"/>
                <a:gd name="connsiteX4" fmla="*/ 56 w 23059"/>
                <a:gd name="connsiteY4" fmla="*/ 5403 h 6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9" h="63150">
                  <a:moveTo>
                    <a:pt x="56" y="5403"/>
                  </a:moveTo>
                  <a:cubicBezTo>
                    <a:pt x="-526" y="23054"/>
                    <a:pt x="3451" y="43614"/>
                    <a:pt x="10530" y="59811"/>
                  </a:cubicBezTo>
                  <a:cubicBezTo>
                    <a:pt x="13052" y="65630"/>
                    <a:pt x="20423" y="63108"/>
                    <a:pt x="21587" y="57871"/>
                  </a:cubicBezTo>
                  <a:cubicBezTo>
                    <a:pt x="25757" y="39153"/>
                    <a:pt x="20811" y="17623"/>
                    <a:pt x="10046" y="2008"/>
                  </a:cubicBezTo>
                  <a:cubicBezTo>
                    <a:pt x="7233" y="-2162"/>
                    <a:pt x="250" y="747"/>
                    <a:pt x="56" y="540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9DD5259-40E0-67E3-3E16-1230FD9457A8}"/>
                </a:ext>
              </a:extLst>
            </p:cNvPr>
            <p:cNvSpPr/>
            <p:nvPr/>
          </p:nvSpPr>
          <p:spPr>
            <a:xfrm>
              <a:off x="8346776" y="1417563"/>
              <a:ext cx="21220" cy="53481"/>
            </a:xfrm>
            <a:custGeom>
              <a:avLst/>
              <a:gdLst>
                <a:gd name="connsiteX0" fmla="*/ 5466 w 21220"/>
                <a:gd name="connsiteY0" fmla="*/ 2258 h 53481"/>
                <a:gd name="connsiteX1" fmla="*/ 10703 w 21220"/>
                <a:gd name="connsiteY1" fmla="*/ 51235 h 53481"/>
                <a:gd name="connsiteX2" fmla="*/ 21177 w 21220"/>
                <a:gd name="connsiteY2" fmla="*/ 46677 h 53481"/>
                <a:gd name="connsiteX3" fmla="*/ 15649 w 21220"/>
                <a:gd name="connsiteY3" fmla="*/ 3713 h 53481"/>
                <a:gd name="connsiteX4" fmla="*/ 5466 w 21220"/>
                <a:gd name="connsiteY4" fmla="*/ 2258 h 5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20" h="53481">
                  <a:moveTo>
                    <a:pt x="5466" y="2258"/>
                  </a:moveTo>
                  <a:cubicBezTo>
                    <a:pt x="-4330" y="18066"/>
                    <a:pt x="35" y="36881"/>
                    <a:pt x="10703" y="51235"/>
                  </a:cubicBezTo>
                  <a:cubicBezTo>
                    <a:pt x="14388" y="56084"/>
                    <a:pt x="21856" y="52399"/>
                    <a:pt x="21177" y="46677"/>
                  </a:cubicBezTo>
                  <a:cubicBezTo>
                    <a:pt x="19528" y="32517"/>
                    <a:pt x="19819" y="17388"/>
                    <a:pt x="15649" y="3713"/>
                  </a:cubicBezTo>
                  <a:cubicBezTo>
                    <a:pt x="14485" y="-361"/>
                    <a:pt x="7696" y="-1427"/>
                    <a:pt x="5466" y="225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3C7862C-5AE7-4F02-5FD9-67C9891765BC}"/>
                </a:ext>
              </a:extLst>
            </p:cNvPr>
            <p:cNvSpPr/>
            <p:nvPr/>
          </p:nvSpPr>
          <p:spPr>
            <a:xfrm>
              <a:off x="8364298" y="1387177"/>
              <a:ext cx="21239" cy="37136"/>
            </a:xfrm>
            <a:custGeom>
              <a:avLst/>
              <a:gdLst>
                <a:gd name="connsiteX0" fmla="*/ 21016 w 21239"/>
                <a:gd name="connsiteY0" fmla="*/ 5876 h 37136"/>
                <a:gd name="connsiteX1" fmla="*/ 12772 w 21239"/>
                <a:gd name="connsiteY1" fmla="*/ 251 h 37136"/>
                <a:gd name="connsiteX2" fmla="*/ 3753 w 21239"/>
                <a:gd name="connsiteY2" fmla="*/ 32255 h 37136"/>
                <a:gd name="connsiteX3" fmla="*/ 20919 w 21239"/>
                <a:gd name="connsiteY3" fmla="*/ 27115 h 37136"/>
                <a:gd name="connsiteX4" fmla="*/ 21016 w 21239"/>
                <a:gd name="connsiteY4" fmla="*/ 5876 h 3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39" h="37136">
                  <a:moveTo>
                    <a:pt x="21016" y="5876"/>
                  </a:moveTo>
                  <a:cubicBezTo>
                    <a:pt x="20434" y="1608"/>
                    <a:pt x="16942" y="-816"/>
                    <a:pt x="12772" y="251"/>
                  </a:cubicBezTo>
                  <a:cubicBezTo>
                    <a:pt x="-1776" y="3839"/>
                    <a:pt x="-2552" y="21005"/>
                    <a:pt x="3753" y="32255"/>
                  </a:cubicBezTo>
                  <a:cubicBezTo>
                    <a:pt x="8505" y="40693"/>
                    <a:pt x="23246" y="37686"/>
                    <a:pt x="20919" y="27115"/>
                  </a:cubicBezTo>
                  <a:cubicBezTo>
                    <a:pt x="19852" y="21975"/>
                    <a:pt x="21888" y="12277"/>
                    <a:pt x="21016" y="587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E6A3FB3-54AB-A61A-121A-8DB2484123CE}"/>
                </a:ext>
              </a:extLst>
            </p:cNvPr>
            <p:cNvSpPr/>
            <p:nvPr/>
          </p:nvSpPr>
          <p:spPr>
            <a:xfrm>
              <a:off x="6993491" y="84102"/>
              <a:ext cx="4299368" cy="3786913"/>
            </a:xfrm>
            <a:custGeom>
              <a:avLst/>
              <a:gdLst>
                <a:gd name="connsiteX0" fmla="*/ 3808564 w 4299368"/>
                <a:gd name="connsiteY0" fmla="*/ 1739269 h 3786913"/>
                <a:gd name="connsiteX1" fmla="*/ 3821851 w 4299368"/>
                <a:gd name="connsiteY1" fmla="*/ 1726370 h 3786913"/>
                <a:gd name="connsiteX2" fmla="*/ 3902542 w 4299368"/>
                <a:gd name="connsiteY2" fmla="*/ 1662457 h 3786913"/>
                <a:gd name="connsiteX3" fmla="*/ 4000883 w 4299368"/>
                <a:gd name="connsiteY3" fmla="*/ 1600484 h 3786913"/>
                <a:gd name="connsiteX4" fmla="*/ 4148687 w 4299368"/>
                <a:gd name="connsiteY4" fmla="*/ 1523188 h 3786913"/>
                <a:gd name="connsiteX5" fmla="*/ 4219679 w 4299368"/>
                <a:gd name="connsiteY5" fmla="*/ 1474696 h 3786913"/>
                <a:gd name="connsiteX6" fmla="*/ 4285337 w 4299368"/>
                <a:gd name="connsiteY6" fmla="*/ 1423586 h 3786913"/>
                <a:gd name="connsiteX7" fmla="*/ 4298139 w 4299368"/>
                <a:gd name="connsiteY7" fmla="*/ 1388187 h 3786913"/>
                <a:gd name="connsiteX8" fmla="*/ 4283204 w 4299368"/>
                <a:gd name="connsiteY8" fmla="*/ 1367820 h 3786913"/>
                <a:gd name="connsiteX9" fmla="*/ 4276900 w 4299368"/>
                <a:gd name="connsiteY9" fmla="*/ 1363941 h 3786913"/>
                <a:gd name="connsiteX10" fmla="*/ 4252751 w 4299368"/>
                <a:gd name="connsiteY10" fmla="*/ 1370730 h 3786913"/>
                <a:gd name="connsiteX11" fmla="*/ 4256145 w 4299368"/>
                <a:gd name="connsiteY11" fmla="*/ 1364620 h 3786913"/>
                <a:gd name="connsiteX12" fmla="*/ 4249162 w 4299368"/>
                <a:gd name="connsiteY12" fmla="*/ 1339792 h 3786913"/>
                <a:gd name="connsiteX13" fmla="*/ 4244507 w 4299368"/>
                <a:gd name="connsiteY13" fmla="*/ 1336009 h 3786913"/>
                <a:gd name="connsiteX14" fmla="*/ 4195142 w 4299368"/>
                <a:gd name="connsiteY14" fmla="*/ 1335912 h 3786913"/>
                <a:gd name="connsiteX15" fmla="*/ 4189517 w 4299368"/>
                <a:gd name="connsiteY15" fmla="*/ 1341150 h 3786913"/>
                <a:gd name="connsiteX16" fmla="*/ 4176521 w 4299368"/>
                <a:gd name="connsiteY16" fmla="*/ 1280438 h 3786913"/>
                <a:gd name="connsiteX17" fmla="*/ 4169829 w 4299368"/>
                <a:gd name="connsiteY17" fmla="*/ 1280438 h 3786913"/>
                <a:gd name="connsiteX18" fmla="*/ 4133557 w 4299368"/>
                <a:gd name="connsiteY18" fmla="*/ 1285287 h 3786913"/>
                <a:gd name="connsiteX19" fmla="*/ 4108341 w 4299368"/>
                <a:gd name="connsiteY19" fmla="*/ 1297798 h 3786913"/>
                <a:gd name="connsiteX20" fmla="*/ 4083611 w 4299368"/>
                <a:gd name="connsiteY20" fmla="*/ 1288487 h 3786913"/>
                <a:gd name="connsiteX21" fmla="*/ 4006702 w 4299368"/>
                <a:gd name="connsiteY21" fmla="*/ 1331160 h 3786913"/>
                <a:gd name="connsiteX22" fmla="*/ 3919708 w 4299368"/>
                <a:gd name="connsiteY22" fmla="*/ 1485171 h 3786913"/>
                <a:gd name="connsiteX23" fmla="*/ 3898759 w 4299368"/>
                <a:gd name="connsiteY23" fmla="*/ 1527553 h 3786913"/>
                <a:gd name="connsiteX24" fmla="*/ 3917671 w 4299368"/>
                <a:gd name="connsiteY24" fmla="*/ 1434060 h 3786913"/>
                <a:gd name="connsiteX25" fmla="*/ 3912725 w 4299368"/>
                <a:gd name="connsiteY25" fmla="*/ 1377713 h 3786913"/>
                <a:gd name="connsiteX26" fmla="*/ 3891486 w 4299368"/>
                <a:gd name="connsiteY26" fmla="*/ 1353854 h 3786913"/>
                <a:gd name="connsiteX27" fmla="*/ 3874319 w 4299368"/>
                <a:gd name="connsiteY27" fmla="*/ 1334652 h 3786913"/>
                <a:gd name="connsiteX28" fmla="*/ 3837465 w 4299368"/>
                <a:gd name="connsiteY28" fmla="*/ 1332227 h 3786913"/>
                <a:gd name="connsiteX29" fmla="*/ 3835332 w 4299368"/>
                <a:gd name="connsiteY29" fmla="*/ 1332130 h 3786913"/>
                <a:gd name="connsiteX30" fmla="*/ 3812929 w 4299368"/>
                <a:gd name="connsiteY30" fmla="*/ 1330966 h 3786913"/>
                <a:gd name="connsiteX31" fmla="*/ 3800708 w 4299368"/>
                <a:gd name="connsiteY31" fmla="*/ 1335719 h 3786913"/>
                <a:gd name="connsiteX32" fmla="*/ 3780924 w 4299368"/>
                <a:gd name="connsiteY32" fmla="*/ 1329899 h 3786913"/>
                <a:gd name="connsiteX33" fmla="*/ 3760848 w 4299368"/>
                <a:gd name="connsiteY33" fmla="*/ 1336494 h 3786913"/>
                <a:gd name="connsiteX34" fmla="*/ 3745137 w 4299368"/>
                <a:gd name="connsiteY34" fmla="*/ 1345126 h 3786913"/>
                <a:gd name="connsiteX35" fmla="*/ 3740191 w 4299368"/>
                <a:gd name="connsiteY35" fmla="*/ 1343671 h 3786913"/>
                <a:gd name="connsiteX36" fmla="*/ 3729231 w 4299368"/>
                <a:gd name="connsiteY36" fmla="*/ 1353660 h 3786913"/>
                <a:gd name="connsiteX37" fmla="*/ 3723703 w 4299368"/>
                <a:gd name="connsiteY37" fmla="*/ 1351624 h 3786913"/>
                <a:gd name="connsiteX38" fmla="*/ 3669101 w 4299368"/>
                <a:gd name="connsiteY38" fmla="*/ 1360546 h 3786913"/>
                <a:gd name="connsiteX39" fmla="*/ 3658821 w 4299368"/>
                <a:gd name="connsiteY39" fmla="*/ 1369760 h 3786913"/>
                <a:gd name="connsiteX40" fmla="*/ 3643982 w 4299368"/>
                <a:gd name="connsiteY40" fmla="*/ 1369760 h 3786913"/>
                <a:gd name="connsiteX41" fmla="*/ 3603152 w 4299368"/>
                <a:gd name="connsiteY41" fmla="*/ 1411851 h 3786913"/>
                <a:gd name="connsiteX42" fmla="*/ 3606644 w 4299368"/>
                <a:gd name="connsiteY42" fmla="*/ 1421840 h 3786913"/>
                <a:gd name="connsiteX43" fmla="*/ 3693347 w 4299368"/>
                <a:gd name="connsiteY43" fmla="*/ 1423780 h 3786913"/>
                <a:gd name="connsiteX44" fmla="*/ 3780051 w 4299368"/>
                <a:gd name="connsiteY44" fmla="*/ 1515236 h 3786913"/>
                <a:gd name="connsiteX45" fmla="*/ 3792950 w 4299368"/>
                <a:gd name="connsiteY45" fmla="*/ 1546368 h 3786913"/>
                <a:gd name="connsiteX46" fmla="*/ 3815741 w 4299368"/>
                <a:gd name="connsiteY46" fmla="*/ 1640927 h 3786913"/>
                <a:gd name="connsiteX47" fmla="*/ 3811765 w 4299368"/>
                <a:gd name="connsiteY47" fmla="*/ 1701542 h 3786913"/>
                <a:gd name="connsiteX48" fmla="*/ 3807594 w 4299368"/>
                <a:gd name="connsiteY48" fmla="*/ 1712404 h 3786913"/>
                <a:gd name="connsiteX49" fmla="*/ 3644952 w 4299368"/>
                <a:gd name="connsiteY49" fmla="*/ 1884841 h 3786913"/>
                <a:gd name="connsiteX50" fmla="*/ 3667937 w 4299368"/>
                <a:gd name="connsiteY50" fmla="*/ 1855649 h 3786913"/>
                <a:gd name="connsiteX51" fmla="*/ 3710028 w 4299368"/>
                <a:gd name="connsiteY51" fmla="*/ 1795713 h 3786913"/>
                <a:gd name="connsiteX52" fmla="*/ 3721376 w 4299368"/>
                <a:gd name="connsiteY52" fmla="*/ 1754689 h 3786913"/>
                <a:gd name="connsiteX53" fmla="*/ 3741936 w 4299368"/>
                <a:gd name="connsiteY53" fmla="*/ 1701639 h 3786913"/>
                <a:gd name="connsiteX54" fmla="*/ 3727292 w 4299368"/>
                <a:gd name="connsiteY54" fmla="*/ 1664785 h 3786913"/>
                <a:gd name="connsiteX55" fmla="*/ 3723800 w 4299368"/>
                <a:gd name="connsiteY55" fmla="*/ 1604752 h 3786913"/>
                <a:gd name="connsiteX56" fmla="*/ 3698584 w 4299368"/>
                <a:gd name="connsiteY56" fmla="*/ 1580312 h 3786913"/>
                <a:gd name="connsiteX57" fmla="*/ 3673078 w 4299368"/>
                <a:gd name="connsiteY57" fmla="*/ 1580797 h 3786913"/>
                <a:gd name="connsiteX58" fmla="*/ 3646504 w 4299368"/>
                <a:gd name="connsiteY58" fmla="*/ 1513296 h 3786913"/>
                <a:gd name="connsiteX59" fmla="*/ 3611202 w 4299368"/>
                <a:gd name="connsiteY59" fmla="*/ 1503889 h 3786913"/>
                <a:gd name="connsiteX60" fmla="*/ 3606062 w 4299368"/>
                <a:gd name="connsiteY60" fmla="*/ 1506022 h 3786913"/>
                <a:gd name="connsiteX61" fmla="*/ 3604025 w 4299368"/>
                <a:gd name="connsiteY61" fmla="*/ 1509707 h 3786913"/>
                <a:gd name="connsiteX62" fmla="*/ 3601310 w 4299368"/>
                <a:gd name="connsiteY62" fmla="*/ 1503598 h 3786913"/>
                <a:gd name="connsiteX63" fmla="*/ 3555630 w 4299368"/>
                <a:gd name="connsiteY63" fmla="*/ 1447153 h 3786913"/>
                <a:gd name="connsiteX64" fmla="*/ 3546902 w 4299368"/>
                <a:gd name="connsiteY64" fmla="*/ 1452293 h 3786913"/>
                <a:gd name="connsiteX65" fmla="*/ 3543798 w 4299368"/>
                <a:gd name="connsiteY65" fmla="*/ 1471302 h 3786913"/>
                <a:gd name="connsiteX66" fmla="*/ 3534973 w 4299368"/>
                <a:gd name="connsiteY66" fmla="*/ 1454136 h 3786913"/>
                <a:gd name="connsiteX67" fmla="*/ 3476588 w 4299368"/>
                <a:gd name="connsiteY67" fmla="*/ 1411560 h 3786913"/>
                <a:gd name="connsiteX68" fmla="*/ 3470381 w 4299368"/>
                <a:gd name="connsiteY68" fmla="*/ 1418252 h 3786913"/>
                <a:gd name="connsiteX69" fmla="*/ 3469897 w 4299368"/>
                <a:gd name="connsiteY69" fmla="*/ 1436194 h 3786913"/>
                <a:gd name="connsiteX70" fmla="*/ 3442644 w 4299368"/>
                <a:gd name="connsiteY70" fmla="*/ 1406226 h 3786913"/>
                <a:gd name="connsiteX71" fmla="*/ 3345854 w 4299368"/>
                <a:gd name="connsiteY71" fmla="*/ 1367917 h 3786913"/>
                <a:gd name="connsiteX72" fmla="*/ 3338095 w 4299368"/>
                <a:gd name="connsiteY72" fmla="*/ 1374900 h 3786913"/>
                <a:gd name="connsiteX73" fmla="*/ 3354098 w 4299368"/>
                <a:gd name="connsiteY73" fmla="*/ 1442692 h 3786913"/>
                <a:gd name="connsiteX74" fmla="*/ 3392600 w 4299368"/>
                <a:gd name="connsiteY74" fmla="*/ 1498360 h 3786913"/>
                <a:gd name="connsiteX75" fmla="*/ 3490554 w 4299368"/>
                <a:gd name="connsiteY75" fmla="*/ 1604752 h 3786913"/>
                <a:gd name="connsiteX76" fmla="*/ 3538270 w 4299368"/>
                <a:gd name="connsiteY76" fmla="*/ 1691940 h 3786913"/>
                <a:gd name="connsiteX77" fmla="*/ 3608971 w 4299368"/>
                <a:gd name="connsiteY77" fmla="*/ 1779226 h 3786913"/>
                <a:gd name="connsiteX78" fmla="*/ 3598885 w 4299368"/>
                <a:gd name="connsiteY78" fmla="*/ 1893085 h 3786913"/>
                <a:gd name="connsiteX79" fmla="*/ 3588508 w 4299368"/>
                <a:gd name="connsiteY79" fmla="*/ 1929357 h 3786913"/>
                <a:gd name="connsiteX80" fmla="*/ 3590641 w 4299368"/>
                <a:gd name="connsiteY80" fmla="*/ 1937019 h 3786913"/>
                <a:gd name="connsiteX81" fmla="*/ 3485996 w 4299368"/>
                <a:gd name="connsiteY81" fmla="*/ 2028377 h 3786913"/>
                <a:gd name="connsiteX82" fmla="*/ 3187091 w 4299368"/>
                <a:gd name="connsiteY82" fmla="*/ 2222442 h 3786913"/>
                <a:gd name="connsiteX83" fmla="*/ 3238590 w 4299368"/>
                <a:gd name="connsiteY83" fmla="*/ 2167840 h 3786913"/>
                <a:gd name="connsiteX84" fmla="*/ 3338871 w 4299368"/>
                <a:gd name="connsiteY84" fmla="*/ 2053593 h 3786913"/>
                <a:gd name="connsiteX85" fmla="*/ 3406469 w 4299368"/>
                <a:gd name="connsiteY85" fmla="*/ 1936437 h 3786913"/>
                <a:gd name="connsiteX86" fmla="*/ 3385811 w 4299368"/>
                <a:gd name="connsiteY86" fmla="*/ 1862147 h 3786913"/>
                <a:gd name="connsiteX87" fmla="*/ 3384939 w 4299368"/>
                <a:gd name="connsiteY87" fmla="*/ 1844399 h 3786913"/>
                <a:gd name="connsiteX88" fmla="*/ 3370197 w 4299368"/>
                <a:gd name="connsiteY88" fmla="*/ 1835089 h 3786913"/>
                <a:gd name="connsiteX89" fmla="*/ 3362923 w 4299368"/>
                <a:gd name="connsiteY89" fmla="*/ 1800077 h 3786913"/>
                <a:gd name="connsiteX90" fmla="*/ 3343138 w 4299368"/>
                <a:gd name="connsiteY90" fmla="*/ 1788342 h 3786913"/>
                <a:gd name="connsiteX91" fmla="*/ 3335671 w 4299368"/>
                <a:gd name="connsiteY91" fmla="*/ 1774668 h 3786913"/>
                <a:gd name="connsiteX92" fmla="*/ 3329852 w 4299368"/>
                <a:gd name="connsiteY92" fmla="*/ 1773213 h 3786913"/>
                <a:gd name="connsiteX93" fmla="*/ 3331791 w 4299368"/>
                <a:gd name="connsiteY93" fmla="*/ 1768946 h 3786913"/>
                <a:gd name="connsiteX94" fmla="*/ 3324421 w 4299368"/>
                <a:gd name="connsiteY94" fmla="*/ 1739462 h 3786913"/>
                <a:gd name="connsiteX95" fmla="*/ 3323160 w 4299368"/>
                <a:gd name="connsiteY95" fmla="*/ 1739656 h 3786913"/>
                <a:gd name="connsiteX96" fmla="*/ 3323936 w 4299368"/>
                <a:gd name="connsiteY96" fmla="*/ 1738202 h 3786913"/>
                <a:gd name="connsiteX97" fmla="*/ 3316953 w 4299368"/>
                <a:gd name="connsiteY97" fmla="*/ 1696984 h 3786913"/>
                <a:gd name="connsiteX98" fmla="*/ 3292513 w 4299368"/>
                <a:gd name="connsiteY98" fmla="*/ 1676714 h 3786913"/>
                <a:gd name="connsiteX99" fmla="*/ 3283396 w 4299368"/>
                <a:gd name="connsiteY99" fmla="*/ 1681466 h 3786913"/>
                <a:gd name="connsiteX100" fmla="*/ 3283590 w 4299368"/>
                <a:gd name="connsiteY100" fmla="*/ 1677102 h 3786913"/>
                <a:gd name="connsiteX101" fmla="*/ 3274571 w 4299368"/>
                <a:gd name="connsiteY101" fmla="*/ 1653244 h 3786913"/>
                <a:gd name="connsiteX102" fmla="*/ 3247027 w 4299368"/>
                <a:gd name="connsiteY102" fmla="*/ 1663815 h 3786913"/>
                <a:gd name="connsiteX103" fmla="*/ 3242566 w 4299368"/>
                <a:gd name="connsiteY103" fmla="*/ 1599321 h 3786913"/>
                <a:gd name="connsiteX104" fmla="*/ 3206294 w 4299368"/>
                <a:gd name="connsiteY104" fmla="*/ 1589428 h 3786913"/>
                <a:gd name="connsiteX105" fmla="*/ 3204548 w 4299368"/>
                <a:gd name="connsiteY105" fmla="*/ 1574687 h 3786913"/>
                <a:gd name="connsiteX106" fmla="*/ 3195335 w 4299368"/>
                <a:gd name="connsiteY106" fmla="*/ 1568577 h 3786913"/>
                <a:gd name="connsiteX107" fmla="*/ 3196014 w 4299368"/>
                <a:gd name="connsiteY107" fmla="*/ 1556842 h 3786913"/>
                <a:gd name="connsiteX108" fmla="*/ 3199408 w 4299368"/>
                <a:gd name="connsiteY108" fmla="*/ 1527747 h 3786913"/>
                <a:gd name="connsiteX109" fmla="*/ 3153535 w 4299368"/>
                <a:gd name="connsiteY109" fmla="*/ 1491378 h 3786913"/>
                <a:gd name="connsiteX110" fmla="*/ 3122306 w 4299368"/>
                <a:gd name="connsiteY110" fmla="*/ 1482552 h 3786913"/>
                <a:gd name="connsiteX111" fmla="*/ 3114838 w 4299368"/>
                <a:gd name="connsiteY111" fmla="*/ 1463252 h 3786913"/>
                <a:gd name="connsiteX112" fmla="*/ 3099612 w 4299368"/>
                <a:gd name="connsiteY112" fmla="*/ 1443759 h 3786913"/>
                <a:gd name="connsiteX113" fmla="*/ 3092629 w 4299368"/>
                <a:gd name="connsiteY113" fmla="*/ 1440461 h 3786913"/>
                <a:gd name="connsiteX114" fmla="*/ 3046077 w 4299368"/>
                <a:gd name="connsiteY114" fmla="*/ 1563534 h 3786913"/>
                <a:gd name="connsiteX115" fmla="*/ 3094957 w 4299368"/>
                <a:gd name="connsiteY115" fmla="*/ 1760023 h 3786913"/>
                <a:gd name="connsiteX116" fmla="*/ 3174289 w 4299368"/>
                <a:gd name="connsiteY116" fmla="*/ 1959810 h 3786913"/>
                <a:gd name="connsiteX117" fmla="*/ 3174483 w 4299368"/>
                <a:gd name="connsiteY117" fmla="*/ 2138357 h 3786913"/>
                <a:gd name="connsiteX118" fmla="*/ 3138114 w 4299368"/>
                <a:gd name="connsiteY118" fmla="*/ 2240190 h 3786913"/>
                <a:gd name="connsiteX119" fmla="*/ 3118621 w 4299368"/>
                <a:gd name="connsiteY119" fmla="*/ 2259490 h 3786913"/>
                <a:gd name="connsiteX120" fmla="*/ 3079342 w 4299368"/>
                <a:gd name="connsiteY120" fmla="*/ 2280439 h 3786913"/>
                <a:gd name="connsiteX121" fmla="*/ 2617699 w 4299368"/>
                <a:gd name="connsiteY121" fmla="*/ 2437650 h 3786913"/>
                <a:gd name="connsiteX122" fmla="*/ 2635350 w 4299368"/>
                <a:gd name="connsiteY122" fmla="*/ 2426884 h 3786913"/>
                <a:gd name="connsiteX123" fmla="*/ 2766666 w 4299368"/>
                <a:gd name="connsiteY123" fmla="*/ 2365300 h 3786913"/>
                <a:gd name="connsiteX124" fmla="*/ 2895073 w 4299368"/>
                <a:gd name="connsiteY124" fmla="*/ 2293241 h 3786913"/>
                <a:gd name="connsiteX125" fmla="*/ 2989438 w 4299368"/>
                <a:gd name="connsiteY125" fmla="*/ 2266279 h 3786913"/>
                <a:gd name="connsiteX126" fmla="*/ 3045107 w 4299368"/>
                <a:gd name="connsiteY126" fmla="*/ 2147765 h 3786913"/>
                <a:gd name="connsiteX127" fmla="*/ 3018630 w 4299368"/>
                <a:gd name="connsiteY127" fmla="*/ 2100825 h 3786913"/>
                <a:gd name="connsiteX128" fmla="*/ 3029589 w 4299368"/>
                <a:gd name="connsiteY128" fmla="*/ 2070856 h 3786913"/>
                <a:gd name="connsiteX129" fmla="*/ 3025225 w 4299368"/>
                <a:gd name="connsiteY129" fmla="*/ 2067365 h 3786913"/>
                <a:gd name="connsiteX130" fmla="*/ 3009999 w 4299368"/>
                <a:gd name="connsiteY130" fmla="*/ 2069208 h 3786913"/>
                <a:gd name="connsiteX131" fmla="*/ 3010678 w 4299368"/>
                <a:gd name="connsiteY131" fmla="*/ 2068723 h 3786913"/>
                <a:gd name="connsiteX132" fmla="*/ 3027553 w 4299368"/>
                <a:gd name="connsiteY132" fmla="*/ 2021686 h 3786913"/>
                <a:gd name="connsiteX133" fmla="*/ 3025322 w 4299368"/>
                <a:gd name="connsiteY133" fmla="*/ 2020425 h 3786913"/>
                <a:gd name="connsiteX134" fmla="*/ 3029589 w 4299368"/>
                <a:gd name="connsiteY134" fmla="*/ 2017903 h 3786913"/>
                <a:gd name="connsiteX135" fmla="*/ 3033081 w 4299368"/>
                <a:gd name="connsiteY135" fmla="*/ 2011502 h 3786913"/>
                <a:gd name="connsiteX136" fmla="*/ 3021831 w 4299368"/>
                <a:gd name="connsiteY136" fmla="*/ 1967763 h 3786913"/>
                <a:gd name="connsiteX137" fmla="*/ 3001852 w 4299368"/>
                <a:gd name="connsiteY137" fmla="*/ 1968926 h 3786913"/>
                <a:gd name="connsiteX138" fmla="*/ 3008738 w 4299368"/>
                <a:gd name="connsiteY138" fmla="*/ 1949820 h 3786913"/>
                <a:gd name="connsiteX139" fmla="*/ 2995839 w 4299368"/>
                <a:gd name="connsiteY139" fmla="*/ 1932460 h 3786913"/>
                <a:gd name="connsiteX140" fmla="*/ 2986044 w 4299368"/>
                <a:gd name="connsiteY140" fmla="*/ 1932363 h 3786913"/>
                <a:gd name="connsiteX141" fmla="*/ 2987207 w 4299368"/>
                <a:gd name="connsiteY141" fmla="*/ 1929939 h 3786913"/>
                <a:gd name="connsiteX142" fmla="*/ 2984201 w 4299368"/>
                <a:gd name="connsiteY142" fmla="*/ 1910057 h 3786913"/>
                <a:gd name="connsiteX143" fmla="*/ 2960537 w 4299368"/>
                <a:gd name="connsiteY143" fmla="*/ 1887460 h 3786913"/>
                <a:gd name="connsiteX144" fmla="*/ 2950838 w 4299368"/>
                <a:gd name="connsiteY144" fmla="*/ 1892212 h 3786913"/>
                <a:gd name="connsiteX145" fmla="*/ 2948705 w 4299368"/>
                <a:gd name="connsiteY145" fmla="*/ 1858656 h 3786913"/>
                <a:gd name="connsiteX146" fmla="*/ 2944728 w 4299368"/>
                <a:gd name="connsiteY146" fmla="*/ 1849151 h 3786913"/>
                <a:gd name="connsiteX147" fmla="*/ 2985559 w 4299368"/>
                <a:gd name="connsiteY147" fmla="*/ 1786306 h 3786913"/>
                <a:gd name="connsiteX148" fmla="*/ 2983910 w 4299368"/>
                <a:gd name="connsiteY148" fmla="*/ 1776025 h 3786913"/>
                <a:gd name="connsiteX149" fmla="*/ 2907487 w 4299368"/>
                <a:gd name="connsiteY149" fmla="*/ 1742081 h 3786913"/>
                <a:gd name="connsiteX150" fmla="*/ 2892842 w 4299368"/>
                <a:gd name="connsiteY150" fmla="*/ 1727824 h 3786913"/>
                <a:gd name="connsiteX151" fmla="*/ 2871409 w 4299368"/>
                <a:gd name="connsiteY151" fmla="*/ 1729764 h 3786913"/>
                <a:gd name="connsiteX152" fmla="*/ 2864135 w 4299368"/>
                <a:gd name="connsiteY152" fmla="*/ 1693395 h 3786913"/>
                <a:gd name="connsiteX153" fmla="*/ 2820977 w 4299368"/>
                <a:gd name="connsiteY153" fmla="*/ 1672447 h 3786913"/>
                <a:gd name="connsiteX154" fmla="*/ 2790136 w 4299368"/>
                <a:gd name="connsiteY154" fmla="*/ 1681951 h 3786913"/>
                <a:gd name="connsiteX155" fmla="*/ 2800320 w 4299368"/>
                <a:gd name="connsiteY155" fmla="*/ 1646843 h 3786913"/>
                <a:gd name="connsiteX156" fmla="*/ 2743390 w 4299368"/>
                <a:gd name="connsiteY156" fmla="*/ 1654989 h 3786913"/>
                <a:gd name="connsiteX157" fmla="*/ 2746978 w 4299368"/>
                <a:gd name="connsiteY157" fmla="*/ 1609116 h 3786913"/>
                <a:gd name="connsiteX158" fmla="*/ 2714586 w 4299368"/>
                <a:gd name="connsiteY158" fmla="*/ 1573232 h 3786913"/>
                <a:gd name="connsiteX159" fmla="*/ 2656007 w 4299368"/>
                <a:gd name="connsiteY159" fmla="*/ 1549568 h 3786913"/>
                <a:gd name="connsiteX160" fmla="*/ 2647667 w 4299368"/>
                <a:gd name="connsiteY160" fmla="*/ 1547919 h 3786913"/>
                <a:gd name="connsiteX161" fmla="*/ 2615662 w 4299368"/>
                <a:gd name="connsiteY161" fmla="*/ 1567413 h 3786913"/>
                <a:gd name="connsiteX162" fmla="*/ 2613238 w 4299368"/>
                <a:gd name="connsiteY162" fmla="*/ 1571680 h 3786913"/>
                <a:gd name="connsiteX163" fmla="*/ 2607225 w 4299368"/>
                <a:gd name="connsiteY163" fmla="*/ 1562661 h 3786913"/>
                <a:gd name="connsiteX164" fmla="*/ 2592483 w 4299368"/>
                <a:gd name="connsiteY164" fmla="*/ 1559460 h 3786913"/>
                <a:gd name="connsiteX165" fmla="*/ 2594423 w 4299368"/>
                <a:gd name="connsiteY165" fmla="*/ 1547143 h 3786913"/>
                <a:gd name="connsiteX166" fmla="*/ 2591513 w 4299368"/>
                <a:gd name="connsiteY166" fmla="*/ 1542100 h 3786913"/>
                <a:gd name="connsiteX167" fmla="*/ 2538851 w 4299368"/>
                <a:gd name="connsiteY167" fmla="*/ 1528716 h 3786913"/>
                <a:gd name="connsiteX168" fmla="*/ 2439442 w 4299368"/>
                <a:gd name="connsiteY168" fmla="*/ 1566055 h 3786913"/>
                <a:gd name="connsiteX169" fmla="*/ 2436727 w 4299368"/>
                <a:gd name="connsiteY169" fmla="*/ 1575851 h 3786913"/>
                <a:gd name="connsiteX170" fmla="*/ 2473678 w 4299368"/>
                <a:gd name="connsiteY170" fmla="*/ 1622112 h 3786913"/>
                <a:gd name="connsiteX171" fmla="*/ 2540791 w 4299368"/>
                <a:gd name="connsiteY171" fmla="*/ 1679914 h 3786913"/>
                <a:gd name="connsiteX172" fmla="*/ 2547191 w 4299368"/>
                <a:gd name="connsiteY172" fmla="*/ 1686509 h 3786913"/>
                <a:gd name="connsiteX173" fmla="*/ 2538560 w 4299368"/>
                <a:gd name="connsiteY173" fmla="*/ 1690486 h 3786913"/>
                <a:gd name="connsiteX174" fmla="*/ 2516545 w 4299368"/>
                <a:gd name="connsiteY174" fmla="*/ 1696111 h 3786913"/>
                <a:gd name="connsiteX175" fmla="*/ 2501900 w 4299368"/>
                <a:gd name="connsiteY175" fmla="*/ 1687188 h 3786913"/>
                <a:gd name="connsiteX176" fmla="*/ 2465046 w 4299368"/>
                <a:gd name="connsiteY176" fmla="*/ 1708331 h 3786913"/>
                <a:gd name="connsiteX177" fmla="*/ 2442643 w 4299368"/>
                <a:gd name="connsiteY177" fmla="*/ 1738784 h 3786913"/>
                <a:gd name="connsiteX178" fmla="*/ 2438376 w 4299368"/>
                <a:gd name="connsiteY178" fmla="*/ 1734807 h 3786913"/>
                <a:gd name="connsiteX179" fmla="*/ 2408989 w 4299368"/>
                <a:gd name="connsiteY179" fmla="*/ 1734322 h 3786913"/>
                <a:gd name="connsiteX180" fmla="*/ 2403558 w 4299368"/>
                <a:gd name="connsiteY180" fmla="*/ 1736068 h 3786913"/>
                <a:gd name="connsiteX181" fmla="*/ 2400358 w 4299368"/>
                <a:gd name="connsiteY181" fmla="*/ 1729958 h 3786913"/>
                <a:gd name="connsiteX182" fmla="*/ 2365250 w 4299368"/>
                <a:gd name="connsiteY182" fmla="*/ 1727921 h 3786913"/>
                <a:gd name="connsiteX183" fmla="*/ 2343816 w 4299368"/>
                <a:gd name="connsiteY183" fmla="*/ 1746639 h 3786913"/>
                <a:gd name="connsiteX184" fmla="*/ 2344301 w 4299368"/>
                <a:gd name="connsiteY184" fmla="*/ 1742566 h 3786913"/>
                <a:gd name="connsiteX185" fmla="*/ 2339161 w 4299368"/>
                <a:gd name="connsiteY185" fmla="*/ 1734225 h 3786913"/>
                <a:gd name="connsiteX186" fmla="*/ 2281941 w 4299368"/>
                <a:gd name="connsiteY186" fmla="*/ 1763805 h 3786913"/>
                <a:gd name="connsiteX187" fmla="*/ 2281941 w 4299368"/>
                <a:gd name="connsiteY187" fmla="*/ 1763805 h 3786913"/>
                <a:gd name="connsiteX188" fmla="*/ 2173997 w 4299368"/>
                <a:gd name="connsiteY188" fmla="*/ 1825487 h 3786913"/>
                <a:gd name="connsiteX189" fmla="*/ 2127445 w 4299368"/>
                <a:gd name="connsiteY189" fmla="*/ 1829463 h 3786913"/>
                <a:gd name="connsiteX190" fmla="*/ 2042196 w 4299368"/>
                <a:gd name="connsiteY190" fmla="*/ 1974939 h 3786913"/>
                <a:gd name="connsiteX191" fmla="*/ 1935320 w 4299368"/>
                <a:gd name="connsiteY191" fmla="*/ 2206246 h 3786913"/>
                <a:gd name="connsiteX192" fmla="*/ 1838724 w 4299368"/>
                <a:gd name="connsiteY192" fmla="*/ 2320105 h 3786913"/>
                <a:gd name="connsiteX193" fmla="*/ 2020278 w 4299368"/>
                <a:gd name="connsiteY193" fmla="*/ 1966696 h 3786913"/>
                <a:gd name="connsiteX194" fmla="*/ 2203190 w 4299368"/>
                <a:gd name="connsiteY194" fmla="*/ 1531335 h 3786913"/>
                <a:gd name="connsiteX195" fmla="*/ 2212888 w 4299368"/>
                <a:gd name="connsiteY195" fmla="*/ 1529589 h 3786913"/>
                <a:gd name="connsiteX196" fmla="*/ 2374463 w 4299368"/>
                <a:gd name="connsiteY196" fmla="*/ 1380622 h 3786913"/>
                <a:gd name="connsiteX197" fmla="*/ 2557860 w 4299368"/>
                <a:gd name="connsiteY197" fmla="*/ 1229715 h 3786913"/>
                <a:gd name="connsiteX198" fmla="*/ 2715943 w 4299368"/>
                <a:gd name="connsiteY198" fmla="*/ 1069207 h 3786913"/>
                <a:gd name="connsiteX199" fmla="*/ 2826117 w 4299368"/>
                <a:gd name="connsiteY199" fmla="*/ 910347 h 3786913"/>
                <a:gd name="connsiteX200" fmla="*/ 2881980 w 4299368"/>
                <a:gd name="connsiteY200" fmla="*/ 809387 h 3786913"/>
                <a:gd name="connsiteX201" fmla="*/ 2926496 w 4299368"/>
                <a:gd name="connsiteY201" fmla="*/ 730636 h 3786913"/>
                <a:gd name="connsiteX202" fmla="*/ 2940655 w 4299368"/>
                <a:gd name="connsiteY202" fmla="*/ 709881 h 3786913"/>
                <a:gd name="connsiteX203" fmla="*/ 2901765 w 4299368"/>
                <a:gd name="connsiteY203" fmla="*/ 664396 h 3786913"/>
                <a:gd name="connsiteX204" fmla="*/ 2874706 w 4299368"/>
                <a:gd name="connsiteY204" fmla="*/ 671088 h 3786913"/>
                <a:gd name="connsiteX205" fmla="*/ 2835816 w 4299368"/>
                <a:gd name="connsiteY205" fmla="*/ 667887 h 3786913"/>
                <a:gd name="connsiteX206" fmla="*/ 2814091 w 4299368"/>
                <a:gd name="connsiteY206" fmla="*/ 667305 h 3786913"/>
                <a:gd name="connsiteX207" fmla="*/ 2782087 w 4299368"/>
                <a:gd name="connsiteY207" fmla="*/ 685247 h 3786913"/>
                <a:gd name="connsiteX208" fmla="*/ 2764339 w 4299368"/>
                <a:gd name="connsiteY208" fmla="*/ 684375 h 3786913"/>
                <a:gd name="connsiteX209" fmla="*/ 2759198 w 4299368"/>
                <a:gd name="connsiteY209" fmla="*/ 678362 h 3786913"/>
                <a:gd name="connsiteX210" fmla="*/ 2696256 w 4299368"/>
                <a:gd name="connsiteY210" fmla="*/ 724235 h 3786913"/>
                <a:gd name="connsiteX211" fmla="*/ 2695771 w 4299368"/>
                <a:gd name="connsiteY211" fmla="*/ 701735 h 3786913"/>
                <a:gd name="connsiteX212" fmla="*/ 2688788 w 4299368"/>
                <a:gd name="connsiteY212" fmla="*/ 694558 h 3786913"/>
                <a:gd name="connsiteX213" fmla="*/ 2650092 w 4299368"/>
                <a:gd name="connsiteY213" fmla="*/ 686799 h 3786913"/>
                <a:gd name="connsiteX214" fmla="*/ 2636320 w 4299368"/>
                <a:gd name="connsiteY214" fmla="*/ 684472 h 3786913"/>
                <a:gd name="connsiteX215" fmla="*/ 2605188 w 4299368"/>
                <a:gd name="connsiteY215" fmla="*/ 714731 h 3786913"/>
                <a:gd name="connsiteX216" fmla="*/ 2569207 w 4299368"/>
                <a:gd name="connsiteY216" fmla="*/ 775539 h 3786913"/>
                <a:gd name="connsiteX217" fmla="*/ 2549713 w 4299368"/>
                <a:gd name="connsiteY217" fmla="*/ 814624 h 3786913"/>
                <a:gd name="connsiteX218" fmla="*/ 2534196 w 4299368"/>
                <a:gd name="connsiteY218" fmla="*/ 793578 h 3786913"/>
                <a:gd name="connsiteX219" fmla="*/ 2525758 w 4299368"/>
                <a:gd name="connsiteY219" fmla="*/ 787565 h 3786913"/>
                <a:gd name="connsiteX220" fmla="*/ 2481339 w 4299368"/>
                <a:gd name="connsiteY220" fmla="*/ 847114 h 3786913"/>
                <a:gd name="connsiteX221" fmla="*/ 2477945 w 4299368"/>
                <a:gd name="connsiteY221" fmla="*/ 856036 h 3786913"/>
                <a:gd name="connsiteX222" fmla="*/ 2470671 w 4299368"/>
                <a:gd name="connsiteY222" fmla="*/ 841295 h 3786913"/>
                <a:gd name="connsiteX223" fmla="*/ 2365638 w 4299368"/>
                <a:gd name="connsiteY223" fmla="*/ 914614 h 3786913"/>
                <a:gd name="connsiteX224" fmla="*/ 2338482 w 4299368"/>
                <a:gd name="connsiteY224" fmla="*/ 1047094 h 3786913"/>
                <a:gd name="connsiteX225" fmla="*/ 2298525 w 4299368"/>
                <a:gd name="connsiteY225" fmla="*/ 1203626 h 3786913"/>
                <a:gd name="connsiteX226" fmla="*/ 2240722 w 4299368"/>
                <a:gd name="connsiteY226" fmla="*/ 1387896 h 3786913"/>
                <a:gd name="connsiteX227" fmla="*/ 2277091 w 4299368"/>
                <a:gd name="connsiteY227" fmla="*/ 1162602 h 3786913"/>
                <a:gd name="connsiteX228" fmla="*/ 2305508 w 4299368"/>
                <a:gd name="connsiteY228" fmla="*/ 956026 h 3786913"/>
                <a:gd name="connsiteX229" fmla="*/ 2312975 w 4299368"/>
                <a:gd name="connsiteY229" fmla="*/ 926640 h 3786913"/>
                <a:gd name="connsiteX230" fmla="*/ 2370196 w 4299368"/>
                <a:gd name="connsiteY230" fmla="*/ 768072 h 3786913"/>
                <a:gd name="connsiteX231" fmla="*/ 2453602 w 4299368"/>
                <a:gd name="connsiteY231" fmla="*/ 597089 h 3786913"/>
                <a:gd name="connsiteX232" fmla="*/ 2592774 w 4299368"/>
                <a:gd name="connsiteY232" fmla="*/ 362097 h 3786913"/>
                <a:gd name="connsiteX233" fmla="*/ 2649704 w 4299368"/>
                <a:gd name="connsiteY233" fmla="*/ 233496 h 3786913"/>
                <a:gd name="connsiteX234" fmla="*/ 2697032 w 4299368"/>
                <a:gd name="connsiteY234" fmla="*/ 105672 h 3786913"/>
                <a:gd name="connsiteX235" fmla="*/ 2684327 w 4299368"/>
                <a:gd name="connsiteY235" fmla="*/ 45348 h 3786913"/>
                <a:gd name="connsiteX236" fmla="*/ 2645921 w 4299368"/>
                <a:gd name="connsiteY236" fmla="*/ 29830 h 3786913"/>
                <a:gd name="connsiteX237" fmla="*/ 2633701 w 4299368"/>
                <a:gd name="connsiteY237" fmla="*/ 29830 h 3786913"/>
                <a:gd name="connsiteX238" fmla="*/ 2605964 w 4299368"/>
                <a:gd name="connsiteY238" fmla="*/ 59992 h 3786913"/>
                <a:gd name="connsiteX239" fmla="*/ 2605479 w 4299368"/>
                <a:gd name="connsiteY239" fmla="*/ 48548 h 3786913"/>
                <a:gd name="connsiteX240" fmla="*/ 2574444 w 4299368"/>
                <a:gd name="connsiteY240" fmla="*/ 20035 h 3786913"/>
                <a:gd name="connsiteX241" fmla="*/ 2564746 w 4299368"/>
                <a:gd name="connsiteY241" fmla="*/ 18871 h 3786913"/>
                <a:gd name="connsiteX242" fmla="*/ 2496081 w 4299368"/>
                <a:gd name="connsiteY242" fmla="*/ 61350 h 3786913"/>
                <a:gd name="connsiteX243" fmla="*/ 2492784 w 4299368"/>
                <a:gd name="connsiteY243" fmla="*/ 73376 h 3786913"/>
                <a:gd name="connsiteX244" fmla="*/ 2422276 w 4299368"/>
                <a:gd name="connsiteY244" fmla="*/ 56 h 3786913"/>
                <a:gd name="connsiteX245" fmla="*/ 2412966 w 4299368"/>
                <a:gd name="connsiteY245" fmla="*/ 5875 h 3786913"/>
                <a:gd name="connsiteX246" fmla="*/ 2366608 w 4299368"/>
                <a:gd name="connsiteY246" fmla="*/ 43796 h 3786913"/>
                <a:gd name="connsiteX247" fmla="*/ 2342265 w 4299368"/>
                <a:gd name="connsiteY247" fmla="*/ 82977 h 3786913"/>
                <a:gd name="connsiteX248" fmla="*/ 2299883 w 4299368"/>
                <a:gd name="connsiteY248" fmla="*/ 91415 h 3786913"/>
                <a:gd name="connsiteX249" fmla="*/ 2229666 w 4299368"/>
                <a:gd name="connsiteY249" fmla="*/ 217106 h 3786913"/>
                <a:gd name="connsiteX250" fmla="*/ 2241304 w 4299368"/>
                <a:gd name="connsiteY250" fmla="*/ 506409 h 3786913"/>
                <a:gd name="connsiteX251" fmla="*/ 2248675 w 4299368"/>
                <a:gd name="connsiteY251" fmla="*/ 583511 h 3786913"/>
                <a:gd name="connsiteX252" fmla="*/ 2194461 w 4299368"/>
                <a:gd name="connsiteY252" fmla="*/ 437163 h 3786913"/>
                <a:gd name="connsiteX253" fmla="*/ 2138986 w 4299368"/>
                <a:gd name="connsiteY253" fmla="*/ 362970 h 3786913"/>
                <a:gd name="connsiteX254" fmla="*/ 2088942 w 4299368"/>
                <a:gd name="connsiteY254" fmla="*/ 348131 h 3786913"/>
                <a:gd name="connsiteX255" fmla="*/ 2048403 w 4299368"/>
                <a:gd name="connsiteY255" fmla="*/ 336202 h 3786913"/>
                <a:gd name="connsiteX256" fmla="*/ 1995062 w 4299368"/>
                <a:gd name="connsiteY256" fmla="*/ 364619 h 3786913"/>
                <a:gd name="connsiteX257" fmla="*/ 1992056 w 4299368"/>
                <a:gd name="connsiteY257" fmla="*/ 366364 h 3786913"/>
                <a:gd name="connsiteX258" fmla="*/ 1959954 w 4299368"/>
                <a:gd name="connsiteY258" fmla="*/ 384112 h 3786913"/>
                <a:gd name="connsiteX259" fmla="*/ 1946958 w 4299368"/>
                <a:gd name="connsiteY259" fmla="*/ 401376 h 3786913"/>
                <a:gd name="connsiteX260" fmla="*/ 1914469 w 4299368"/>
                <a:gd name="connsiteY260" fmla="*/ 410298 h 3786913"/>
                <a:gd name="connsiteX261" fmla="*/ 1892259 w 4299368"/>
                <a:gd name="connsiteY261" fmla="*/ 436775 h 3786913"/>
                <a:gd name="connsiteX262" fmla="*/ 1877906 w 4299368"/>
                <a:gd name="connsiteY262" fmla="*/ 462281 h 3786913"/>
                <a:gd name="connsiteX263" fmla="*/ 1869662 w 4299368"/>
                <a:gd name="connsiteY263" fmla="*/ 464512 h 3786913"/>
                <a:gd name="connsiteX264" fmla="*/ 1863067 w 4299368"/>
                <a:gd name="connsiteY264" fmla="*/ 487788 h 3786913"/>
                <a:gd name="connsiteX265" fmla="*/ 1853563 w 4299368"/>
                <a:gd name="connsiteY265" fmla="*/ 489631 h 3786913"/>
                <a:gd name="connsiteX266" fmla="*/ 1785286 w 4299368"/>
                <a:gd name="connsiteY266" fmla="*/ 549082 h 3786913"/>
                <a:gd name="connsiteX267" fmla="*/ 1778982 w 4299368"/>
                <a:gd name="connsiteY267" fmla="*/ 570806 h 3786913"/>
                <a:gd name="connsiteX268" fmla="*/ 1758227 w 4299368"/>
                <a:gd name="connsiteY268" fmla="*/ 583608 h 3786913"/>
                <a:gd name="connsiteX269" fmla="*/ 1737764 w 4299368"/>
                <a:gd name="connsiteY269" fmla="*/ 677392 h 3786913"/>
                <a:gd name="connsiteX270" fmla="*/ 1751148 w 4299368"/>
                <a:gd name="connsiteY270" fmla="*/ 688351 h 3786913"/>
                <a:gd name="connsiteX271" fmla="*/ 1873444 w 4299368"/>
                <a:gd name="connsiteY271" fmla="*/ 616389 h 3786913"/>
                <a:gd name="connsiteX272" fmla="*/ 2072940 w 4299368"/>
                <a:gd name="connsiteY272" fmla="*/ 668857 h 3786913"/>
                <a:gd name="connsiteX273" fmla="*/ 2117650 w 4299368"/>
                <a:gd name="connsiteY273" fmla="*/ 701056 h 3786913"/>
                <a:gd name="connsiteX274" fmla="*/ 2230927 w 4299368"/>
                <a:gd name="connsiteY274" fmla="*/ 812975 h 3786913"/>
                <a:gd name="connsiteX275" fmla="*/ 2277576 w 4299368"/>
                <a:gd name="connsiteY275" fmla="*/ 900746 h 3786913"/>
                <a:gd name="connsiteX276" fmla="*/ 2281165 w 4299368"/>
                <a:gd name="connsiteY276" fmla="*/ 919851 h 3786913"/>
                <a:gd name="connsiteX277" fmla="*/ 2203287 w 4299368"/>
                <a:gd name="connsiteY277" fmla="*/ 1301386 h 3786913"/>
                <a:gd name="connsiteX278" fmla="*/ 2210269 w 4299368"/>
                <a:gd name="connsiteY278" fmla="*/ 1239219 h 3786913"/>
                <a:gd name="connsiteX279" fmla="*/ 2217155 w 4299368"/>
                <a:gd name="connsiteY279" fmla="*/ 1119541 h 3786913"/>
                <a:gd name="connsiteX280" fmla="*/ 2197565 w 4299368"/>
                <a:gd name="connsiteY280" fmla="*/ 1052622 h 3786913"/>
                <a:gd name="connsiteX281" fmla="*/ 2180398 w 4299368"/>
                <a:gd name="connsiteY281" fmla="*/ 961070 h 3786913"/>
                <a:gd name="connsiteX282" fmla="*/ 2128221 w 4299368"/>
                <a:gd name="connsiteY282" fmla="*/ 922470 h 3786913"/>
                <a:gd name="connsiteX283" fmla="*/ 2071582 w 4299368"/>
                <a:gd name="connsiteY283" fmla="*/ 841876 h 3786913"/>
                <a:gd name="connsiteX284" fmla="*/ 2015429 w 4299368"/>
                <a:gd name="connsiteY284" fmla="*/ 829559 h 3786913"/>
                <a:gd name="connsiteX285" fmla="*/ 1980321 w 4299368"/>
                <a:gd name="connsiteY285" fmla="*/ 852351 h 3786913"/>
                <a:gd name="connsiteX286" fmla="*/ 1885082 w 4299368"/>
                <a:gd name="connsiteY286" fmla="*/ 781358 h 3786913"/>
                <a:gd name="connsiteX287" fmla="*/ 1827765 w 4299368"/>
                <a:gd name="connsiteY287" fmla="*/ 798719 h 3786913"/>
                <a:gd name="connsiteX288" fmla="*/ 1822431 w 4299368"/>
                <a:gd name="connsiteY288" fmla="*/ 806089 h 3786913"/>
                <a:gd name="connsiteX289" fmla="*/ 1822819 w 4299368"/>
                <a:gd name="connsiteY289" fmla="*/ 812975 h 3786913"/>
                <a:gd name="connsiteX290" fmla="*/ 1813799 w 4299368"/>
                <a:gd name="connsiteY290" fmla="*/ 806768 h 3786913"/>
                <a:gd name="connsiteX291" fmla="*/ 1701492 w 4299368"/>
                <a:gd name="connsiteY291" fmla="*/ 767587 h 3786913"/>
                <a:gd name="connsiteX292" fmla="*/ 1693733 w 4299368"/>
                <a:gd name="connsiteY292" fmla="*/ 782328 h 3786913"/>
                <a:gd name="connsiteX293" fmla="*/ 1705662 w 4299368"/>
                <a:gd name="connsiteY293" fmla="*/ 811423 h 3786913"/>
                <a:gd name="connsiteX294" fmla="*/ 1678507 w 4299368"/>
                <a:gd name="connsiteY294" fmla="*/ 795130 h 3786913"/>
                <a:gd name="connsiteX295" fmla="*/ 1560477 w 4299368"/>
                <a:gd name="connsiteY295" fmla="*/ 786208 h 3786913"/>
                <a:gd name="connsiteX296" fmla="*/ 1557665 w 4299368"/>
                <a:gd name="connsiteY296" fmla="*/ 800852 h 3786913"/>
                <a:gd name="connsiteX297" fmla="*/ 1572503 w 4299368"/>
                <a:gd name="connsiteY297" fmla="*/ 826262 h 3786913"/>
                <a:gd name="connsiteX298" fmla="*/ 1508785 w 4299368"/>
                <a:gd name="connsiteY298" fmla="*/ 808126 h 3786913"/>
                <a:gd name="connsiteX299" fmla="*/ 1341100 w 4299368"/>
                <a:gd name="connsiteY299" fmla="*/ 838288 h 3786913"/>
                <a:gd name="connsiteX300" fmla="*/ 1336347 w 4299368"/>
                <a:gd name="connsiteY300" fmla="*/ 854678 h 3786913"/>
                <a:gd name="connsiteX301" fmla="*/ 1417038 w 4299368"/>
                <a:gd name="connsiteY301" fmla="*/ 935272 h 3786913"/>
                <a:gd name="connsiteX302" fmla="*/ 1518580 w 4299368"/>
                <a:gd name="connsiteY302" fmla="*/ 979594 h 3786913"/>
                <a:gd name="connsiteX303" fmla="*/ 1746686 w 4299368"/>
                <a:gd name="connsiteY303" fmla="*/ 1043215 h 3786913"/>
                <a:gd name="connsiteX304" fmla="*/ 1888186 w 4299368"/>
                <a:gd name="connsiteY304" fmla="*/ 1123421 h 3786913"/>
                <a:gd name="connsiteX305" fmla="*/ 2061787 w 4299368"/>
                <a:gd name="connsiteY305" fmla="*/ 1184036 h 3786913"/>
                <a:gd name="connsiteX306" fmla="*/ 2145872 w 4299368"/>
                <a:gd name="connsiteY306" fmla="*/ 1351236 h 3786913"/>
                <a:gd name="connsiteX307" fmla="*/ 2162747 w 4299368"/>
                <a:gd name="connsiteY307" fmla="*/ 1410687 h 3786913"/>
                <a:gd name="connsiteX308" fmla="*/ 2172446 w 4299368"/>
                <a:gd name="connsiteY308" fmla="*/ 1419416 h 3786913"/>
                <a:gd name="connsiteX309" fmla="*/ 2105430 w 4299368"/>
                <a:gd name="connsiteY309" fmla="*/ 1636756 h 3786913"/>
                <a:gd name="connsiteX310" fmla="*/ 1856763 w 4299368"/>
                <a:gd name="connsiteY310" fmla="*/ 2164349 h 3786913"/>
                <a:gd name="connsiteX311" fmla="*/ 1881300 w 4299368"/>
                <a:gd name="connsiteY311" fmla="*/ 2044089 h 3786913"/>
                <a:gd name="connsiteX312" fmla="*/ 1922227 w 4299368"/>
                <a:gd name="connsiteY312" fmla="*/ 1798623 h 3786913"/>
                <a:gd name="connsiteX313" fmla="*/ 1915341 w 4299368"/>
                <a:gd name="connsiteY313" fmla="*/ 1577305 h 3786913"/>
                <a:gd name="connsiteX314" fmla="*/ 1822625 w 4299368"/>
                <a:gd name="connsiteY314" fmla="*/ 1491669 h 3786913"/>
                <a:gd name="connsiteX315" fmla="*/ 1806040 w 4299368"/>
                <a:gd name="connsiteY315" fmla="*/ 1467714 h 3786913"/>
                <a:gd name="connsiteX316" fmla="*/ 1777527 w 4299368"/>
                <a:gd name="connsiteY316" fmla="*/ 1467423 h 3786913"/>
                <a:gd name="connsiteX317" fmla="*/ 1737182 w 4299368"/>
                <a:gd name="connsiteY317" fmla="*/ 1424944 h 3786913"/>
                <a:gd name="connsiteX318" fmla="*/ 1699552 w 4299368"/>
                <a:gd name="connsiteY318" fmla="*/ 1425622 h 3786913"/>
                <a:gd name="connsiteX319" fmla="*/ 1677343 w 4299368"/>
                <a:gd name="connsiteY319" fmla="*/ 1413015 h 3786913"/>
                <a:gd name="connsiteX320" fmla="*/ 1667935 w 4299368"/>
                <a:gd name="connsiteY320" fmla="*/ 1416118 h 3786913"/>
                <a:gd name="connsiteX321" fmla="*/ 1666966 w 4299368"/>
                <a:gd name="connsiteY321" fmla="*/ 1408553 h 3786913"/>
                <a:gd name="connsiteX322" fmla="*/ 1631178 w 4299368"/>
                <a:gd name="connsiteY322" fmla="*/ 1373833 h 3786913"/>
                <a:gd name="connsiteX323" fmla="*/ 1629530 w 4299368"/>
                <a:gd name="connsiteY323" fmla="*/ 1375191 h 3786913"/>
                <a:gd name="connsiteX324" fmla="*/ 1629336 w 4299368"/>
                <a:gd name="connsiteY324" fmla="*/ 1372475 h 3786913"/>
                <a:gd name="connsiteX325" fmla="*/ 1584044 w 4299368"/>
                <a:gd name="connsiteY325" fmla="*/ 1321171 h 3786913"/>
                <a:gd name="connsiteX326" fmla="*/ 1532643 w 4299368"/>
                <a:gd name="connsiteY326" fmla="*/ 1313994 h 3786913"/>
                <a:gd name="connsiteX327" fmla="*/ 1524108 w 4299368"/>
                <a:gd name="connsiteY327" fmla="*/ 1328445 h 3786913"/>
                <a:gd name="connsiteX328" fmla="*/ 1520617 w 4299368"/>
                <a:gd name="connsiteY328" fmla="*/ 1322335 h 3786913"/>
                <a:gd name="connsiteX329" fmla="*/ 1487545 w 4299368"/>
                <a:gd name="connsiteY329" fmla="*/ 1296828 h 3786913"/>
                <a:gd name="connsiteX330" fmla="*/ 1458353 w 4299368"/>
                <a:gd name="connsiteY330" fmla="*/ 1335330 h 3786913"/>
                <a:gd name="connsiteX331" fmla="*/ 1396477 w 4299368"/>
                <a:gd name="connsiteY331" fmla="*/ 1249403 h 3786913"/>
                <a:gd name="connsiteX332" fmla="*/ 1337511 w 4299368"/>
                <a:gd name="connsiteY332" fmla="*/ 1266860 h 3786913"/>
                <a:gd name="connsiteX333" fmla="*/ 1322382 w 4299368"/>
                <a:gd name="connsiteY333" fmla="*/ 1247851 h 3786913"/>
                <a:gd name="connsiteX334" fmla="*/ 1304343 w 4299368"/>
                <a:gd name="connsiteY334" fmla="*/ 1247269 h 3786913"/>
                <a:gd name="connsiteX335" fmla="*/ 1295129 w 4299368"/>
                <a:gd name="connsiteY335" fmla="*/ 1230394 h 3786913"/>
                <a:gd name="connsiteX336" fmla="*/ 1274860 w 4299368"/>
                <a:gd name="connsiteY336" fmla="*/ 1187042 h 3786913"/>
                <a:gd name="connsiteX337" fmla="*/ 1179621 w 4299368"/>
                <a:gd name="connsiteY337" fmla="*/ 1175986 h 3786913"/>
                <a:gd name="connsiteX338" fmla="*/ 1128511 w 4299368"/>
                <a:gd name="connsiteY338" fmla="*/ 1190631 h 3786913"/>
                <a:gd name="connsiteX339" fmla="*/ 1101549 w 4299368"/>
                <a:gd name="connsiteY339" fmla="*/ 1170264 h 3786913"/>
                <a:gd name="connsiteX340" fmla="*/ 1063532 w 4299368"/>
                <a:gd name="connsiteY340" fmla="*/ 1156298 h 3786913"/>
                <a:gd name="connsiteX341" fmla="*/ 1051021 w 4299368"/>
                <a:gd name="connsiteY341" fmla="*/ 1157753 h 3786913"/>
                <a:gd name="connsiteX342" fmla="*/ 1092433 w 4299368"/>
                <a:gd name="connsiteY342" fmla="*/ 1369178 h 3786913"/>
                <a:gd name="connsiteX343" fmla="*/ 1329850 w 4299368"/>
                <a:gd name="connsiteY343" fmla="*/ 1600484 h 3786913"/>
                <a:gd name="connsiteX344" fmla="*/ 1612461 w 4299368"/>
                <a:gd name="connsiteY344" fmla="*/ 1810164 h 3786913"/>
                <a:gd name="connsiteX345" fmla="*/ 1766665 w 4299368"/>
                <a:gd name="connsiteY345" fmla="*/ 2058442 h 3786913"/>
                <a:gd name="connsiteX346" fmla="*/ 1803810 w 4299368"/>
                <a:gd name="connsiteY346" fmla="*/ 2231462 h 3786913"/>
                <a:gd name="connsiteX347" fmla="*/ 1793336 w 4299368"/>
                <a:gd name="connsiteY347" fmla="*/ 2275202 h 3786913"/>
                <a:gd name="connsiteX348" fmla="*/ 1756773 w 4299368"/>
                <a:gd name="connsiteY348" fmla="*/ 2338241 h 3786913"/>
                <a:gd name="connsiteX349" fmla="*/ 1249450 w 4299368"/>
                <a:gd name="connsiteY349" fmla="*/ 2955640 h 3786913"/>
                <a:gd name="connsiteX350" fmla="*/ 1265064 w 4299368"/>
                <a:gd name="connsiteY350" fmla="*/ 2924800 h 3786913"/>
                <a:gd name="connsiteX351" fmla="*/ 1394829 w 4299368"/>
                <a:gd name="connsiteY351" fmla="*/ 2725886 h 3786913"/>
                <a:gd name="connsiteX352" fmla="*/ 1511306 w 4299368"/>
                <a:gd name="connsiteY352" fmla="*/ 2514849 h 3786913"/>
                <a:gd name="connsiteX353" fmla="*/ 1619346 w 4299368"/>
                <a:gd name="connsiteY353" fmla="*/ 2395946 h 3786913"/>
                <a:gd name="connsiteX354" fmla="*/ 1594713 w 4299368"/>
                <a:gd name="connsiteY354" fmla="*/ 2182970 h 3786913"/>
                <a:gd name="connsiteX355" fmla="*/ 1517416 w 4299368"/>
                <a:gd name="connsiteY355" fmla="*/ 2140394 h 3786913"/>
                <a:gd name="connsiteX356" fmla="*/ 1506748 w 4299368"/>
                <a:gd name="connsiteY356" fmla="*/ 2089283 h 3786913"/>
                <a:gd name="connsiteX357" fmla="*/ 1497632 w 4299368"/>
                <a:gd name="connsiteY357" fmla="*/ 2088120 h 3786913"/>
                <a:gd name="connsiteX358" fmla="*/ 1478041 w 4299368"/>
                <a:gd name="connsiteY358" fmla="*/ 2103831 h 3786913"/>
                <a:gd name="connsiteX359" fmla="*/ 1478526 w 4299368"/>
                <a:gd name="connsiteY359" fmla="*/ 2102473 h 3786913"/>
                <a:gd name="connsiteX360" fmla="*/ 1461554 w 4299368"/>
                <a:gd name="connsiteY360" fmla="*/ 2022461 h 3786913"/>
                <a:gd name="connsiteX361" fmla="*/ 1457383 w 4299368"/>
                <a:gd name="connsiteY361" fmla="*/ 2022655 h 3786913"/>
                <a:gd name="connsiteX362" fmla="*/ 1461166 w 4299368"/>
                <a:gd name="connsiteY362" fmla="*/ 2015479 h 3786913"/>
                <a:gd name="connsiteX363" fmla="*/ 1460584 w 4299368"/>
                <a:gd name="connsiteY363" fmla="*/ 2003550 h 3786913"/>
                <a:gd name="connsiteX364" fmla="*/ 1407243 w 4299368"/>
                <a:gd name="connsiteY364" fmla="*/ 1952439 h 3786913"/>
                <a:gd name="connsiteX365" fmla="*/ 1380475 w 4299368"/>
                <a:gd name="connsiteY365" fmla="*/ 1971157 h 3786913"/>
                <a:gd name="connsiteX366" fmla="*/ 1373589 w 4299368"/>
                <a:gd name="connsiteY366" fmla="*/ 1938667 h 3786913"/>
                <a:gd name="connsiteX367" fmla="*/ 1340615 w 4299368"/>
                <a:gd name="connsiteY367" fmla="*/ 1925574 h 3786913"/>
                <a:gd name="connsiteX368" fmla="*/ 1326843 w 4299368"/>
                <a:gd name="connsiteY368" fmla="*/ 1933818 h 3786913"/>
                <a:gd name="connsiteX369" fmla="*/ 1326261 w 4299368"/>
                <a:gd name="connsiteY369" fmla="*/ 1929454 h 3786913"/>
                <a:gd name="connsiteX370" fmla="*/ 1304828 w 4299368"/>
                <a:gd name="connsiteY370" fmla="*/ 1904335 h 3786913"/>
                <a:gd name="connsiteX371" fmla="*/ 1252456 w 4299368"/>
                <a:gd name="connsiteY371" fmla="*/ 1893279 h 3786913"/>
                <a:gd name="connsiteX372" fmla="*/ 1243146 w 4299368"/>
                <a:gd name="connsiteY372" fmla="*/ 1908311 h 3786913"/>
                <a:gd name="connsiteX373" fmla="*/ 1211238 w 4299368"/>
                <a:gd name="connsiteY373" fmla="*/ 1863408 h 3786913"/>
                <a:gd name="connsiteX374" fmla="*/ 1067702 w 4299368"/>
                <a:gd name="connsiteY374" fmla="*/ 1837804 h 3786913"/>
                <a:gd name="connsiteX375" fmla="*/ 1012324 w 4299368"/>
                <a:gd name="connsiteY375" fmla="*/ 1878440 h 3786913"/>
                <a:gd name="connsiteX376" fmla="*/ 1002044 w 4299368"/>
                <a:gd name="connsiteY376" fmla="*/ 1886005 h 3786913"/>
                <a:gd name="connsiteX377" fmla="*/ 1010288 w 4299368"/>
                <a:gd name="connsiteY377" fmla="*/ 1840520 h 3786913"/>
                <a:gd name="connsiteX378" fmla="*/ 951127 w 4299368"/>
                <a:gd name="connsiteY378" fmla="*/ 1706488 h 3786913"/>
                <a:gd name="connsiteX379" fmla="*/ 873055 w 4299368"/>
                <a:gd name="connsiteY379" fmla="*/ 1714538 h 3786913"/>
                <a:gd name="connsiteX380" fmla="*/ 838432 w 4299368"/>
                <a:gd name="connsiteY380" fmla="*/ 1754398 h 3786913"/>
                <a:gd name="connsiteX381" fmla="*/ 822430 w 4299368"/>
                <a:gd name="connsiteY381" fmla="*/ 1696790 h 3786913"/>
                <a:gd name="connsiteX382" fmla="*/ 750177 w 4299368"/>
                <a:gd name="connsiteY382" fmla="*/ 1757210 h 3786913"/>
                <a:gd name="connsiteX383" fmla="*/ 715650 w 4299368"/>
                <a:gd name="connsiteY383" fmla="*/ 1690195 h 3786913"/>
                <a:gd name="connsiteX384" fmla="*/ 639712 w 4299368"/>
                <a:gd name="connsiteY384" fmla="*/ 1668179 h 3786913"/>
                <a:gd name="connsiteX385" fmla="*/ 537782 w 4299368"/>
                <a:gd name="connsiteY385" fmla="*/ 1685733 h 3786913"/>
                <a:gd name="connsiteX386" fmla="*/ 524786 w 4299368"/>
                <a:gd name="connsiteY386" fmla="*/ 1690679 h 3786913"/>
                <a:gd name="connsiteX387" fmla="*/ 497049 w 4299368"/>
                <a:gd name="connsiteY387" fmla="*/ 1745475 h 3786913"/>
                <a:gd name="connsiteX388" fmla="*/ 497340 w 4299368"/>
                <a:gd name="connsiteY388" fmla="*/ 1753428 h 3786913"/>
                <a:gd name="connsiteX389" fmla="*/ 481143 w 4299368"/>
                <a:gd name="connsiteY389" fmla="*/ 1745960 h 3786913"/>
                <a:gd name="connsiteX390" fmla="*/ 457964 w 4299368"/>
                <a:gd name="connsiteY390" fmla="*/ 1754204 h 3786913"/>
                <a:gd name="connsiteX391" fmla="*/ 450011 w 4299368"/>
                <a:gd name="connsiteY391" fmla="*/ 1735486 h 3786913"/>
                <a:gd name="connsiteX392" fmla="*/ 441574 w 4299368"/>
                <a:gd name="connsiteY392" fmla="*/ 1730928 h 3786913"/>
                <a:gd name="connsiteX393" fmla="*/ 356810 w 4299368"/>
                <a:gd name="connsiteY393" fmla="*/ 1757695 h 3786913"/>
                <a:gd name="connsiteX394" fmla="*/ 250613 w 4299368"/>
                <a:gd name="connsiteY394" fmla="*/ 1895316 h 3786913"/>
                <a:gd name="connsiteX395" fmla="*/ 255365 w 4299368"/>
                <a:gd name="connsiteY395" fmla="*/ 1911318 h 3786913"/>
                <a:gd name="connsiteX396" fmla="*/ 346724 w 4299368"/>
                <a:gd name="connsiteY396" fmla="*/ 1943808 h 3786913"/>
                <a:gd name="connsiteX397" fmla="*/ 489969 w 4299368"/>
                <a:gd name="connsiteY397" fmla="*/ 1966405 h 3786913"/>
                <a:gd name="connsiteX398" fmla="*/ 575121 w 4299368"/>
                <a:gd name="connsiteY398" fmla="*/ 1988614 h 3786913"/>
                <a:gd name="connsiteX399" fmla="*/ 662600 w 4299368"/>
                <a:gd name="connsiteY399" fmla="*/ 2067462 h 3786913"/>
                <a:gd name="connsiteX400" fmla="*/ 804682 w 4299368"/>
                <a:gd name="connsiteY400" fmla="*/ 2187722 h 3786913"/>
                <a:gd name="connsiteX401" fmla="*/ 938713 w 4299368"/>
                <a:gd name="connsiteY401" fmla="*/ 2274814 h 3786913"/>
                <a:gd name="connsiteX402" fmla="*/ 1029975 w 4299368"/>
                <a:gd name="connsiteY402" fmla="*/ 2367918 h 3786913"/>
                <a:gd name="connsiteX403" fmla="*/ 1094954 w 4299368"/>
                <a:gd name="connsiteY403" fmla="*/ 2434837 h 3786913"/>
                <a:gd name="connsiteX404" fmla="*/ 1174772 w 4299368"/>
                <a:gd name="connsiteY404" fmla="*/ 2603007 h 3786913"/>
                <a:gd name="connsiteX405" fmla="*/ 1207844 w 4299368"/>
                <a:gd name="connsiteY405" fmla="*/ 2800369 h 3786913"/>
                <a:gd name="connsiteX406" fmla="*/ 1189126 w 4299368"/>
                <a:gd name="connsiteY406" fmla="*/ 3003357 h 3786913"/>
                <a:gd name="connsiteX407" fmla="*/ 1185925 w 4299368"/>
                <a:gd name="connsiteY407" fmla="*/ 3011600 h 3786913"/>
                <a:gd name="connsiteX408" fmla="*/ 811568 w 4299368"/>
                <a:gd name="connsiteY408" fmla="*/ 3290429 h 3786913"/>
                <a:gd name="connsiteX409" fmla="*/ 32205 w 4299368"/>
                <a:gd name="connsiteY409" fmla="*/ 3692233 h 3786913"/>
                <a:gd name="connsiteX410" fmla="*/ 16202 w 4299368"/>
                <a:gd name="connsiteY410" fmla="*/ 3702029 h 3786913"/>
                <a:gd name="connsiteX411" fmla="*/ 12614 w 4299368"/>
                <a:gd name="connsiteY411" fmla="*/ 3710272 h 3786913"/>
                <a:gd name="connsiteX412" fmla="*/ 8832 w 4299368"/>
                <a:gd name="connsiteY412" fmla="*/ 3786890 h 3786913"/>
                <a:gd name="connsiteX413" fmla="*/ 56160 w 4299368"/>
                <a:gd name="connsiteY413" fmla="*/ 3773312 h 3786913"/>
                <a:gd name="connsiteX414" fmla="*/ 121527 w 4299368"/>
                <a:gd name="connsiteY414" fmla="*/ 3743053 h 3786913"/>
                <a:gd name="connsiteX415" fmla="*/ 582201 w 4299368"/>
                <a:gd name="connsiteY415" fmla="*/ 3508837 h 3786913"/>
                <a:gd name="connsiteX416" fmla="*/ 1018725 w 4299368"/>
                <a:gd name="connsiteY416" fmla="*/ 3222637 h 3786913"/>
                <a:gd name="connsiteX417" fmla="*/ 1094082 w 4299368"/>
                <a:gd name="connsiteY417" fmla="*/ 3164059 h 3786913"/>
                <a:gd name="connsiteX418" fmla="*/ 1314720 w 4299368"/>
                <a:gd name="connsiteY418" fmla="*/ 3106935 h 3786913"/>
                <a:gd name="connsiteX419" fmla="*/ 1611879 w 4299368"/>
                <a:gd name="connsiteY419" fmla="*/ 3078131 h 3786913"/>
                <a:gd name="connsiteX420" fmla="*/ 1915341 w 4299368"/>
                <a:gd name="connsiteY420" fmla="*/ 3104511 h 3786913"/>
                <a:gd name="connsiteX421" fmla="*/ 2073134 w 4299368"/>
                <a:gd name="connsiteY421" fmla="*/ 3114015 h 3786913"/>
                <a:gd name="connsiteX422" fmla="*/ 2188642 w 4299368"/>
                <a:gd name="connsiteY422" fmla="*/ 3135255 h 3786913"/>
                <a:gd name="connsiteX423" fmla="*/ 2345756 w 4299368"/>
                <a:gd name="connsiteY423" fmla="*/ 3124975 h 3786913"/>
                <a:gd name="connsiteX424" fmla="*/ 2479497 w 4299368"/>
                <a:gd name="connsiteY424" fmla="*/ 3080750 h 3786913"/>
                <a:gd name="connsiteX425" fmla="*/ 2505973 w 4299368"/>
                <a:gd name="connsiteY425" fmla="*/ 3043314 h 3786913"/>
                <a:gd name="connsiteX426" fmla="*/ 2501706 w 4299368"/>
                <a:gd name="connsiteY426" fmla="*/ 3032646 h 3786913"/>
                <a:gd name="connsiteX427" fmla="*/ 2489874 w 4299368"/>
                <a:gd name="connsiteY427" fmla="*/ 3021202 h 3786913"/>
                <a:gd name="connsiteX428" fmla="*/ 2500930 w 4299368"/>
                <a:gd name="connsiteY428" fmla="*/ 2998410 h 3786913"/>
                <a:gd name="connsiteX429" fmla="*/ 2437600 w 4299368"/>
                <a:gd name="connsiteY429" fmla="*/ 2930910 h 3786913"/>
                <a:gd name="connsiteX430" fmla="*/ 2405401 w 4299368"/>
                <a:gd name="connsiteY430" fmla="*/ 2925091 h 3786913"/>
                <a:gd name="connsiteX431" fmla="*/ 2418106 w 4299368"/>
                <a:gd name="connsiteY431" fmla="*/ 2899196 h 3786913"/>
                <a:gd name="connsiteX432" fmla="*/ 2405692 w 4299368"/>
                <a:gd name="connsiteY432" fmla="*/ 2877471 h 3786913"/>
                <a:gd name="connsiteX433" fmla="*/ 2386101 w 4299368"/>
                <a:gd name="connsiteY433" fmla="*/ 2869907 h 3786913"/>
                <a:gd name="connsiteX434" fmla="*/ 2374463 w 4299368"/>
                <a:gd name="connsiteY434" fmla="*/ 2860693 h 3786913"/>
                <a:gd name="connsiteX435" fmla="*/ 2352642 w 4299368"/>
                <a:gd name="connsiteY435" fmla="*/ 2856717 h 3786913"/>
                <a:gd name="connsiteX436" fmla="*/ 2367092 w 4299368"/>
                <a:gd name="connsiteY436" fmla="*/ 2821221 h 3786913"/>
                <a:gd name="connsiteX437" fmla="*/ 2359237 w 4299368"/>
                <a:gd name="connsiteY437" fmla="*/ 2811232 h 3786913"/>
                <a:gd name="connsiteX438" fmla="*/ 2353612 w 4299368"/>
                <a:gd name="connsiteY438" fmla="*/ 2792320 h 3786913"/>
                <a:gd name="connsiteX439" fmla="*/ 2343913 w 4299368"/>
                <a:gd name="connsiteY439" fmla="*/ 2774087 h 3786913"/>
                <a:gd name="connsiteX440" fmla="*/ 2291930 w 4299368"/>
                <a:gd name="connsiteY440" fmla="*/ 2777093 h 3786913"/>
                <a:gd name="connsiteX441" fmla="*/ 2294549 w 4299368"/>
                <a:gd name="connsiteY441" fmla="*/ 2737524 h 3786913"/>
                <a:gd name="connsiteX442" fmla="*/ 2258858 w 4299368"/>
                <a:gd name="connsiteY442" fmla="*/ 2723267 h 3786913"/>
                <a:gd name="connsiteX443" fmla="*/ 2256822 w 4299368"/>
                <a:gd name="connsiteY443" fmla="*/ 2682340 h 3786913"/>
                <a:gd name="connsiteX444" fmla="*/ 2171573 w 4299368"/>
                <a:gd name="connsiteY444" fmla="*/ 2629290 h 3786913"/>
                <a:gd name="connsiteX445" fmla="*/ 2106594 w 4299368"/>
                <a:gd name="connsiteY445" fmla="*/ 2661100 h 3786913"/>
                <a:gd name="connsiteX446" fmla="*/ 2074492 w 4299368"/>
                <a:gd name="connsiteY446" fmla="*/ 2606886 h 3786913"/>
                <a:gd name="connsiteX447" fmla="*/ 2027261 w 4299368"/>
                <a:gd name="connsiteY447" fmla="*/ 2617943 h 3786913"/>
                <a:gd name="connsiteX448" fmla="*/ 2032110 w 4299368"/>
                <a:gd name="connsiteY448" fmla="*/ 2586132 h 3786913"/>
                <a:gd name="connsiteX449" fmla="*/ 2025612 w 4299368"/>
                <a:gd name="connsiteY449" fmla="*/ 2577791 h 3786913"/>
                <a:gd name="connsiteX450" fmla="*/ 1945115 w 4299368"/>
                <a:gd name="connsiteY450" fmla="*/ 2580022 h 3786913"/>
                <a:gd name="connsiteX451" fmla="*/ 1823110 w 4299368"/>
                <a:gd name="connsiteY451" fmla="*/ 2579440 h 3786913"/>
                <a:gd name="connsiteX452" fmla="*/ 1703916 w 4299368"/>
                <a:gd name="connsiteY452" fmla="*/ 2642964 h 3786913"/>
                <a:gd name="connsiteX453" fmla="*/ 1580747 w 4299368"/>
                <a:gd name="connsiteY453" fmla="*/ 2747125 h 3786913"/>
                <a:gd name="connsiteX454" fmla="*/ 1447782 w 4299368"/>
                <a:gd name="connsiteY454" fmla="*/ 2869325 h 3786913"/>
                <a:gd name="connsiteX455" fmla="*/ 1336444 w 4299368"/>
                <a:gd name="connsiteY455" fmla="*/ 2951761 h 3786913"/>
                <a:gd name="connsiteX456" fmla="*/ 1739025 w 4299368"/>
                <a:gd name="connsiteY456" fmla="*/ 2479547 h 3786913"/>
                <a:gd name="connsiteX457" fmla="*/ 1777818 w 4299368"/>
                <a:gd name="connsiteY457" fmla="*/ 2484202 h 3786913"/>
                <a:gd name="connsiteX458" fmla="*/ 2092337 w 4299368"/>
                <a:gd name="connsiteY458" fmla="*/ 2510775 h 3786913"/>
                <a:gd name="connsiteX459" fmla="*/ 2411026 w 4299368"/>
                <a:gd name="connsiteY459" fmla="*/ 2502532 h 3786913"/>
                <a:gd name="connsiteX460" fmla="*/ 2469022 w 4299368"/>
                <a:gd name="connsiteY460" fmla="*/ 2496325 h 3786913"/>
                <a:gd name="connsiteX461" fmla="*/ 2601987 w 4299368"/>
                <a:gd name="connsiteY461" fmla="*/ 2537640 h 3786913"/>
                <a:gd name="connsiteX462" fmla="*/ 2765599 w 4299368"/>
                <a:gd name="connsiteY462" fmla="*/ 2618234 h 3786913"/>
                <a:gd name="connsiteX463" fmla="*/ 2914760 w 4299368"/>
                <a:gd name="connsiteY463" fmla="*/ 2729571 h 3786913"/>
                <a:gd name="connsiteX464" fmla="*/ 2993608 w 4299368"/>
                <a:gd name="connsiteY464" fmla="*/ 2785240 h 3786913"/>
                <a:gd name="connsiteX465" fmla="*/ 3046756 w 4299368"/>
                <a:gd name="connsiteY465" fmla="*/ 2833441 h 3786913"/>
                <a:gd name="connsiteX466" fmla="*/ 3131617 w 4299368"/>
                <a:gd name="connsiteY466" fmla="*/ 2878635 h 3786913"/>
                <a:gd name="connsiteX467" fmla="*/ 3215314 w 4299368"/>
                <a:gd name="connsiteY467" fmla="*/ 2898711 h 3786913"/>
                <a:gd name="connsiteX468" fmla="*/ 3241112 w 4299368"/>
                <a:gd name="connsiteY468" fmla="*/ 2887849 h 3786913"/>
                <a:gd name="connsiteX469" fmla="*/ 3242275 w 4299368"/>
                <a:gd name="connsiteY469" fmla="*/ 2880963 h 3786913"/>
                <a:gd name="connsiteX470" fmla="*/ 3239851 w 4299368"/>
                <a:gd name="connsiteY470" fmla="*/ 2871168 h 3786913"/>
                <a:gd name="connsiteX471" fmla="*/ 3252944 w 4299368"/>
                <a:gd name="connsiteY471" fmla="*/ 2862924 h 3786913"/>
                <a:gd name="connsiteX472" fmla="*/ 3241790 w 4299368"/>
                <a:gd name="connsiteY472" fmla="*/ 2807449 h 3786913"/>
                <a:gd name="connsiteX473" fmla="*/ 3226952 w 4299368"/>
                <a:gd name="connsiteY473" fmla="*/ 2794065 h 3786913"/>
                <a:gd name="connsiteX474" fmla="*/ 3241887 w 4299368"/>
                <a:gd name="connsiteY474" fmla="*/ 2784658 h 3786913"/>
                <a:gd name="connsiteX475" fmla="*/ 3242469 w 4299368"/>
                <a:gd name="connsiteY475" fmla="*/ 2769432 h 3786913"/>
                <a:gd name="connsiteX476" fmla="*/ 3234711 w 4299368"/>
                <a:gd name="connsiteY476" fmla="*/ 2759151 h 3786913"/>
                <a:gd name="connsiteX477" fmla="*/ 3231607 w 4299368"/>
                <a:gd name="connsiteY477" fmla="*/ 2750617 h 3786913"/>
                <a:gd name="connsiteX478" fmla="*/ 3221618 w 4299368"/>
                <a:gd name="connsiteY478" fmla="*/ 2741500 h 3786913"/>
                <a:gd name="connsiteX479" fmla="*/ 3240529 w 4299368"/>
                <a:gd name="connsiteY479" fmla="*/ 2727728 h 3786913"/>
                <a:gd name="connsiteX480" fmla="*/ 3239657 w 4299368"/>
                <a:gd name="connsiteY480" fmla="*/ 2720067 h 3786913"/>
                <a:gd name="connsiteX481" fmla="*/ 3242857 w 4299368"/>
                <a:gd name="connsiteY481" fmla="*/ 2708429 h 3786913"/>
                <a:gd name="connsiteX482" fmla="*/ 3243633 w 4299368"/>
                <a:gd name="connsiteY482" fmla="*/ 2695821 h 3786913"/>
                <a:gd name="connsiteX483" fmla="*/ 3215701 w 4299368"/>
                <a:gd name="connsiteY483" fmla="*/ 2680691 h 3786913"/>
                <a:gd name="connsiteX484" fmla="*/ 3229764 w 4299368"/>
                <a:gd name="connsiteY484" fmla="*/ 2661004 h 3786913"/>
                <a:gd name="connsiteX485" fmla="*/ 3215799 w 4299368"/>
                <a:gd name="connsiteY485" fmla="*/ 2642092 h 3786913"/>
                <a:gd name="connsiteX486" fmla="*/ 3227922 w 4299368"/>
                <a:gd name="connsiteY486" fmla="*/ 2620173 h 3786913"/>
                <a:gd name="connsiteX487" fmla="*/ 3200766 w 4299368"/>
                <a:gd name="connsiteY487" fmla="*/ 2565183 h 3786913"/>
                <a:gd name="connsiteX488" fmla="*/ 3156832 w 4299368"/>
                <a:gd name="connsiteY488" fmla="*/ 2560819 h 3786913"/>
                <a:gd name="connsiteX489" fmla="*/ 3157608 w 4299368"/>
                <a:gd name="connsiteY489" fmla="*/ 2522316 h 3786913"/>
                <a:gd name="connsiteX490" fmla="*/ 3129580 w 4299368"/>
                <a:gd name="connsiteY490" fmla="*/ 2512812 h 3786913"/>
                <a:gd name="connsiteX491" fmla="*/ 3142285 w 4299368"/>
                <a:gd name="connsiteY491" fmla="*/ 2497877 h 3786913"/>
                <a:gd name="connsiteX492" fmla="*/ 3141606 w 4299368"/>
                <a:gd name="connsiteY492" fmla="*/ 2491476 h 3786913"/>
                <a:gd name="connsiteX493" fmla="*/ 3099127 w 4299368"/>
                <a:gd name="connsiteY493" fmla="*/ 2466745 h 3786913"/>
                <a:gd name="connsiteX494" fmla="*/ 3035990 w 4299368"/>
                <a:gd name="connsiteY494" fmla="*/ 2427175 h 3786913"/>
                <a:gd name="connsiteX495" fmla="*/ 2953651 w 4299368"/>
                <a:gd name="connsiteY495" fmla="*/ 2421841 h 3786913"/>
                <a:gd name="connsiteX496" fmla="*/ 2856182 w 4299368"/>
                <a:gd name="connsiteY496" fmla="*/ 2436389 h 3786913"/>
                <a:gd name="connsiteX497" fmla="*/ 2747754 w 4299368"/>
                <a:gd name="connsiteY497" fmla="*/ 2457046 h 3786913"/>
                <a:gd name="connsiteX498" fmla="*/ 2663378 w 4299368"/>
                <a:gd name="connsiteY498" fmla="*/ 2464029 h 3786913"/>
                <a:gd name="connsiteX499" fmla="*/ 3025904 w 4299368"/>
                <a:gd name="connsiteY499" fmla="*/ 2347649 h 3786913"/>
                <a:gd name="connsiteX500" fmla="*/ 3076239 w 4299368"/>
                <a:gd name="connsiteY500" fmla="*/ 2323984 h 3786913"/>
                <a:gd name="connsiteX501" fmla="*/ 3184764 w 4299368"/>
                <a:gd name="connsiteY501" fmla="*/ 2324081 h 3786913"/>
                <a:gd name="connsiteX502" fmla="*/ 3314722 w 4299368"/>
                <a:gd name="connsiteY502" fmla="*/ 2326603 h 3786913"/>
                <a:gd name="connsiteX503" fmla="*/ 3439152 w 4299368"/>
                <a:gd name="connsiteY503" fmla="*/ 2373640 h 3786913"/>
                <a:gd name="connsiteX504" fmla="*/ 3521977 w 4299368"/>
                <a:gd name="connsiteY504" fmla="*/ 2400699 h 3786913"/>
                <a:gd name="connsiteX505" fmla="*/ 3630890 w 4299368"/>
                <a:gd name="connsiteY505" fmla="*/ 2421065 h 3786913"/>
                <a:gd name="connsiteX506" fmla="*/ 3730395 w 4299368"/>
                <a:gd name="connsiteY506" fmla="*/ 2424266 h 3786913"/>
                <a:gd name="connsiteX507" fmla="*/ 3894298 w 4299368"/>
                <a:gd name="connsiteY507" fmla="*/ 2389158 h 3786913"/>
                <a:gd name="connsiteX508" fmla="*/ 3896722 w 4299368"/>
                <a:gd name="connsiteY508" fmla="*/ 2383339 h 3786913"/>
                <a:gd name="connsiteX509" fmla="*/ 3867918 w 4299368"/>
                <a:gd name="connsiteY509" fmla="*/ 2341151 h 3786913"/>
                <a:gd name="connsiteX510" fmla="*/ 3864912 w 4299368"/>
                <a:gd name="connsiteY510" fmla="*/ 2329028 h 3786913"/>
                <a:gd name="connsiteX511" fmla="*/ 3835914 w 4299368"/>
                <a:gd name="connsiteY511" fmla="*/ 2320008 h 3786913"/>
                <a:gd name="connsiteX512" fmla="*/ 3836980 w 4299368"/>
                <a:gd name="connsiteY512" fmla="*/ 2313995 h 3786913"/>
                <a:gd name="connsiteX513" fmla="*/ 3813413 w 4299368"/>
                <a:gd name="connsiteY513" fmla="*/ 2292659 h 3786913"/>
                <a:gd name="connsiteX514" fmla="*/ 3789458 w 4299368"/>
                <a:gd name="connsiteY514" fmla="*/ 2282378 h 3786913"/>
                <a:gd name="connsiteX515" fmla="*/ 3785870 w 4299368"/>
                <a:gd name="connsiteY515" fmla="*/ 2282087 h 3786913"/>
                <a:gd name="connsiteX516" fmla="*/ 3788488 w 4299368"/>
                <a:gd name="connsiteY516" fmla="*/ 2280633 h 3786913"/>
                <a:gd name="connsiteX517" fmla="*/ 3790816 w 4299368"/>
                <a:gd name="connsiteY517" fmla="*/ 2263660 h 3786913"/>
                <a:gd name="connsiteX518" fmla="*/ 3759102 w 4299368"/>
                <a:gd name="connsiteY518" fmla="*/ 2254350 h 3786913"/>
                <a:gd name="connsiteX519" fmla="*/ 3768510 w 4299368"/>
                <a:gd name="connsiteY519" fmla="*/ 2244846 h 3786913"/>
                <a:gd name="connsiteX520" fmla="*/ 3728359 w 4299368"/>
                <a:gd name="connsiteY520" fmla="*/ 2213617 h 3786913"/>
                <a:gd name="connsiteX521" fmla="*/ 3729619 w 4299368"/>
                <a:gd name="connsiteY521" fmla="*/ 2211386 h 3786913"/>
                <a:gd name="connsiteX522" fmla="*/ 3728747 w 4299368"/>
                <a:gd name="connsiteY522" fmla="*/ 2205082 h 3786913"/>
                <a:gd name="connsiteX523" fmla="*/ 3692765 w 4299368"/>
                <a:gd name="connsiteY523" fmla="*/ 2195869 h 3786913"/>
                <a:gd name="connsiteX524" fmla="*/ 3679479 w 4299368"/>
                <a:gd name="connsiteY524" fmla="*/ 2191698 h 3786913"/>
                <a:gd name="connsiteX525" fmla="*/ 3674824 w 4299368"/>
                <a:gd name="connsiteY525" fmla="*/ 2182388 h 3786913"/>
                <a:gd name="connsiteX526" fmla="*/ 3648929 w 4299368"/>
                <a:gd name="connsiteY526" fmla="*/ 2181515 h 3786913"/>
                <a:gd name="connsiteX527" fmla="*/ 3627495 w 4299368"/>
                <a:gd name="connsiteY527" fmla="*/ 2190147 h 3786913"/>
                <a:gd name="connsiteX528" fmla="*/ 3626525 w 4299368"/>
                <a:gd name="connsiteY528" fmla="*/ 2186752 h 3786913"/>
                <a:gd name="connsiteX529" fmla="*/ 3611396 w 4299368"/>
                <a:gd name="connsiteY529" fmla="*/ 2177054 h 3786913"/>
                <a:gd name="connsiteX530" fmla="*/ 3608001 w 4299368"/>
                <a:gd name="connsiteY530" fmla="*/ 2176278 h 3786913"/>
                <a:gd name="connsiteX531" fmla="*/ 3608292 w 4299368"/>
                <a:gd name="connsiteY531" fmla="*/ 2172108 h 3786913"/>
                <a:gd name="connsiteX532" fmla="*/ 3590738 w 4299368"/>
                <a:gd name="connsiteY532" fmla="*/ 2159791 h 3786913"/>
                <a:gd name="connsiteX533" fmla="*/ 3573572 w 4299368"/>
                <a:gd name="connsiteY533" fmla="*/ 2162603 h 3786913"/>
                <a:gd name="connsiteX534" fmla="*/ 3575124 w 4299368"/>
                <a:gd name="connsiteY534" fmla="*/ 2160664 h 3786913"/>
                <a:gd name="connsiteX535" fmla="*/ 3575124 w 4299368"/>
                <a:gd name="connsiteY535" fmla="*/ 2154650 h 3786913"/>
                <a:gd name="connsiteX536" fmla="*/ 3535943 w 4299368"/>
                <a:gd name="connsiteY536" fmla="*/ 2151547 h 3786913"/>
                <a:gd name="connsiteX537" fmla="*/ 3535943 w 4299368"/>
                <a:gd name="connsiteY537" fmla="*/ 2151547 h 3786913"/>
                <a:gd name="connsiteX538" fmla="*/ 3460004 w 4299368"/>
                <a:gd name="connsiteY538" fmla="*/ 2148832 h 3786913"/>
                <a:gd name="connsiteX539" fmla="*/ 3434497 w 4299368"/>
                <a:gd name="connsiteY539" fmla="*/ 2135933 h 3786913"/>
                <a:gd name="connsiteX540" fmla="*/ 3343429 w 4299368"/>
                <a:gd name="connsiteY540" fmla="*/ 2184037 h 3786913"/>
                <a:gd name="connsiteX541" fmla="*/ 3213471 w 4299368"/>
                <a:gd name="connsiteY541" fmla="*/ 2269770 h 3786913"/>
                <a:gd name="connsiteX542" fmla="*/ 3126282 w 4299368"/>
                <a:gd name="connsiteY542" fmla="*/ 2297993 h 3786913"/>
                <a:gd name="connsiteX543" fmla="*/ 3334701 w 4299368"/>
                <a:gd name="connsiteY543" fmla="*/ 2172787 h 3786913"/>
                <a:gd name="connsiteX544" fmla="*/ 3569693 w 4299368"/>
                <a:gd name="connsiteY544" fmla="*/ 2005489 h 3786913"/>
                <a:gd name="connsiteX545" fmla="*/ 3575318 w 4299368"/>
                <a:gd name="connsiteY545" fmla="*/ 2007720 h 3786913"/>
                <a:gd name="connsiteX546" fmla="*/ 3707119 w 4299368"/>
                <a:gd name="connsiteY546" fmla="*/ 1982310 h 3786913"/>
                <a:gd name="connsiteX547" fmla="*/ 3850946 w 4299368"/>
                <a:gd name="connsiteY547" fmla="*/ 1962913 h 3786913"/>
                <a:gd name="connsiteX548" fmla="*/ 3984590 w 4299368"/>
                <a:gd name="connsiteY548" fmla="*/ 1930424 h 3786913"/>
                <a:gd name="connsiteX549" fmla="*/ 4092921 w 4299368"/>
                <a:gd name="connsiteY549" fmla="*/ 1883387 h 3786913"/>
                <a:gd name="connsiteX550" fmla="*/ 4154409 w 4299368"/>
                <a:gd name="connsiteY550" fmla="*/ 1848957 h 3786913"/>
                <a:gd name="connsiteX551" fmla="*/ 4202901 w 4299368"/>
                <a:gd name="connsiteY551" fmla="*/ 1822384 h 3786913"/>
                <a:gd name="connsiteX552" fmla="*/ 4216964 w 4299368"/>
                <a:gd name="connsiteY552" fmla="*/ 1816177 h 3786913"/>
                <a:gd name="connsiteX553" fmla="*/ 4211338 w 4299368"/>
                <a:gd name="connsiteY553" fmla="*/ 1780099 h 3786913"/>
                <a:gd name="connsiteX554" fmla="*/ 4195142 w 4299368"/>
                <a:gd name="connsiteY554" fmla="*/ 1774862 h 3786913"/>
                <a:gd name="connsiteX555" fmla="*/ 4175939 w 4299368"/>
                <a:gd name="connsiteY555" fmla="*/ 1760702 h 3786913"/>
                <a:gd name="connsiteX556" fmla="*/ 4164883 w 4299368"/>
                <a:gd name="connsiteY556" fmla="*/ 1753428 h 3786913"/>
                <a:gd name="connsiteX557" fmla="*/ 4142480 w 4299368"/>
                <a:gd name="connsiteY557" fmla="*/ 1752458 h 3786913"/>
                <a:gd name="connsiteX558" fmla="*/ 4133557 w 4299368"/>
                <a:gd name="connsiteY558" fmla="*/ 1746348 h 3786913"/>
                <a:gd name="connsiteX559" fmla="*/ 4132781 w 4299368"/>
                <a:gd name="connsiteY559" fmla="*/ 1741596 h 3786913"/>
                <a:gd name="connsiteX560" fmla="*/ 4085356 w 4299368"/>
                <a:gd name="connsiteY560" fmla="*/ 1745185 h 3786913"/>
                <a:gd name="connsiteX561" fmla="*/ 4092339 w 4299368"/>
                <a:gd name="connsiteY561" fmla="*/ 1733352 h 3786913"/>
                <a:gd name="connsiteX562" fmla="*/ 4091078 w 4299368"/>
                <a:gd name="connsiteY562" fmla="*/ 1727339 h 3786913"/>
                <a:gd name="connsiteX563" fmla="*/ 4073524 w 4299368"/>
                <a:gd name="connsiteY563" fmla="*/ 1710852 h 3786913"/>
                <a:gd name="connsiteX564" fmla="*/ 4067123 w 4299368"/>
                <a:gd name="connsiteY564" fmla="*/ 1705227 h 3786913"/>
                <a:gd name="connsiteX565" fmla="*/ 4041229 w 4299368"/>
                <a:gd name="connsiteY565" fmla="*/ 1710949 h 3786913"/>
                <a:gd name="connsiteX566" fmla="*/ 4003017 w 4299368"/>
                <a:gd name="connsiteY566" fmla="*/ 1731025 h 3786913"/>
                <a:gd name="connsiteX567" fmla="*/ 3980323 w 4299368"/>
                <a:gd name="connsiteY567" fmla="*/ 1745087 h 3786913"/>
                <a:gd name="connsiteX568" fmla="*/ 3979062 w 4299368"/>
                <a:gd name="connsiteY568" fmla="*/ 1729182 h 3786913"/>
                <a:gd name="connsiteX569" fmla="*/ 3976637 w 4299368"/>
                <a:gd name="connsiteY569" fmla="*/ 1723363 h 3786913"/>
                <a:gd name="connsiteX570" fmla="*/ 3934449 w 4299368"/>
                <a:gd name="connsiteY570" fmla="*/ 1739947 h 3786913"/>
                <a:gd name="connsiteX571" fmla="*/ 3929794 w 4299368"/>
                <a:gd name="connsiteY571" fmla="*/ 1743439 h 3786913"/>
                <a:gd name="connsiteX572" fmla="*/ 3930764 w 4299368"/>
                <a:gd name="connsiteY572" fmla="*/ 1733449 h 3786913"/>
                <a:gd name="connsiteX573" fmla="*/ 3852595 w 4299368"/>
                <a:gd name="connsiteY573" fmla="*/ 1737717 h 3786913"/>
                <a:gd name="connsiteX574" fmla="*/ 3795859 w 4299368"/>
                <a:gd name="connsiteY574" fmla="*/ 1797750 h 3786913"/>
                <a:gd name="connsiteX575" fmla="*/ 3724770 w 4299368"/>
                <a:gd name="connsiteY575" fmla="*/ 1866123 h 3786913"/>
                <a:gd name="connsiteX576" fmla="*/ 3635739 w 4299368"/>
                <a:gd name="connsiteY576" fmla="*/ 1942935 h 3786913"/>
                <a:gd name="connsiteX577" fmla="*/ 3726904 w 4299368"/>
                <a:gd name="connsiteY577" fmla="*/ 1837901 h 3786913"/>
                <a:gd name="connsiteX578" fmla="*/ 3808564 w 4299368"/>
                <a:gd name="connsiteY578" fmla="*/ 1739269 h 3786913"/>
                <a:gd name="connsiteX579" fmla="*/ 3917089 w 4299368"/>
                <a:gd name="connsiteY579" fmla="*/ 1516787 h 3786913"/>
                <a:gd name="connsiteX580" fmla="*/ 3979644 w 4299368"/>
                <a:gd name="connsiteY580" fmla="*/ 1394200 h 3786913"/>
                <a:gd name="connsiteX581" fmla="*/ 4032112 w 4299368"/>
                <a:gd name="connsiteY581" fmla="*/ 1315352 h 3786913"/>
                <a:gd name="connsiteX582" fmla="*/ 4087878 w 4299368"/>
                <a:gd name="connsiteY582" fmla="*/ 1308466 h 3786913"/>
                <a:gd name="connsiteX583" fmla="*/ 4106693 w 4299368"/>
                <a:gd name="connsiteY583" fmla="*/ 1311957 h 3786913"/>
                <a:gd name="connsiteX584" fmla="*/ 4154700 w 4299368"/>
                <a:gd name="connsiteY584" fmla="*/ 1302841 h 3786913"/>
                <a:gd name="connsiteX585" fmla="*/ 4160325 w 4299368"/>
                <a:gd name="connsiteY585" fmla="*/ 1302259 h 3786913"/>
                <a:gd name="connsiteX586" fmla="*/ 4178073 w 4299368"/>
                <a:gd name="connsiteY586" fmla="*/ 1315255 h 3786913"/>
                <a:gd name="connsiteX587" fmla="*/ 4178461 w 4299368"/>
                <a:gd name="connsiteY587" fmla="*/ 1328348 h 3786913"/>
                <a:gd name="connsiteX588" fmla="*/ 4171866 w 4299368"/>
                <a:gd name="connsiteY588" fmla="*/ 1349781 h 3786913"/>
                <a:gd name="connsiteX589" fmla="*/ 4162750 w 4299368"/>
                <a:gd name="connsiteY589" fmla="*/ 1367917 h 3786913"/>
                <a:gd name="connsiteX590" fmla="*/ 4161295 w 4299368"/>
                <a:gd name="connsiteY590" fmla="*/ 1373445 h 3786913"/>
                <a:gd name="connsiteX591" fmla="*/ 4149948 w 4299368"/>
                <a:gd name="connsiteY591" fmla="*/ 1385471 h 3786913"/>
                <a:gd name="connsiteX592" fmla="*/ 4153730 w 4299368"/>
                <a:gd name="connsiteY592" fmla="*/ 1390805 h 3786913"/>
                <a:gd name="connsiteX593" fmla="*/ 4181176 w 4299368"/>
                <a:gd name="connsiteY593" fmla="*/ 1365977 h 3786913"/>
                <a:gd name="connsiteX594" fmla="*/ 4211435 w 4299368"/>
                <a:gd name="connsiteY594" fmla="*/ 1336785 h 3786913"/>
                <a:gd name="connsiteX595" fmla="*/ 4241985 w 4299368"/>
                <a:gd name="connsiteY595" fmla="*/ 1346387 h 3786913"/>
                <a:gd name="connsiteX596" fmla="*/ 4236651 w 4299368"/>
                <a:gd name="connsiteY596" fmla="*/ 1378100 h 3786913"/>
                <a:gd name="connsiteX597" fmla="*/ 4236651 w 4299368"/>
                <a:gd name="connsiteY597" fmla="*/ 1378100 h 3786913"/>
                <a:gd name="connsiteX598" fmla="*/ 4217158 w 4299368"/>
                <a:gd name="connsiteY598" fmla="*/ 1404189 h 3786913"/>
                <a:gd name="connsiteX599" fmla="*/ 4223170 w 4299368"/>
                <a:gd name="connsiteY599" fmla="*/ 1405838 h 3786913"/>
                <a:gd name="connsiteX600" fmla="*/ 4274960 w 4299368"/>
                <a:gd name="connsiteY600" fmla="*/ 1381980 h 3786913"/>
                <a:gd name="connsiteX601" fmla="*/ 4279615 w 4299368"/>
                <a:gd name="connsiteY601" fmla="*/ 1386926 h 3786913"/>
                <a:gd name="connsiteX602" fmla="*/ 4236651 w 4299368"/>
                <a:gd name="connsiteY602" fmla="*/ 1441819 h 3786913"/>
                <a:gd name="connsiteX603" fmla="*/ 4185444 w 4299368"/>
                <a:gd name="connsiteY603" fmla="*/ 1484492 h 3786913"/>
                <a:gd name="connsiteX604" fmla="*/ 4051412 w 4299368"/>
                <a:gd name="connsiteY604" fmla="*/ 1561788 h 3786913"/>
                <a:gd name="connsiteX605" fmla="*/ 3888673 w 4299368"/>
                <a:gd name="connsiteY605" fmla="*/ 1657705 h 3786913"/>
                <a:gd name="connsiteX606" fmla="*/ 3929309 w 4299368"/>
                <a:gd name="connsiteY606" fmla="*/ 1617942 h 3786913"/>
                <a:gd name="connsiteX607" fmla="*/ 3982747 w 4299368"/>
                <a:gd name="connsiteY607" fmla="*/ 1570129 h 3786913"/>
                <a:gd name="connsiteX608" fmla="*/ 3984202 w 4299368"/>
                <a:gd name="connsiteY608" fmla="*/ 1565182 h 3786913"/>
                <a:gd name="connsiteX609" fmla="*/ 3983135 w 4299368"/>
                <a:gd name="connsiteY609" fmla="*/ 1563146 h 3786913"/>
                <a:gd name="connsiteX610" fmla="*/ 3976443 w 4299368"/>
                <a:gd name="connsiteY610" fmla="*/ 1564600 h 3786913"/>
                <a:gd name="connsiteX611" fmla="*/ 3948318 w 4299368"/>
                <a:gd name="connsiteY611" fmla="*/ 1584967 h 3786913"/>
                <a:gd name="connsiteX612" fmla="*/ 3921066 w 4299368"/>
                <a:gd name="connsiteY612" fmla="*/ 1609504 h 3786913"/>
                <a:gd name="connsiteX613" fmla="*/ 3917671 w 4299368"/>
                <a:gd name="connsiteY613" fmla="*/ 1612607 h 3786913"/>
                <a:gd name="connsiteX614" fmla="*/ 3920484 w 4299368"/>
                <a:gd name="connsiteY614" fmla="*/ 1608340 h 3786913"/>
                <a:gd name="connsiteX615" fmla="*/ 3975279 w 4299368"/>
                <a:gd name="connsiteY615" fmla="*/ 1544428 h 3786913"/>
                <a:gd name="connsiteX616" fmla="*/ 4001950 w 4299368"/>
                <a:gd name="connsiteY616" fmla="*/ 1512617 h 3786913"/>
                <a:gd name="connsiteX617" fmla="*/ 3996325 w 4299368"/>
                <a:gd name="connsiteY617" fmla="*/ 1510871 h 3786913"/>
                <a:gd name="connsiteX618" fmla="*/ 3955592 w 4299368"/>
                <a:gd name="connsiteY618" fmla="*/ 1553835 h 3786913"/>
                <a:gd name="connsiteX619" fmla="*/ 3918641 w 4299368"/>
                <a:gd name="connsiteY619" fmla="*/ 1593696 h 3786913"/>
                <a:gd name="connsiteX620" fmla="*/ 3898856 w 4299368"/>
                <a:gd name="connsiteY620" fmla="*/ 1619008 h 3786913"/>
                <a:gd name="connsiteX621" fmla="*/ 3909233 w 4299368"/>
                <a:gd name="connsiteY621" fmla="*/ 1599321 h 3786913"/>
                <a:gd name="connsiteX622" fmla="*/ 3934158 w 4299368"/>
                <a:gd name="connsiteY622" fmla="*/ 1556745 h 3786913"/>
                <a:gd name="connsiteX623" fmla="*/ 3962768 w 4299368"/>
                <a:gd name="connsiteY623" fmla="*/ 1521152 h 3786913"/>
                <a:gd name="connsiteX624" fmla="*/ 3958404 w 4299368"/>
                <a:gd name="connsiteY624" fmla="*/ 1518145 h 3786913"/>
                <a:gd name="connsiteX625" fmla="*/ 3928339 w 4299368"/>
                <a:gd name="connsiteY625" fmla="*/ 1546076 h 3786913"/>
                <a:gd name="connsiteX626" fmla="*/ 3901378 w 4299368"/>
                <a:gd name="connsiteY626" fmla="*/ 1594277 h 3786913"/>
                <a:gd name="connsiteX627" fmla="*/ 3872186 w 4299368"/>
                <a:gd name="connsiteY627" fmla="*/ 1650043 h 3786913"/>
                <a:gd name="connsiteX628" fmla="*/ 3868597 w 4299368"/>
                <a:gd name="connsiteY628" fmla="*/ 1654699 h 3786913"/>
                <a:gd name="connsiteX629" fmla="*/ 3913792 w 4299368"/>
                <a:gd name="connsiteY629" fmla="*/ 1547822 h 3786913"/>
                <a:gd name="connsiteX630" fmla="*/ 3909040 w 4299368"/>
                <a:gd name="connsiteY630" fmla="*/ 1545689 h 3786913"/>
                <a:gd name="connsiteX631" fmla="*/ 3879944 w 4299368"/>
                <a:gd name="connsiteY631" fmla="*/ 1607370 h 3786913"/>
                <a:gd name="connsiteX632" fmla="*/ 3894201 w 4299368"/>
                <a:gd name="connsiteY632" fmla="*/ 1562661 h 3786913"/>
                <a:gd name="connsiteX633" fmla="*/ 3917089 w 4299368"/>
                <a:gd name="connsiteY633" fmla="*/ 1516787 h 3786913"/>
                <a:gd name="connsiteX634" fmla="*/ 3791107 w 4299368"/>
                <a:gd name="connsiteY634" fmla="*/ 1506313 h 3786913"/>
                <a:gd name="connsiteX635" fmla="*/ 3756387 w 4299368"/>
                <a:gd name="connsiteY635" fmla="*/ 1448899 h 3786913"/>
                <a:gd name="connsiteX636" fmla="*/ 3698100 w 4299368"/>
                <a:gd name="connsiteY636" fmla="*/ 1405353 h 3786913"/>
                <a:gd name="connsiteX637" fmla="*/ 3668907 w 4299368"/>
                <a:gd name="connsiteY637" fmla="*/ 1405547 h 3786913"/>
                <a:gd name="connsiteX638" fmla="*/ 3623713 w 4299368"/>
                <a:gd name="connsiteY638" fmla="*/ 1409426 h 3786913"/>
                <a:gd name="connsiteX639" fmla="*/ 3626623 w 4299368"/>
                <a:gd name="connsiteY639" fmla="*/ 1404771 h 3786913"/>
                <a:gd name="connsiteX640" fmla="*/ 3667356 w 4299368"/>
                <a:gd name="connsiteY640" fmla="*/ 1386926 h 3786913"/>
                <a:gd name="connsiteX641" fmla="*/ 3724285 w 4299368"/>
                <a:gd name="connsiteY641" fmla="*/ 1397400 h 3786913"/>
                <a:gd name="connsiteX642" fmla="*/ 3725546 w 4299368"/>
                <a:gd name="connsiteY642" fmla="*/ 1390417 h 3786913"/>
                <a:gd name="connsiteX643" fmla="*/ 3670362 w 4299368"/>
                <a:gd name="connsiteY643" fmla="*/ 1371409 h 3786913"/>
                <a:gd name="connsiteX644" fmla="*/ 3718175 w 4299368"/>
                <a:gd name="connsiteY644" fmla="*/ 1361904 h 3786913"/>
                <a:gd name="connsiteX645" fmla="*/ 3754156 w 4299368"/>
                <a:gd name="connsiteY645" fmla="*/ 1377519 h 3786913"/>
                <a:gd name="connsiteX646" fmla="*/ 3797605 w 4299368"/>
                <a:gd name="connsiteY646" fmla="*/ 1406420 h 3786913"/>
                <a:gd name="connsiteX647" fmla="*/ 3814771 w 4299368"/>
                <a:gd name="connsiteY647" fmla="*/ 1423586 h 3786913"/>
                <a:gd name="connsiteX648" fmla="*/ 3820687 w 4299368"/>
                <a:gd name="connsiteY648" fmla="*/ 1418446 h 3786913"/>
                <a:gd name="connsiteX649" fmla="*/ 3739706 w 4299368"/>
                <a:gd name="connsiteY649" fmla="*/ 1357346 h 3786913"/>
                <a:gd name="connsiteX650" fmla="*/ 3755902 w 4299368"/>
                <a:gd name="connsiteY650" fmla="*/ 1355697 h 3786913"/>
                <a:gd name="connsiteX651" fmla="*/ 3777239 w 4299368"/>
                <a:gd name="connsiteY651" fmla="*/ 1341731 h 3786913"/>
                <a:gd name="connsiteX652" fmla="*/ 3795762 w 4299368"/>
                <a:gd name="connsiteY652" fmla="*/ 1347647 h 3786913"/>
                <a:gd name="connsiteX653" fmla="*/ 3824664 w 4299368"/>
                <a:gd name="connsiteY653" fmla="*/ 1375773 h 3786913"/>
                <a:gd name="connsiteX654" fmla="*/ 3848716 w 4299368"/>
                <a:gd name="connsiteY654" fmla="*/ 1399825 h 3786913"/>
                <a:gd name="connsiteX655" fmla="*/ 3854922 w 4299368"/>
                <a:gd name="connsiteY655" fmla="*/ 1397109 h 3786913"/>
                <a:gd name="connsiteX656" fmla="*/ 3827864 w 4299368"/>
                <a:gd name="connsiteY656" fmla="*/ 1360837 h 3786913"/>
                <a:gd name="connsiteX657" fmla="*/ 3809437 w 4299368"/>
                <a:gd name="connsiteY657" fmla="*/ 1342119 h 3786913"/>
                <a:gd name="connsiteX658" fmla="*/ 3838338 w 4299368"/>
                <a:gd name="connsiteY658" fmla="*/ 1346290 h 3786913"/>
                <a:gd name="connsiteX659" fmla="*/ 3856668 w 4299368"/>
                <a:gd name="connsiteY659" fmla="*/ 1365298 h 3786913"/>
                <a:gd name="connsiteX660" fmla="*/ 3862002 w 4299368"/>
                <a:gd name="connsiteY660" fmla="*/ 1361807 h 3786913"/>
                <a:gd name="connsiteX661" fmla="*/ 3851625 w 4299368"/>
                <a:gd name="connsiteY661" fmla="*/ 1345126 h 3786913"/>
                <a:gd name="connsiteX662" fmla="*/ 3878199 w 4299368"/>
                <a:gd name="connsiteY662" fmla="*/ 1362971 h 3786913"/>
                <a:gd name="connsiteX663" fmla="*/ 3885376 w 4299368"/>
                <a:gd name="connsiteY663" fmla="*/ 1367432 h 3786913"/>
                <a:gd name="connsiteX664" fmla="*/ 3881399 w 4299368"/>
                <a:gd name="connsiteY664" fmla="*/ 1549374 h 3786913"/>
                <a:gd name="connsiteX665" fmla="*/ 3849200 w 4299368"/>
                <a:gd name="connsiteY665" fmla="*/ 1656929 h 3786913"/>
                <a:gd name="connsiteX666" fmla="*/ 3868209 w 4299368"/>
                <a:gd name="connsiteY666" fmla="*/ 1556066 h 3786913"/>
                <a:gd name="connsiteX667" fmla="*/ 3865009 w 4299368"/>
                <a:gd name="connsiteY667" fmla="*/ 1554708 h 3786913"/>
                <a:gd name="connsiteX668" fmla="*/ 3850170 w 4299368"/>
                <a:gd name="connsiteY668" fmla="*/ 1602036 h 3786913"/>
                <a:gd name="connsiteX669" fmla="*/ 3846097 w 4299368"/>
                <a:gd name="connsiteY669" fmla="*/ 1620657 h 3786913"/>
                <a:gd name="connsiteX670" fmla="*/ 3844254 w 4299368"/>
                <a:gd name="connsiteY670" fmla="*/ 1595344 h 3786913"/>
                <a:gd name="connsiteX671" fmla="*/ 3837272 w 4299368"/>
                <a:gd name="connsiteY671" fmla="*/ 1595344 h 3786913"/>
                <a:gd name="connsiteX672" fmla="*/ 3830386 w 4299368"/>
                <a:gd name="connsiteY672" fmla="*/ 1653826 h 3786913"/>
                <a:gd name="connsiteX673" fmla="*/ 3830386 w 4299368"/>
                <a:gd name="connsiteY673" fmla="*/ 1653826 h 3786913"/>
                <a:gd name="connsiteX674" fmla="*/ 3823209 w 4299368"/>
                <a:gd name="connsiteY674" fmla="*/ 1580118 h 3786913"/>
                <a:gd name="connsiteX675" fmla="*/ 3791107 w 4299368"/>
                <a:gd name="connsiteY675" fmla="*/ 1506313 h 3786913"/>
                <a:gd name="connsiteX676" fmla="*/ 3614887 w 4299368"/>
                <a:gd name="connsiteY676" fmla="*/ 1709009 h 3786913"/>
                <a:gd name="connsiteX677" fmla="*/ 3602667 w 4299368"/>
                <a:gd name="connsiteY677" fmla="*/ 1631131 h 3786913"/>
                <a:gd name="connsiteX678" fmla="*/ 3594424 w 4299368"/>
                <a:gd name="connsiteY678" fmla="*/ 1633556 h 3786913"/>
                <a:gd name="connsiteX679" fmla="*/ 3606644 w 4299368"/>
                <a:gd name="connsiteY679" fmla="*/ 1743051 h 3786913"/>
                <a:gd name="connsiteX680" fmla="*/ 3598497 w 4299368"/>
                <a:gd name="connsiteY680" fmla="*/ 1734128 h 3786913"/>
                <a:gd name="connsiteX681" fmla="*/ 3572893 w 4299368"/>
                <a:gd name="connsiteY681" fmla="*/ 1625021 h 3786913"/>
                <a:gd name="connsiteX682" fmla="*/ 3564650 w 4299368"/>
                <a:gd name="connsiteY682" fmla="*/ 1623470 h 3786913"/>
                <a:gd name="connsiteX683" fmla="*/ 3569887 w 4299368"/>
                <a:gd name="connsiteY683" fmla="*/ 1677102 h 3786913"/>
                <a:gd name="connsiteX684" fmla="*/ 3582495 w 4299368"/>
                <a:gd name="connsiteY684" fmla="*/ 1717932 h 3786913"/>
                <a:gd name="connsiteX685" fmla="*/ 3570469 w 4299368"/>
                <a:gd name="connsiteY685" fmla="*/ 1706585 h 3786913"/>
                <a:gd name="connsiteX686" fmla="*/ 3568626 w 4299368"/>
                <a:gd name="connsiteY686" fmla="*/ 1704354 h 3786913"/>
                <a:gd name="connsiteX687" fmla="*/ 3547096 w 4299368"/>
                <a:gd name="connsiteY687" fmla="*/ 1572262 h 3786913"/>
                <a:gd name="connsiteX688" fmla="*/ 3540404 w 4299368"/>
                <a:gd name="connsiteY688" fmla="*/ 1570710 h 3786913"/>
                <a:gd name="connsiteX689" fmla="*/ 3543410 w 4299368"/>
                <a:gd name="connsiteY689" fmla="*/ 1643254 h 3786913"/>
                <a:gd name="connsiteX690" fmla="*/ 3552527 w 4299368"/>
                <a:gd name="connsiteY690" fmla="*/ 1683406 h 3786913"/>
                <a:gd name="connsiteX691" fmla="*/ 3528572 w 4299368"/>
                <a:gd name="connsiteY691" fmla="*/ 1640248 h 3786913"/>
                <a:gd name="connsiteX692" fmla="*/ 3527020 w 4299368"/>
                <a:gd name="connsiteY692" fmla="*/ 1634138 h 3786913"/>
                <a:gd name="connsiteX693" fmla="*/ 3524013 w 4299368"/>
                <a:gd name="connsiteY693" fmla="*/ 1618814 h 3786913"/>
                <a:gd name="connsiteX694" fmla="*/ 3518776 w 4299368"/>
                <a:gd name="connsiteY694" fmla="*/ 1573814 h 3786913"/>
                <a:gd name="connsiteX695" fmla="*/ 3513054 w 4299368"/>
                <a:gd name="connsiteY695" fmla="*/ 1569353 h 3786913"/>
                <a:gd name="connsiteX696" fmla="*/ 3508981 w 4299368"/>
                <a:gd name="connsiteY696" fmla="*/ 1604364 h 3786913"/>
                <a:gd name="connsiteX697" fmla="*/ 3509757 w 4299368"/>
                <a:gd name="connsiteY697" fmla="*/ 1610862 h 3786913"/>
                <a:gd name="connsiteX698" fmla="*/ 3497537 w 4299368"/>
                <a:gd name="connsiteY698" fmla="*/ 1595829 h 3786913"/>
                <a:gd name="connsiteX699" fmla="*/ 3496664 w 4299368"/>
                <a:gd name="connsiteY699" fmla="*/ 1594762 h 3786913"/>
                <a:gd name="connsiteX700" fmla="*/ 3496082 w 4299368"/>
                <a:gd name="connsiteY700" fmla="*/ 1593987 h 3786913"/>
                <a:gd name="connsiteX701" fmla="*/ 3491233 w 4299368"/>
                <a:gd name="connsiteY701" fmla="*/ 1572844 h 3786913"/>
                <a:gd name="connsiteX702" fmla="*/ 3486869 w 4299368"/>
                <a:gd name="connsiteY702" fmla="*/ 1553447 h 3786913"/>
                <a:gd name="connsiteX703" fmla="*/ 3483377 w 4299368"/>
                <a:gd name="connsiteY703" fmla="*/ 1548113 h 3786913"/>
                <a:gd name="connsiteX704" fmla="*/ 3481825 w 4299368"/>
                <a:gd name="connsiteY704" fmla="*/ 1548307 h 3786913"/>
                <a:gd name="connsiteX705" fmla="*/ 3478722 w 4299368"/>
                <a:gd name="connsiteY705" fmla="*/ 1552090 h 3786913"/>
                <a:gd name="connsiteX706" fmla="*/ 3479789 w 4299368"/>
                <a:gd name="connsiteY706" fmla="*/ 1575560 h 3786913"/>
                <a:gd name="connsiteX707" fmla="*/ 3452924 w 4299368"/>
                <a:gd name="connsiteY707" fmla="*/ 1547240 h 3786913"/>
                <a:gd name="connsiteX708" fmla="*/ 3447202 w 4299368"/>
                <a:gd name="connsiteY708" fmla="*/ 1533953 h 3786913"/>
                <a:gd name="connsiteX709" fmla="*/ 3438280 w 4299368"/>
                <a:gd name="connsiteY709" fmla="*/ 1503695 h 3786913"/>
                <a:gd name="connsiteX710" fmla="*/ 3432849 w 4299368"/>
                <a:gd name="connsiteY710" fmla="*/ 1501755 h 3786913"/>
                <a:gd name="connsiteX711" fmla="*/ 3432170 w 4299368"/>
                <a:gd name="connsiteY711" fmla="*/ 1524837 h 3786913"/>
                <a:gd name="connsiteX712" fmla="*/ 3431394 w 4299368"/>
                <a:gd name="connsiteY712" fmla="*/ 1524061 h 3786913"/>
                <a:gd name="connsiteX713" fmla="*/ 3375337 w 4299368"/>
                <a:gd name="connsiteY713" fmla="*/ 1451129 h 3786913"/>
                <a:gd name="connsiteX714" fmla="*/ 3352546 w 4299368"/>
                <a:gd name="connsiteY714" fmla="*/ 1381689 h 3786913"/>
                <a:gd name="connsiteX715" fmla="*/ 3449821 w 4299368"/>
                <a:gd name="connsiteY715" fmla="*/ 1432702 h 3786913"/>
                <a:gd name="connsiteX716" fmla="*/ 3482407 w 4299368"/>
                <a:gd name="connsiteY716" fmla="*/ 1488953 h 3786913"/>
                <a:gd name="connsiteX717" fmla="*/ 3492591 w 4299368"/>
                <a:gd name="connsiteY717" fmla="*/ 1505537 h 3786913"/>
                <a:gd name="connsiteX718" fmla="*/ 3499864 w 4299368"/>
                <a:gd name="connsiteY718" fmla="*/ 1500106 h 3786913"/>
                <a:gd name="connsiteX719" fmla="*/ 3486481 w 4299368"/>
                <a:gd name="connsiteY719" fmla="*/ 1463349 h 3786913"/>
                <a:gd name="connsiteX720" fmla="*/ 3503744 w 4299368"/>
                <a:gd name="connsiteY720" fmla="*/ 1437261 h 3786913"/>
                <a:gd name="connsiteX721" fmla="*/ 3540986 w 4299368"/>
                <a:gd name="connsiteY721" fmla="*/ 1499524 h 3786913"/>
                <a:gd name="connsiteX722" fmla="*/ 3546708 w 4299368"/>
                <a:gd name="connsiteY722" fmla="*/ 1517757 h 3786913"/>
                <a:gd name="connsiteX723" fmla="*/ 3562128 w 4299368"/>
                <a:gd name="connsiteY723" fmla="*/ 1567219 h 3786913"/>
                <a:gd name="connsiteX724" fmla="*/ 3569111 w 4299368"/>
                <a:gd name="connsiteY724" fmla="*/ 1565085 h 3786913"/>
                <a:gd name="connsiteX725" fmla="*/ 3551557 w 4299368"/>
                <a:gd name="connsiteY725" fmla="*/ 1488565 h 3786913"/>
                <a:gd name="connsiteX726" fmla="*/ 3555048 w 4299368"/>
                <a:gd name="connsiteY726" fmla="*/ 1474308 h 3786913"/>
                <a:gd name="connsiteX727" fmla="*/ 3558443 w 4299368"/>
                <a:gd name="connsiteY727" fmla="*/ 1462185 h 3786913"/>
                <a:gd name="connsiteX728" fmla="*/ 3597042 w 4299368"/>
                <a:gd name="connsiteY728" fmla="*/ 1523964 h 3786913"/>
                <a:gd name="connsiteX729" fmla="*/ 3614596 w 4299368"/>
                <a:gd name="connsiteY729" fmla="*/ 1559751 h 3786913"/>
                <a:gd name="connsiteX730" fmla="*/ 3622452 w 4299368"/>
                <a:gd name="connsiteY730" fmla="*/ 1600776 h 3786913"/>
                <a:gd name="connsiteX731" fmla="*/ 3629241 w 4299368"/>
                <a:gd name="connsiteY731" fmla="*/ 1599806 h 3786913"/>
                <a:gd name="connsiteX732" fmla="*/ 3610038 w 4299368"/>
                <a:gd name="connsiteY732" fmla="*/ 1522606 h 3786913"/>
                <a:gd name="connsiteX733" fmla="*/ 3636030 w 4299368"/>
                <a:gd name="connsiteY733" fmla="*/ 1529007 h 3786913"/>
                <a:gd name="connsiteX734" fmla="*/ 3660373 w 4299368"/>
                <a:gd name="connsiteY734" fmla="*/ 1592241 h 3786913"/>
                <a:gd name="connsiteX735" fmla="*/ 3666677 w 4299368"/>
                <a:gd name="connsiteY735" fmla="*/ 1596993 h 3786913"/>
                <a:gd name="connsiteX736" fmla="*/ 3711968 w 4299368"/>
                <a:gd name="connsiteY736" fmla="*/ 1629095 h 3786913"/>
                <a:gd name="connsiteX737" fmla="*/ 3709932 w 4299368"/>
                <a:gd name="connsiteY737" fmla="*/ 1674871 h 3786913"/>
                <a:gd name="connsiteX738" fmla="*/ 3714975 w 4299368"/>
                <a:gd name="connsiteY738" fmla="*/ 1685248 h 3786913"/>
                <a:gd name="connsiteX739" fmla="*/ 3713326 w 4299368"/>
                <a:gd name="connsiteY739" fmla="*/ 1735098 h 3786913"/>
                <a:gd name="connsiteX740" fmla="*/ 3663670 w 4299368"/>
                <a:gd name="connsiteY740" fmla="*/ 1842750 h 3786913"/>
                <a:gd name="connsiteX741" fmla="*/ 3640006 w 4299368"/>
                <a:gd name="connsiteY741" fmla="*/ 1872330 h 3786913"/>
                <a:gd name="connsiteX742" fmla="*/ 3656881 w 4299368"/>
                <a:gd name="connsiteY742" fmla="*/ 1846727 h 3786913"/>
                <a:gd name="connsiteX743" fmla="*/ 3688789 w 4299368"/>
                <a:gd name="connsiteY743" fmla="*/ 1769237 h 3786913"/>
                <a:gd name="connsiteX744" fmla="*/ 3682776 w 4299368"/>
                <a:gd name="connsiteY744" fmla="*/ 1766424 h 3786913"/>
                <a:gd name="connsiteX745" fmla="*/ 3672593 w 4299368"/>
                <a:gd name="connsiteY745" fmla="*/ 1792998 h 3786913"/>
                <a:gd name="connsiteX746" fmla="*/ 3653196 w 4299368"/>
                <a:gd name="connsiteY746" fmla="*/ 1836349 h 3786913"/>
                <a:gd name="connsiteX747" fmla="*/ 3638260 w 4299368"/>
                <a:gd name="connsiteY747" fmla="*/ 1861662 h 3786913"/>
                <a:gd name="connsiteX748" fmla="*/ 3665319 w 4299368"/>
                <a:gd name="connsiteY748" fmla="*/ 1710658 h 3786913"/>
                <a:gd name="connsiteX749" fmla="*/ 3657657 w 4299368"/>
                <a:gd name="connsiteY749" fmla="*/ 1709591 h 3786913"/>
                <a:gd name="connsiteX750" fmla="*/ 3641267 w 4299368"/>
                <a:gd name="connsiteY750" fmla="*/ 1818601 h 3786913"/>
                <a:gd name="connsiteX751" fmla="*/ 3629338 w 4299368"/>
                <a:gd name="connsiteY751" fmla="*/ 1849442 h 3786913"/>
                <a:gd name="connsiteX752" fmla="*/ 3640782 w 4299368"/>
                <a:gd name="connsiteY752" fmla="*/ 1787566 h 3786913"/>
                <a:gd name="connsiteX753" fmla="*/ 3647862 w 4299368"/>
                <a:gd name="connsiteY753" fmla="*/ 1668664 h 3786913"/>
                <a:gd name="connsiteX754" fmla="*/ 3640297 w 4299368"/>
                <a:gd name="connsiteY754" fmla="*/ 1667791 h 3786913"/>
                <a:gd name="connsiteX755" fmla="*/ 3639521 w 4299368"/>
                <a:gd name="connsiteY755" fmla="*/ 1726273 h 3786913"/>
                <a:gd name="connsiteX756" fmla="*/ 3635642 w 4299368"/>
                <a:gd name="connsiteY756" fmla="*/ 1759538 h 3786913"/>
                <a:gd name="connsiteX757" fmla="*/ 3636806 w 4299368"/>
                <a:gd name="connsiteY757" fmla="*/ 1734322 h 3786913"/>
                <a:gd name="connsiteX758" fmla="*/ 3626235 w 4299368"/>
                <a:gd name="connsiteY758" fmla="*/ 1657317 h 3786913"/>
                <a:gd name="connsiteX759" fmla="*/ 3619446 w 4299368"/>
                <a:gd name="connsiteY759" fmla="*/ 1656444 h 3786913"/>
                <a:gd name="connsiteX760" fmla="*/ 3624780 w 4299368"/>
                <a:gd name="connsiteY760" fmla="*/ 1732868 h 3786913"/>
                <a:gd name="connsiteX761" fmla="*/ 3624295 w 4299368"/>
                <a:gd name="connsiteY761" fmla="*/ 1768946 h 3786913"/>
                <a:gd name="connsiteX762" fmla="*/ 3622452 w 4299368"/>
                <a:gd name="connsiteY762" fmla="*/ 1765842 h 3786913"/>
                <a:gd name="connsiteX763" fmla="*/ 3614887 w 4299368"/>
                <a:gd name="connsiteY763" fmla="*/ 1709009 h 3786913"/>
                <a:gd name="connsiteX764" fmla="*/ 3180981 w 4299368"/>
                <a:gd name="connsiteY764" fmla="*/ 1933721 h 3786913"/>
                <a:gd name="connsiteX765" fmla="*/ 3180981 w 4299368"/>
                <a:gd name="connsiteY765" fmla="*/ 1929357 h 3786913"/>
                <a:gd name="connsiteX766" fmla="*/ 3181951 w 4299368"/>
                <a:gd name="connsiteY766" fmla="*/ 1883968 h 3786913"/>
                <a:gd name="connsiteX767" fmla="*/ 3181563 w 4299368"/>
                <a:gd name="connsiteY767" fmla="*/ 1840326 h 3786913"/>
                <a:gd name="connsiteX768" fmla="*/ 3174968 w 4299368"/>
                <a:gd name="connsiteY768" fmla="*/ 1839841 h 3786913"/>
                <a:gd name="connsiteX769" fmla="*/ 3170701 w 4299368"/>
                <a:gd name="connsiteY769" fmla="*/ 1890369 h 3786913"/>
                <a:gd name="connsiteX770" fmla="*/ 3161778 w 4299368"/>
                <a:gd name="connsiteY770" fmla="*/ 1794355 h 3786913"/>
                <a:gd name="connsiteX771" fmla="*/ 3154408 w 4299368"/>
                <a:gd name="connsiteY771" fmla="*/ 1792125 h 3786913"/>
                <a:gd name="connsiteX772" fmla="*/ 3157414 w 4299368"/>
                <a:gd name="connsiteY772" fmla="*/ 1859916 h 3786913"/>
                <a:gd name="connsiteX773" fmla="*/ 3145097 w 4299368"/>
                <a:gd name="connsiteY773" fmla="*/ 1832858 h 3786913"/>
                <a:gd name="connsiteX774" fmla="*/ 3147134 w 4299368"/>
                <a:gd name="connsiteY774" fmla="*/ 1822384 h 3786913"/>
                <a:gd name="connsiteX775" fmla="*/ 3149655 w 4299368"/>
                <a:gd name="connsiteY775" fmla="*/ 1806090 h 3786913"/>
                <a:gd name="connsiteX776" fmla="*/ 3143740 w 4299368"/>
                <a:gd name="connsiteY776" fmla="*/ 1804636 h 3786913"/>
                <a:gd name="connsiteX777" fmla="*/ 3138405 w 4299368"/>
                <a:gd name="connsiteY777" fmla="*/ 1818892 h 3786913"/>
                <a:gd name="connsiteX778" fmla="*/ 3136951 w 4299368"/>
                <a:gd name="connsiteY778" fmla="*/ 1815886 h 3786913"/>
                <a:gd name="connsiteX779" fmla="*/ 3140248 w 4299368"/>
                <a:gd name="connsiteY779" fmla="*/ 1774959 h 3786913"/>
                <a:gd name="connsiteX780" fmla="*/ 3146261 w 4299368"/>
                <a:gd name="connsiteY780" fmla="*/ 1728600 h 3786913"/>
                <a:gd name="connsiteX781" fmla="*/ 3139763 w 4299368"/>
                <a:gd name="connsiteY781" fmla="*/ 1725400 h 3786913"/>
                <a:gd name="connsiteX782" fmla="*/ 3132392 w 4299368"/>
                <a:gd name="connsiteY782" fmla="*/ 1753137 h 3786913"/>
                <a:gd name="connsiteX783" fmla="*/ 3126573 w 4299368"/>
                <a:gd name="connsiteY783" fmla="*/ 1784269 h 3786913"/>
                <a:gd name="connsiteX784" fmla="*/ 3125798 w 4299368"/>
                <a:gd name="connsiteY784" fmla="*/ 1793192 h 3786913"/>
                <a:gd name="connsiteX785" fmla="*/ 3120657 w 4299368"/>
                <a:gd name="connsiteY785" fmla="*/ 1781747 h 3786913"/>
                <a:gd name="connsiteX786" fmla="*/ 3126088 w 4299368"/>
                <a:gd name="connsiteY786" fmla="*/ 1743245 h 3786913"/>
                <a:gd name="connsiteX787" fmla="*/ 3120560 w 4299368"/>
                <a:gd name="connsiteY787" fmla="*/ 1742663 h 3786913"/>
                <a:gd name="connsiteX788" fmla="*/ 3116487 w 4299368"/>
                <a:gd name="connsiteY788" fmla="*/ 1753816 h 3786913"/>
                <a:gd name="connsiteX789" fmla="*/ 3123858 w 4299368"/>
                <a:gd name="connsiteY789" fmla="*/ 1708524 h 3786913"/>
                <a:gd name="connsiteX790" fmla="*/ 3116681 w 4299368"/>
                <a:gd name="connsiteY790" fmla="*/ 1705518 h 3786913"/>
                <a:gd name="connsiteX791" fmla="*/ 3104946 w 4299368"/>
                <a:gd name="connsiteY791" fmla="*/ 1743148 h 3786913"/>
                <a:gd name="connsiteX792" fmla="*/ 3098060 w 4299368"/>
                <a:gd name="connsiteY792" fmla="*/ 1721423 h 3786913"/>
                <a:gd name="connsiteX793" fmla="*/ 3101552 w 4299368"/>
                <a:gd name="connsiteY793" fmla="*/ 1693880 h 3786913"/>
                <a:gd name="connsiteX794" fmla="*/ 3108534 w 4299368"/>
                <a:gd name="connsiteY794" fmla="*/ 1654311 h 3786913"/>
                <a:gd name="connsiteX795" fmla="*/ 3102133 w 4299368"/>
                <a:gd name="connsiteY795" fmla="*/ 1652468 h 3786913"/>
                <a:gd name="connsiteX796" fmla="*/ 3088556 w 4299368"/>
                <a:gd name="connsiteY796" fmla="*/ 1686509 h 3786913"/>
                <a:gd name="connsiteX797" fmla="*/ 3078857 w 4299368"/>
                <a:gd name="connsiteY797" fmla="*/ 1645485 h 3786913"/>
                <a:gd name="connsiteX798" fmla="*/ 3084385 w 4299368"/>
                <a:gd name="connsiteY798" fmla="*/ 1616002 h 3786913"/>
                <a:gd name="connsiteX799" fmla="*/ 3087586 w 4299368"/>
                <a:gd name="connsiteY799" fmla="*/ 1597187 h 3786913"/>
                <a:gd name="connsiteX800" fmla="*/ 3080118 w 4299368"/>
                <a:gd name="connsiteY800" fmla="*/ 1594762 h 3786913"/>
                <a:gd name="connsiteX801" fmla="*/ 3071681 w 4299368"/>
                <a:gd name="connsiteY801" fmla="*/ 1615323 h 3786913"/>
                <a:gd name="connsiteX802" fmla="*/ 3066443 w 4299368"/>
                <a:gd name="connsiteY802" fmla="*/ 1514945 h 3786913"/>
                <a:gd name="connsiteX803" fmla="*/ 3079827 w 4299368"/>
                <a:gd name="connsiteY803" fmla="*/ 1474114 h 3786913"/>
                <a:gd name="connsiteX804" fmla="*/ 3109116 w 4299368"/>
                <a:gd name="connsiteY804" fmla="*/ 1498360 h 3786913"/>
                <a:gd name="connsiteX805" fmla="*/ 3117554 w 4299368"/>
                <a:gd name="connsiteY805" fmla="*/ 1504858 h 3786913"/>
                <a:gd name="connsiteX806" fmla="*/ 3165076 w 4299368"/>
                <a:gd name="connsiteY806" fmla="*/ 1529492 h 3786913"/>
                <a:gd name="connsiteX807" fmla="*/ 3173126 w 4299368"/>
                <a:gd name="connsiteY807" fmla="*/ 1559654 h 3786913"/>
                <a:gd name="connsiteX808" fmla="*/ 3172738 w 4299368"/>
                <a:gd name="connsiteY808" fmla="*/ 1566928 h 3786913"/>
                <a:gd name="connsiteX809" fmla="*/ 3187091 w 4299368"/>
                <a:gd name="connsiteY809" fmla="*/ 1580603 h 3786913"/>
                <a:gd name="connsiteX810" fmla="*/ 3171089 w 4299368"/>
                <a:gd name="connsiteY810" fmla="*/ 1626476 h 3786913"/>
                <a:gd name="connsiteX811" fmla="*/ 3180884 w 4299368"/>
                <a:gd name="connsiteY811" fmla="*/ 1636272 h 3786913"/>
                <a:gd name="connsiteX812" fmla="*/ 3231704 w 4299368"/>
                <a:gd name="connsiteY812" fmla="*/ 1612414 h 3786913"/>
                <a:gd name="connsiteX813" fmla="*/ 3223266 w 4299368"/>
                <a:gd name="connsiteY813" fmla="*/ 1686509 h 3786913"/>
                <a:gd name="connsiteX814" fmla="*/ 3222878 w 4299368"/>
                <a:gd name="connsiteY814" fmla="*/ 1687091 h 3786913"/>
                <a:gd name="connsiteX815" fmla="*/ 3213471 w 4299368"/>
                <a:gd name="connsiteY815" fmla="*/ 1702415 h 3786913"/>
                <a:gd name="connsiteX816" fmla="*/ 3201057 w 4299368"/>
                <a:gd name="connsiteY816" fmla="*/ 1770400 h 3786913"/>
                <a:gd name="connsiteX817" fmla="*/ 3211143 w 4299368"/>
                <a:gd name="connsiteY817" fmla="*/ 1768848 h 3786913"/>
                <a:gd name="connsiteX818" fmla="*/ 3238881 w 4299368"/>
                <a:gd name="connsiteY818" fmla="*/ 1681660 h 3786913"/>
                <a:gd name="connsiteX819" fmla="*/ 3246155 w 4299368"/>
                <a:gd name="connsiteY819" fmla="*/ 1675356 h 3786913"/>
                <a:gd name="connsiteX820" fmla="*/ 3261284 w 4299368"/>
                <a:gd name="connsiteY820" fmla="*/ 1666628 h 3786913"/>
                <a:gd name="connsiteX821" fmla="*/ 3271952 w 4299368"/>
                <a:gd name="connsiteY821" fmla="*/ 1670701 h 3786913"/>
                <a:gd name="connsiteX822" fmla="*/ 3272049 w 4299368"/>
                <a:gd name="connsiteY822" fmla="*/ 1742954 h 3786913"/>
                <a:gd name="connsiteX823" fmla="*/ 3279032 w 4299368"/>
                <a:gd name="connsiteY823" fmla="*/ 1740820 h 3786913"/>
                <a:gd name="connsiteX824" fmla="*/ 3277771 w 4299368"/>
                <a:gd name="connsiteY824" fmla="*/ 1708913 h 3786913"/>
                <a:gd name="connsiteX825" fmla="*/ 3278450 w 4299368"/>
                <a:gd name="connsiteY825" fmla="*/ 1705227 h 3786913"/>
                <a:gd name="connsiteX826" fmla="*/ 3279905 w 4299368"/>
                <a:gd name="connsiteY826" fmla="*/ 1703287 h 3786913"/>
                <a:gd name="connsiteX827" fmla="*/ 3303957 w 4299368"/>
                <a:gd name="connsiteY827" fmla="*/ 1695141 h 3786913"/>
                <a:gd name="connsiteX828" fmla="*/ 3306672 w 4299368"/>
                <a:gd name="connsiteY828" fmla="*/ 1703190 h 3786913"/>
                <a:gd name="connsiteX829" fmla="*/ 3309776 w 4299368"/>
                <a:gd name="connsiteY829" fmla="*/ 1712016 h 3786913"/>
                <a:gd name="connsiteX830" fmla="*/ 3313559 w 4299368"/>
                <a:gd name="connsiteY830" fmla="*/ 1716768 h 3786913"/>
                <a:gd name="connsiteX831" fmla="*/ 3310940 w 4299368"/>
                <a:gd name="connsiteY831" fmla="*/ 1736456 h 3786913"/>
                <a:gd name="connsiteX832" fmla="*/ 3304151 w 4299368"/>
                <a:gd name="connsiteY832" fmla="*/ 1750422 h 3786913"/>
                <a:gd name="connsiteX833" fmla="*/ 3282426 w 4299368"/>
                <a:gd name="connsiteY833" fmla="*/ 1811521 h 3786913"/>
                <a:gd name="connsiteX834" fmla="*/ 3289021 w 4299368"/>
                <a:gd name="connsiteY834" fmla="*/ 1812006 h 3786913"/>
                <a:gd name="connsiteX835" fmla="*/ 3315498 w 4299368"/>
                <a:gd name="connsiteY835" fmla="*/ 1754010 h 3786913"/>
                <a:gd name="connsiteX836" fmla="*/ 3320444 w 4299368"/>
                <a:gd name="connsiteY836" fmla="*/ 1768364 h 3786913"/>
                <a:gd name="connsiteX837" fmla="*/ 3311037 w 4299368"/>
                <a:gd name="connsiteY837" fmla="*/ 1783978 h 3786913"/>
                <a:gd name="connsiteX838" fmla="*/ 3294259 w 4299368"/>
                <a:gd name="connsiteY838" fmla="*/ 1819377 h 3786913"/>
                <a:gd name="connsiteX839" fmla="*/ 3263321 w 4299368"/>
                <a:gd name="connsiteY839" fmla="*/ 1904723 h 3786913"/>
                <a:gd name="connsiteX840" fmla="*/ 3269431 w 4299368"/>
                <a:gd name="connsiteY840" fmla="*/ 1908214 h 3786913"/>
                <a:gd name="connsiteX841" fmla="*/ 3297265 w 4299368"/>
                <a:gd name="connsiteY841" fmla="*/ 1837513 h 3786913"/>
                <a:gd name="connsiteX842" fmla="*/ 3313849 w 4299368"/>
                <a:gd name="connsiteY842" fmla="*/ 1799689 h 3786913"/>
                <a:gd name="connsiteX843" fmla="*/ 3323742 w 4299368"/>
                <a:gd name="connsiteY843" fmla="*/ 1783687 h 3786913"/>
                <a:gd name="connsiteX844" fmla="*/ 3337998 w 4299368"/>
                <a:gd name="connsiteY844" fmla="*/ 1802502 h 3786913"/>
                <a:gd name="connsiteX845" fmla="*/ 3337028 w 4299368"/>
                <a:gd name="connsiteY845" fmla="*/ 1802696 h 3786913"/>
                <a:gd name="connsiteX846" fmla="*/ 3332664 w 4299368"/>
                <a:gd name="connsiteY846" fmla="*/ 1810940 h 3786913"/>
                <a:gd name="connsiteX847" fmla="*/ 3324615 w 4299368"/>
                <a:gd name="connsiteY847" fmla="*/ 1830142 h 3786913"/>
                <a:gd name="connsiteX848" fmla="*/ 3330046 w 4299368"/>
                <a:gd name="connsiteY848" fmla="*/ 1834022 h 3786913"/>
                <a:gd name="connsiteX849" fmla="*/ 3343914 w 4299368"/>
                <a:gd name="connsiteY849" fmla="*/ 1808127 h 3786913"/>
                <a:gd name="connsiteX850" fmla="*/ 3347309 w 4299368"/>
                <a:gd name="connsiteY850" fmla="*/ 1809097 h 3786913"/>
                <a:gd name="connsiteX851" fmla="*/ 3354098 w 4299368"/>
                <a:gd name="connsiteY851" fmla="*/ 1844108 h 3786913"/>
                <a:gd name="connsiteX852" fmla="*/ 3323354 w 4299368"/>
                <a:gd name="connsiteY852" fmla="*/ 1912191 h 3786913"/>
                <a:gd name="connsiteX853" fmla="*/ 3331791 w 4299368"/>
                <a:gd name="connsiteY853" fmla="*/ 1914130 h 3786913"/>
                <a:gd name="connsiteX854" fmla="*/ 3366317 w 4299368"/>
                <a:gd name="connsiteY854" fmla="*/ 1843914 h 3786913"/>
                <a:gd name="connsiteX855" fmla="*/ 3376210 w 4299368"/>
                <a:gd name="connsiteY855" fmla="*/ 1858074 h 3786913"/>
                <a:gd name="connsiteX856" fmla="*/ 3375919 w 4299368"/>
                <a:gd name="connsiteY856" fmla="*/ 1859916 h 3786913"/>
                <a:gd name="connsiteX857" fmla="*/ 3374755 w 4299368"/>
                <a:gd name="connsiteY857" fmla="*/ 1864378 h 3786913"/>
                <a:gd name="connsiteX858" fmla="*/ 3370488 w 4299368"/>
                <a:gd name="connsiteY858" fmla="*/ 1874658 h 3786913"/>
                <a:gd name="connsiteX859" fmla="*/ 3362341 w 4299368"/>
                <a:gd name="connsiteY859" fmla="*/ 1899874 h 3786913"/>
                <a:gd name="connsiteX860" fmla="*/ 3349345 w 4299368"/>
                <a:gd name="connsiteY860" fmla="*/ 1927902 h 3786913"/>
                <a:gd name="connsiteX861" fmla="*/ 3352546 w 4299368"/>
                <a:gd name="connsiteY861" fmla="*/ 1931103 h 3786913"/>
                <a:gd name="connsiteX862" fmla="*/ 3364184 w 4299368"/>
                <a:gd name="connsiteY862" fmla="*/ 1919756 h 3786913"/>
                <a:gd name="connsiteX863" fmla="*/ 3380574 w 4299368"/>
                <a:gd name="connsiteY863" fmla="*/ 1878828 h 3786913"/>
                <a:gd name="connsiteX864" fmla="*/ 3383387 w 4299368"/>
                <a:gd name="connsiteY864" fmla="*/ 1868742 h 3786913"/>
                <a:gd name="connsiteX865" fmla="*/ 3282621 w 4299368"/>
                <a:gd name="connsiteY865" fmla="*/ 2104801 h 3786913"/>
                <a:gd name="connsiteX866" fmla="*/ 3232577 w 4299368"/>
                <a:gd name="connsiteY866" fmla="*/ 2158045 h 3786913"/>
                <a:gd name="connsiteX867" fmla="*/ 3266327 w 4299368"/>
                <a:gd name="connsiteY867" fmla="*/ 2105092 h 3786913"/>
                <a:gd name="connsiteX868" fmla="*/ 3262351 w 4299368"/>
                <a:gd name="connsiteY868" fmla="*/ 2102376 h 3786913"/>
                <a:gd name="connsiteX869" fmla="*/ 3200669 w 4299368"/>
                <a:gd name="connsiteY869" fmla="*/ 2175599 h 3786913"/>
                <a:gd name="connsiteX870" fmla="*/ 3221327 w 4299368"/>
                <a:gd name="connsiteY870" fmla="*/ 2142334 h 3786913"/>
                <a:gd name="connsiteX871" fmla="*/ 3266327 w 4299368"/>
                <a:gd name="connsiteY871" fmla="*/ 2035651 h 3786913"/>
                <a:gd name="connsiteX872" fmla="*/ 3258762 w 4299368"/>
                <a:gd name="connsiteY872" fmla="*/ 2034778 h 3786913"/>
                <a:gd name="connsiteX873" fmla="*/ 3187576 w 4299368"/>
                <a:gd name="connsiteY873" fmla="*/ 2177539 h 3786913"/>
                <a:gd name="connsiteX874" fmla="*/ 3209979 w 4299368"/>
                <a:gd name="connsiteY874" fmla="*/ 2119542 h 3786913"/>
                <a:gd name="connsiteX875" fmla="*/ 3253331 w 4299368"/>
                <a:gd name="connsiteY875" fmla="*/ 1972321 h 3786913"/>
                <a:gd name="connsiteX876" fmla="*/ 3247027 w 4299368"/>
                <a:gd name="connsiteY876" fmla="*/ 1971642 h 3786913"/>
                <a:gd name="connsiteX877" fmla="*/ 3190001 w 4299368"/>
                <a:gd name="connsiteY877" fmla="*/ 2138357 h 3786913"/>
                <a:gd name="connsiteX878" fmla="*/ 3213568 w 4299368"/>
                <a:gd name="connsiteY878" fmla="*/ 2049811 h 3786913"/>
                <a:gd name="connsiteX879" fmla="*/ 3232868 w 4299368"/>
                <a:gd name="connsiteY879" fmla="*/ 1913258 h 3786913"/>
                <a:gd name="connsiteX880" fmla="*/ 3225982 w 4299368"/>
                <a:gd name="connsiteY880" fmla="*/ 1913452 h 3786913"/>
                <a:gd name="connsiteX881" fmla="*/ 3204743 w 4299368"/>
                <a:gd name="connsiteY881" fmla="*/ 2046998 h 3786913"/>
                <a:gd name="connsiteX882" fmla="*/ 3186897 w 4299368"/>
                <a:gd name="connsiteY882" fmla="*/ 2120997 h 3786913"/>
                <a:gd name="connsiteX883" fmla="*/ 3188158 w 4299368"/>
                <a:gd name="connsiteY883" fmla="*/ 2108777 h 3786913"/>
                <a:gd name="connsiteX884" fmla="*/ 3194947 w 4299368"/>
                <a:gd name="connsiteY884" fmla="*/ 2079585 h 3786913"/>
                <a:gd name="connsiteX885" fmla="*/ 3206488 w 4299368"/>
                <a:gd name="connsiteY885" fmla="*/ 2010823 h 3786913"/>
                <a:gd name="connsiteX886" fmla="*/ 3215314 w 4299368"/>
                <a:gd name="connsiteY886" fmla="*/ 1906857 h 3786913"/>
                <a:gd name="connsiteX887" fmla="*/ 3210174 w 4299368"/>
                <a:gd name="connsiteY887" fmla="*/ 1906081 h 3786913"/>
                <a:gd name="connsiteX888" fmla="*/ 3200572 w 4299368"/>
                <a:gd name="connsiteY888" fmla="*/ 1982989 h 3786913"/>
                <a:gd name="connsiteX889" fmla="*/ 3197081 w 4299368"/>
                <a:gd name="connsiteY889" fmla="*/ 1861080 h 3786913"/>
                <a:gd name="connsiteX890" fmla="*/ 3189322 w 4299368"/>
                <a:gd name="connsiteY890" fmla="*/ 1860595 h 3786913"/>
                <a:gd name="connsiteX891" fmla="*/ 3183503 w 4299368"/>
                <a:gd name="connsiteY891" fmla="*/ 1944002 h 3786913"/>
                <a:gd name="connsiteX892" fmla="*/ 3180981 w 4299368"/>
                <a:gd name="connsiteY892" fmla="*/ 1933721 h 3786913"/>
                <a:gd name="connsiteX893" fmla="*/ 2246250 w 4299368"/>
                <a:gd name="connsiteY893" fmla="*/ 328250 h 3786913"/>
                <a:gd name="connsiteX894" fmla="*/ 2251294 w 4299368"/>
                <a:gd name="connsiteY894" fmla="*/ 173366 h 3786913"/>
                <a:gd name="connsiteX895" fmla="*/ 2322965 w 4299368"/>
                <a:gd name="connsiteY895" fmla="*/ 115661 h 3786913"/>
                <a:gd name="connsiteX896" fmla="*/ 2352157 w 4299368"/>
                <a:gd name="connsiteY896" fmla="*/ 104314 h 3786913"/>
                <a:gd name="connsiteX897" fmla="*/ 2411026 w 4299368"/>
                <a:gd name="connsiteY897" fmla="*/ 50294 h 3786913"/>
                <a:gd name="connsiteX898" fmla="*/ 2418300 w 4299368"/>
                <a:gd name="connsiteY898" fmla="*/ 44669 h 3786913"/>
                <a:gd name="connsiteX899" fmla="*/ 2454184 w 4299368"/>
                <a:gd name="connsiteY899" fmla="*/ 47384 h 3786913"/>
                <a:gd name="connsiteX900" fmla="*/ 2466016 w 4299368"/>
                <a:gd name="connsiteY900" fmla="*/ 65229 h 3786913"/>
                <a:gd name="connsiteX901" fmla="*/ 2475327 w 4299368"/>
                <a:gd name="connsiteY901" fmla="*/ 100725 h 3786913"/>
                <a:gd name="connsiteX902" fmla="*/ 2478236 w 4299368"/>
                <a:gd name="connsiteY902" fmla="*/ 133797 h 3786913"/>
                <a:gd name="connsiteX903" fmla="*/ 2481049 w 4299368"/>
                <a:gd name="connsiteY903" fmla="*/ 142719 h 3786913"/>
                <a:gd name="connsiteX904" fmla="*/ 2475617 w 4299368"/>
                <a:gd name="connsiteY904" fmla="*/ 169293 h 3786913"/>
                <a:gd name="connsiteX905" fmla="*/ 2485413 w 4299368"/>
                <a:gd name="connsiteY905" fmla="*/ 173463 h 3786913"/>
                <a:gd name="connsiteX906" fmla="*/ 2502191 w 4299368"/>
                <a:gd name="connsiteY906" fmla="*/ 115176 h 3786913"/>
                <a:gd name="connsiteX907" fmla="*/ 2519163 w 4299368"/>
                <a:gd name="connsiteY907" fmla="*/ 48548 h 3786913"/>
                <a:gd name="connsiteX908" fmla="*/ 2569983 w 4299368"/>
                <a:gd name="connsiteY908" fmla="*/ 35649 h 3786913"/>
                <a:gd name="connsiteX909" fmla="*/ 2589864 w 4299368"/>
                <a:gd name="connsiteY909" fmla="*/ 84432 h 3786913"/>
                <a:gd name="connsiteX910" fmla="*/ 2589961 w 4299368"/>
                <a:gd name="connsiteY910" fmla="*/ 84529 h 3786913"/>
                <a:gd name="connsiteX911" fmla="*/ 2585403 w 4299368"/>
                <a:gd name="connsiteY911" fmla="*/ 137676 h 3786913"/>
                <a:gd name="connsiteX912" fmla="*/ 2595199 w 4299368"/>
                <a:gd name="connsiteY912" fmla="*/ 134864 h 3786913"/>
                <a:gd name="connsiteX913" fmla="*/ 2646697 w 4299368"/>
                <a:gd name="connsiteY913" fmla="*/ 56986 h 3786913"/>
                <a:gd name="connsiteX914" fmla="*/ 2657365 w 4299368"/>
                <a:gd name="connsiteY914" fmla="*/ 59798 h 3786913"/>
                <a:gd name="connsiteX915" fmla="*/ 2644854 w 4299368"/>
                <a:gd name="connsiteY915" fmla="*/ 173172 h 3786913"/>
                <a:gd name="connsiteX916" fmla="*/ 2610328 w 4299368"/>
                <a:gd name="connsiteY916" fmla="*/ 276654 h 3786913"/>
                <a:gd name="connsiteX917" fmla="*/ 2490456 w 4299368"/>
                <a:gd name="connsiteY917" fmla="*/ 499814 h 3786913"/>
                <a:gd name="connsiteX918" fmla="*/ 2346629 w 4299368"/>
                <a:gd name="connsiteY918" fmla="*/ 773600 h 3786913"/>
                <a:gd name="connsiteX919" fmla="*/ 2368935 w 4299368"/>
                <a:gd name="connsiteY919" fmla="*/ 683211 h 3786913"/>
                <a:gd name="connsiteX920" fmla="*/ 2402104 w 4299368"/>
                <a:gd name="connsiteY920" fmla="*/ 570612 h 3786913"/>
                <a:gd name="connsiteX921" fmla="*/ 2399873 w 4299368"/>
                <a:gd name="connsiteY921" fmla="*/ 562563 h 3786913"/>
                <a:gd name="connsiteX922" fmla="*/ 2396673 w 4299368"/>
                <a:gd name="connsiteY922" fmla="*/ 560623 h 3786913"/>
                <a:gd name="connsiteX923" fmla="*/ 2388623 w 4299368"/>
                <a:gd name="connsiteY923" fmla="*/ 568285 h 3786913"/>
                <a:gd name="connsiteX924" fmla="*/ 2367092 w 4299368"/>
                <a:gd name="connsiteY924" fmla="*/ 620947 h 3786913"/>
                <a:gd name="connsiteX925" fmla="*/ 2350314 w 4299368"/>
                <a:gd name="connsiteY925" fmla="*/ 678556 h 3786913"/>
                <a:gd name="connsiteX926" fmla="*/ 2348278 w 4299368"/>
                <a:gd name="connsiteY926" fmla="*/ 685829 h 3786913"/>
                <a:gd name="connsiteX927" fmla="*/ 2348568 w 4299368"/>
                <a:gd name="connsiteY927" fmla="*/ 677392 h 3786913"/>
                <a:gd name="connsiteX928" fmla="*/ 2369711 w 4299368"/>
                <a:gd name="connsiteY928" fmla="*/ 541129 h 3786913"/>
                <a:gd name="connsiteX929" fmla="*/ 2379409 w 4299368"/>
                <a:gd name="connsiteY929" fmla="*/ 473823 h 3786913"/>
                <a:gd name="connsiteX930" fmla="*/ 2370002 w 4299368"/>
                <a:gd name="connsiteY930" fmla="*/ 476247 h 3786913"/>
                <a:gd name="connsiteX931" fmla="*/ 2350314 w 4299368"/>
                <a:gd name="connsiteY931" fmla="*/ 571097 h 3786913"/>
                <a:gd name="connsiteX932" fmla="*/ 2333245 w 4299368"/>
                <a:gd name="connsiteY932" fmla="*/ 658480 h 3786913"/>
                <a:gd name="connsiteX933" fmla="*/ 2327523 w 4299368"/>
                <a:gd name="connsiteY933" fmla="*/ 710754 h 3786913"/>
                <a:gd name="connsiteX934" fmla="*/ 2325001 w 4299368"/>
                <a:gd name="connsiteY934" fmla="*/ 674385 h 3786913"/>
                <a:gd name="connsiteX935" fmla="*/ 2322965 w 4299368"/>
                <a:gd name="connsiteY935" fmla="*/ 593695 h 3786913"/>
                <a:gd name="connsiteX936" fmla="*/ 2332081 w 4299368"/>
                <a:gd name="connsiteY936" fmla="*/ 519405 h 3786913"/>
                <a:gd name="connsiteX937" fmla="*/ 2323450 w 4299368"/>
                <a:gd name="connsiteY937" fmla="*/ 519017 h 3786913"/>
                <a:gd name="connsiteX938" fmla="*/ 2305605 w 4299368"/>
                <a:gd name="connsiteY938" fmla="*/ 583802 h 3786913"/>
                <a:gd name="connsiteX939" fmla="*/ 2309678 w 4299368"/>
                <a:gd name="connsiteY939" fmla="*/ 674094 h 3786913"/>
                <a:gd name="connsiteX940" fmla="*/ 2317146 w 4299368"/>
                <a:gd name="connsiteY940" fmla="*/ 776897 h 3786913"/>
                <a:gd name="connsiteX941" fmla="*/ 2316176 w 4299368"/>
                <a:gd name="connsiteY941" fmla="*/ 786499 h 3786913"/>
                <a:gd name="connsiteX942" fmla="*/ 2286984 w 4299368"/>
                <a:gd name="connsiteY942" fmla="*/ 598835 h 3786913"/>
                <a:gd name="connsiteX943" fmla="*/ 2278546 w 4299368"/>
                <a:gd name="connsiteY943" fmla="*/ 599902 h 3786913"/>
                <a:gd name="connsiteX944" fmla="*/ 2291348 w 4299368"/>
                <a:gd name="connsiteY944" fmla="*/ 710851 h 3786913"/>
                <a:gd name="connsiteX945" fmla="*/ 2272630 w 4299368"/>
                <a:gd name="connsiteY945" fmla="*/ 636368 h 3786913"/>
                <a:gd name="connsiteX946" fmla="*/ 2264968 w 4299368"/>
                <a:gd name="connsiteY946" fmla="*/ 552864 h 3786913"/>
                <a:gd name="connsiteX947" fmla="*/ 2246250 w 4299368"/>
                <a:gd name="connsiteY947" fmla="*/ 328250 h 3786913"/>
                <a:gd name="connsiteX948" fmla="*/ 2245378 w 4299368"/>
                <a:gd name="connsiteY948" fmla="*/ 729666 h 3786913"/>
                <a:gd name="connsiteX949" fmla="*/ 2255852 w 4299368"/>
                <a:gd name="connsiteY949" fmla="*/ 759052 h 3786913"/>
                <a:gd name="connsiteX950" fmla="*/ 2231412 w 4299368"/>
                <a:gd name="connsiteY950" fmla="*/ 725399 h 3786913"/>
                <a:gd name="connsiteX951" fmla="*/ 2221617 w 4299368"/>
                <a:gd name="connsiteY951" fmla="*/ 731412 h 3786913"/>
                <a:gd name="connsiteX952" fmla="*/ 2262447 w 4299368"/>
                <a:gd name="connsiteY952" fmla="*/ 818794 h 3786913"/>
                <a:gd name="connsiteX953" fmla="*/ 2262447 w 4299368"/>
                <a:gd name="connsiteY953" fmla="*/ 818891 h 3786913"/>
                <a:gd name="connsiteX954" fmla="*/ 2188933 w 4299368"/>
                <a:gd name="connsiteY954" fmla="*/ 722489 h 3786913"/>
                <a:gd name="connsiteX955" fmla="*/ 2080505 w 4299368"/>
                <a:gd name="connsiteY955" fmla="*/ 646842 h 3786913"/>
                <a:gd name="connsiteX956" fmla="*/ 1982648 w 4299368"/>
                <a:gd name="connsiteY956" fmla="*/ 596895 h 3786913"/>
                <a:gd name="connsiteX957" fmla="*/ 1863940 w 4299368"/>
                <a:gd name="connsiteY957" fmla="*/ 586518 h 3786913"/>
                <a:gd name="connsiteX958" fmla="*/ 1823498 w 4299368"/>
                <a:gd name="connsiteY958" fmla="*/ 611928 h 3786913"/>
                <a:gd name="connsiteX959" fmla="*/ 1763853 w 4299368"/>
                <a:gd name="connsiteY959" fmla="*/ 656249 h 3786913"/>
                <a:gd name="connsiteX960" fmla="*/ 1763853 w 4299368"/>
                <a:gd name="connsiteY960" fmla="*/ 647230 h 3786913"/>
                <a:gd name="connsiteX961" fmla="*/ 1805168 w 4299368"/>
                <a:gd name="connsiteY961" fmla="*/ 587294 h 3786913"/>
                <a:gd name="connsiteX962" fmla="*/ 1893423 w 4299368"/>
                <a:gd name="connsiteY962" fmla="*/ 552767 h 3786913"/>
                <a:gd name="connsiteX963" fmla="*/ 1889156 w 4299368"/>
                <a:gd name="connsiteY963" fmla="*/ 542002 h 3786913"/>
                <a:gd name="connsiteX964" fmla="*/ 1795954 w 4299368"/>
                <a:gd name="connsiteY964" fmla="*/ 563145 h 3786913"/>
                <a:gd name="connsiteX965" fmla="*/ 1854241 w 4299368"/>
                <a:gd name="connsiteY965" fmla="*/ 508640 h 3786913"/>
                <a:gd name="connsiteX966" fmla="*/ 1917766 w 4299368"/>
                <a:gd name="connsiteY966" fmla="*/ 499426 h 3786913"/>
                <a:gd name="connsiteX967" fmla="*/ 2003209 w 4299368"/>
                <a:gd name="connsiteY967" fmla="*/ 502239 h 3786913"/>
                <a:gd name="connsiteX968" fmla="*/ 2041808 w 4299368"/>
                <a:gd name="connsiteY968" fmla="*/ 511258 h 3786913"/>
                <a:gd name="connsiteX969" fmla="*/ 2045591 w 4299368"/>
                <a:gd name="connsiteY969" fmla="*/ 499038 h 3786913"/>
                <a:gd name="connsiteX970" fmla="*/ 1880330 w 4299368"/>
                <a:gd name="connsiteY970" fmla="*/ 483812 h 3786913"/>
                <a:gd name="connsiteX971" fmla="*/ 1901473 w 4299368"/>
                <a:gd name="connsiteY971" fmla="*/ 467616 h 3786913"/>
                <a:gd name="connsiteX972" fmla="*/ 1919124 w 4299368"/>
                <a:gd name="connsiteY972" fmla="*/ 429792 h 3786913"/>
                <a:gd name="connsiteX973" fmla="*/ 1950062 w 4299368"/>
                <a:gd name="connsiteY973" fmla="*/ 422033 h 3786913"/>
                <a:gd name="connsiteX974" fmla="*/ 2014556 w 4299368"/>
                <a:gd name="connsiteY974" fmla="*/ 436193 h 3786913"/>
                <a:gd name="connsiteX975" fmla="*/ 2068867 w 4299368"/>
                <a:gd name="connsiteY975" fmla="*/ 448898 h 3786913"/>
                <a:gd name="connsiteX976" fmla="*/ 2075171 w 4299368"/>
                <a:gd name="connsiteY976" fmla="*/ 439878 h 3786913"/>
                <a:gd name="connsiteX977" fmla="*/ 2006312 w 4299368"/>
                <a:gd name="connsiteY977" fmla="*/ 412723 h 3786913"/>
                <a:gd name="connsiteX978" fmla="*/ 1964512 w 4299368"/>
                <a:gd name="connsiteY978" fmla="*/ 402636 h 3786913"/>
                <a:gd name="connsiteX979" fmla="*/ 2008349 w 4299368"/>
                <a:gd name="connsiteY979" fmla="*/ 383531 h 3786913"/>
                <a:gd name="connsiteX980" fmla="*/ 2050246 w 4299368"/>
                <a:gd name="connsiteY980" fmla="*/ 394199 h 3786913"/>
                <a:gd name="connsiteX981" fmla="*/ 2054707 w 4299368"/>
                <a:gd name="connsiteY981" fmla="*/ 384597 h 3786913"/>
                <a:gd name="connsiteX982" fmla="*/ 2025903 w 4299368"/>
                <a:gd name="connsiteY982" fmla="*/ 370244 h 3786913"/>
                <a:gd name="connsiteX983" fmla="*/ 2078274 w 4299368"/>
                <a:gd name="connsiteY983" fmla="*/ 372183 h 3786913"/>
                <a:gd name="connsiteX984" fmla="*/ 2092046 w 4299368"/>
                <a:gd name="connsiteY984" fmla="*/ 372280 h 3786913"/>
                <a:gd name="connsiteX985" fmla="*/ 2243341 w 4299368"/>
                <a:gd name="connsiteY985" fmla="*/ 628997 h 3786913"/>
                <a:gd name="connsiteX986" fmla="*/ 2291348 w 4299368"/>
                <a:gd name="connsiteY986" fmla="*/ 806477 h 3786913"/>
                <a:gd name="connsiteX987" fmla="*/ 2230927 w 4299368"/>
                <a:gd name="connsiteY987" fmla="*/ 649654 h 3786913"/>
                <a:gd name="connsiteX988" fmla="*/ 2225302 w 4299368"/>
                <a:gd name="connsiteY988" fmla="*/ 650624 h 3786913"/>
                <a:gd name="connsiteX989" fmla="*/ 2245378 w 4299368"/>
                <a:gd name="connsiteY989" fmla="*/ 729666 h 3786913"/>
                <a:gd name="connsiteX990" fmla="*/ 2081087 w 4299368"/>
                <a:gd name="connsiteY990" fmla="*/ 1040015 h 3786913"/>
                <a:gd name="connsiteX991" fmla="*/ 2069449 w 4299368"/>
                <a:gd name="connsiteY991" fmla="*/ 1045155 h 3786913"/>
                <a:gd name="connsiteX992" fmla="*/ 2140635 w 4299368"/>
                <a:gd name="connsiteY992" fmla="*/ 1210997 h 3786913"/>
                <a:gd name="connsiteX993" fmla="*/ 2150624 w 4299368"/>
                <a:gd name="connsiteY993" fmla="*/ 1264241 h 3786913"/>
                <a:gd name="connsiteX994" fmla="*/ 2113189 w 4299368"/>
                <a:gd name="connsiteY994" fmla="*/ 1168130 h 3786913"/>
                <a:gd name="connsiteX995" fmla="*/ 2020472 w 4299368"/>
                <a:gd name="connsiteY995" fmla="*/ 996469 h 3786913"/>
                <a:gd name="connsiteX996" fmla="*/ 2009125 w 4299368"/>
                <a:gd name="connsiteY996" fmla="*/ 1001803 h 3786913"/>
                <a:gd name="connsiteX997" fmla="*/ 2058393 w 4299368"/>
                <a:gd name="connsiteY997" fmla="*/ 1083851 h 3786913"/>
                <a:gd name="connsiteX998" fmla="*/ 2081669 w 4299368"/>
                <a:gd name="connsiteY998" fmla="*/ 1133410 h 3786913"/>
                <a:gd name="connsiteX999" fmla="*/ 2061496 w 4299368"/>
                <a:gd name="connsiteY999" fmla="*/ 1097332 h 3786913"/>
                <a:gd name="connsiteX1000" fmla="*/ 1980417 w 4299368"/>
                <a:gd name="connsiteY1000" fmla="*/ 999281 h 3786913"/>
                <a:gd name="connsiteX1001" fmla="*/ 1970234 w 4299368"/>
                <a:gd name="connsiteY1001" fmla="*/ 1004034 h 3786913"/>
                <a:gd name="connsiteX1002" fmla="*/ 2043554 w 4299368"/>
                <a:gd name="connsiteY1002" fmla="*/ 1105770 h 3786913"/>
                <a:gd name="connsiteX1003" fmla="*/ 2073910 w 4299368"/>
                <a:gd name="connsiteY1003" fmla="*/ 1156492 h 3786913"/>
                <a:gd name="connsiteX1004" fmla="*/ 2068673 w 4299368"/>
                <a:gd name="connsiteY1004" fmla="*/ 1153680 h 3786913"/>
                <a:gd name="connsiteX1005" fmla="*/ 2009707 w 4299368"/>
                <a:gd name="connsiteY1005" fmla="*/ 1081039 h 3786913"/>
                <a:gd name="connsiteX1006" fmla="*/ 1925622 w 4299368"/>
                <a:gd name="connsiteY1006" fmla="*/ 983182 h 3786913"/>
                <a:gd name="connsiteX1007" fmla="*/ 1916214 w 4299368"/>
                <a:gd name="connsiteY1007" fmla="*/ 993753 h 3786913"/>
                <a:gd name="connsiteX1008" fmla="*/ 2027649 w 4299368"/>
                <a:gd name="connsiteY1008" fmla="*/ 1135641 h 3786913"/>
                <a:gd name="connsiteX1009" fmla="*/ 2008640 w 4299368"/>
                <a:gd name="connsiteY1009" fmla="*/ 1130210 h 3786913"/>
                <a:gd name="connsiteX1010" fmla="*/ 1878972 w 4299368"/>
                <a:gd name="connsiteY1010" fmla="*/ 1000445 h 3786913"/>
                <a:gd name="connsiteX1011" fmla="*/ 1866170 w 4299368"/>
                <a:gd name="connsiteY1011" fmla="*/ 1005488 h 3786913"/>
                <a:gd name="connsiteX1012" fmla="*/ 1919706 w 4299368"/>
                <a:gd name="connsiteY1012" fmla="*/ 1075511 h 3786913"/>
                <a:gd name="connsiteX1013" fmla="*/ 1972368 w 4299368"/>
                <a:gd name="connsiteY1013" fmla="*/ 1121481 h 3786913"/>
                <a:gd name="connsiteX1014" fmla="*/ 1945891 w 4299368"/>
                <a:gd name="connsiteY1014" fmla="*/ 1116050 h 3786913"/>
                <a:gd name="connsiteX1015" fmla="*/ 1941430 w 4299368"/>
                <a:gd name="connsiteY1015" fmla="*/ 1114595 h 3786913"/>
                <a:gd name="connsiteX1016" fmla="*/ 1797603 w 4299368"/>
                <a:gd name="connsiteY1016" fmla="*/ 949335 h 3786913"/>
                <a:gd name="connsiteX1017" fmla="*/ 1786935 w 4299368"/>
                <a:gd name="connsiteY1017" fmla="*/ 953020 h 3786913"/>
                <a:gd name="connsiteX1018" fmla="*/ 1853660 w 4299368"/>
                <a:gd name="connsiteY1018" fmla="*/ 1051362 h 3786913"/>
                <a:gd name="connsiteX1019" fmla="*/ 1900988 w 4299368"/>
                <a:gd name="connsiteY1019" fmla="*/ 1099466 h 3786913"/>
                <a:gd name="connsiteX1020" fmla="*/ 1830383 w 4299368"/>
                <a:gd name="connsiteY1020" fmla="*/ 1060090 h 3786913"/>
                <a:gd name="connsiteX1021" fmla="*/ 1822916 w 4299368"/>
                <a:gd name="connsiteY1021" fmla="*/ 1052913 h 3786913"/>
                <a:gd name="connsiteX1022" fmla="*/ 1805459 w 4299368"/>
                <a:gd name="connsiteY1022" fmla="*/ 1034196 h 3786913"/>
                <a:gd name="connsiteX1023" fmla="*/ 1759294 w 4299368"/>
                <a:gd name="connsiteY1023" fmla="*/ 976199 h 3786913"/>
                <a:gd name="connsiteX1024" fmla="*/ 1747365 w 4299368"/>
                <a:gd name="connsiteY1024" fmla="*/ 974938 h 3786913"/>
                <a:gd name="connsiteX1025" fmla="*/ 1771902 w 4299368"/>
                <a:gd name="connsiteY1025" fmla="*/ 1027213 h 3786913"/>
                <a:gd name="connsiteX1026" fmla="*/ 1778594 w 4299368"/>
                <a:gd name="connsiteY1026" fmla="*/ 1035456 h 3786913"/>
                <a:gd name="connsiteX1027" fmla="*/ 1748529 w 4299368"/>
                <a:gd name="connsiteY1027" fmla="*/ 1025079 h 3786913"/>
                <a:gd name="connsiteX1028" fmla="*/ 1746298 w 4299368"/>
                <a:gd name="connsiteY1028" fmla="*/ 1024303 h 3786913"/>
                <a:gd name="connsiteX1029" fmla="*/ 1744747 w 4299368"/>
                <a:gd name="connsiteY1029" fmla="*/ 1023818 h 3786913"/>
                <a:gd name="connsiteX1030" fmla="*/ 1719725 w 4299368"/>
                <a:gd name="connsiteY1030" fmla="*/ 998602 h 3786913"/>
                <a:gd name="connsiteX1031" fmla="*/ 1696837 w 4299368"/>
                <a:gd name="connsiteY1031" fmla="*/ 975423 h 3786913"/>
                <a:gd name="connsiteX1032" fmla="*/ 1687429 w 4299368"/>
                <a:gd name="connsiteY1032" fmla="*/ 971059 h 3786913"/>
                <a:gd name="connsiteX1033" fmla="*/ 1685490 w 4299368"/>
                <a:gd name="connsiteY1033" fmla="*/ 972708 h 3786913"/>
                <a:gd name="connsiteX1034" fmla="*/ 1684326 w 4299368"/>
                <a:gd name="connsiteY1034" fmla="*/ 980563 h 3786913"/>
                <a:gd name="connsiteX1035" fmla="*/ 1706050 w 4299368"/>
                <a:gd name="connsiteY1035" fmla="*/ 1012277 h 3786913"/>
                <a:gd name="connsiteX1036" fmla="*/ 1644174 w 4299368"/>
                <a:gd name="connsiteY1036" fmla="*/ 995984 h 3786913"/>
                <a:gd name="connsiteX1037" fmla="*/ 1624681 w 4299368"/>
                <a:gd name="connsiteY1037" fmla="*/ 982406 h 3786913"/>
                <a:gd name="connsiteX1038" fmla="*/ 1586178 w 4299368"/>
                <a:gd name="connsiteY1038" fmla="*/ 947880 h 3786913"/>
                <a:gd name="connsiteX1039" fmla="*/ 1576965 w 4299368"/>
                <a:gd name="connsiteY1039" fmla="*/ 949819 h 3786913"/>
                <a:gd name="connsiteX1040" fmla="*/ 1595876 w 4299368"/>
                <a:gd name="connsiteY1040" fmla="*/ 982503 h 3786913"/>
                <a:gd name="connsiteX1041" fmla="*/ 1594131 w 4299368"/>
                <a:gd name="connsiteY1041" fmla="*/ 982018 h 3786913"/>
                <a:gd name="connsiteX1042" fmla="*/ 1453213 w 4299368"/>
                <a:gd name="connsiteY1042" fmla="*/ 928774 h 3786913"/>
                <a:gd name="connsiteX1043" fmla="*/ 1361563 w 4299368"/>
                <a:gd name="connsiteY1043" fmla="*/ 851769 h 3786913"/>
                <a:gd name="connsiteX1044" fmla="*/ 1540983 w 4299368"/>
                <a:gd name="connsiteY1044" fmla="*/ 838870 h 3786913"/>
                <a:gd name="connsiteX1045" fmla="*/ 1634864 w 4299368"/>
                <a:gd name="connsiteY1045" fmla="*/ 889108 h 3786913"/>
                <a:gd name="connsiteX1046" fmla="*/ 1663377 w 4299368"/>
                <a:gd name="connsiteY1046" fmla="*/ 903364 h 3786913"/>
                <a:gd name="connsiteX1047" fmla="*/ 1668905 w 4299368"/>
                <a:gd name="connsiteY1047" fmla="*/ 889496 h 3786913"/>
                <a:gd name="connsiteX1048" fmla="*/ 1618571 w 4299368"/>
                <a:gd name="connsiteY1048" fmla="*/ 849829 h 3786913"/>
                <a:gd name="connsiteX1049" fmla="*/ 1620122 w 4299368"/>
                <a:gd name="connsiteY1049" fmla="*/ 798622 h 3786913"/>
                <a:gd name="connsiteX1050" fmla="*/ 1725544 w 4299368"/>
                <a:gd name="connsiteY1050" fmla="*/ 853224 h 3786913"/>
                <a:gd name="connsiteX1051" fmla="*/ 1749208 w 4299368"/>
                <a:gd name="connsiteY1051" fmla="*/ 873590 h 3786913"/>
                <a:gd name="connsiteX1052" fmla="*/ 1813314 w 4299368"/>
                <a:gd name="connsiteY1052" fmla="*/ 929162 h 3786913"/>
                <a:gd name="connsiteX1053" fmla="*/ 1821170 w 4299368"/>
                <a:gd name="connsiteY1053" fmla="*/ 920142 h 3786913"/>
                <a:gd name="connsiteX1054" fmla="*/ 1730781 w 4299368"/>
                <a:gd name="connsiteY1054" fmla="*/ 828784 h 3786913"/>
                <a:gd name="connsiteX1055" fmla="*/ 1723410 w 4299368"/>
                <a:gd name="connsiteY1055" fmla="*/ 805895 h 3786913"/>
                <a:gd name="connsiteX1056" fmla="*/ 1717688 w 4299368"/>
                <a:gd name="connsiteY1056" fmla="*/ 786111 h 3786913"/>
                <a:gd name="connsiteX1057" fmla="*/ 1824758 w 4299368"/>
                <a:gd name="connsiteY1057" fmla="*/ 838773 h 3786913"/>
                <a:gd name="connsiteX1058" fmla="*/ 1879942 w 4299368"/>
                <a:gd name="connsiteY1058" fmla="*/ 873396 h 3786913"/>
                <a:gd name="connsiteX1059" fmla="*/ 1926203 w 4299368"/>
                <a:gd name="connsiteY1059" fmla="*/ 923731 h 3786913"/>
                <a:gd name="connsiteX1060" fmla="*/ 1934835 w 4299368"/>
                <a:gd name="connsiteY1060" fmla="*/ 916554 h 3786913"/>
                <a:gd name="connsiteX1061" fmla="*/ 1841537 w 4299368"/>
                <a:gd name="connsiteY1061" fmla="*/ 825583 h 3786913"/>
                <a:gd name="connsiteX1062" fmla="*/ 1883143 w 4299368"/>
                <a:gd name="connsiteY1062" fmla="*/ 812102 h 3786913"/>
                <a:gd name="connsiteX1063" fmla="*/ 1971495 w 4299368"/>
                <a:gd name="connsiteY1063" fmla="*/ 879118 h 3786913"/>
                <a:gd name="connsiteX1064" fmla="*/ 1984491 w 4299368"/>
                <a:gd name="connsiteY1064" fmla="*/ 880282 h 3786913"/>
                <a:gd name="connsiteX1065" fmla="*/ 2075171 w 4299368"/>
                <a:gd name="connsiteY1065" fmla="*/ 886004 h 3786913"/>
                <a:gd name="connsiteX1066" fmla="*/ 2111831 w 4299368"/>
                <a:gd name="connsiteY1066" fmla="*/ 951565 h 3786913"/>
                <a:gd name="connsiteX1067" fmla="*/ 2127736 w 4299368"/>
                <a:gd name="connsiteY1067" fmla="*/ 961652 h 3786913"/>
                <a:gd name="connsiteX1068" fmla="*/ 2168469 w 4299368"/>
                <a:gd name="connsiteY1068" fmla="*/ 1032353 h 3786913"/>
                <a:gd name="connsiteX1069" fmla="*/ 2192133 w 4299368"/>
                <a:gd name="connsiteY1069" fmla="*/ 1225060 h 3786913"/>
                <a:gd name="connsiteX1070" fmla="*/ 2184763 w 4299368"/>
                <a:gd name="connsiteY1070" fmla="*/ 1286645 h 3786913"/>
                <a:gd name="connsiteX1071" fmla="*/ 2186120 w 4299368"/>
                <a:gd name="connsiteY1071" fmla="*/ 1236504 h 3786913"/>
                <a:gd name="connsiteX1072" fmla="*/ 2163620 w 4299368"/>
                <a:gd name="connsiteY1072" fmla="*/ 1101114 h 3786913"/>
                <a:gd name="connsiteX1073" fmla="*/ 2152758 w 4299368"/>
                <a:gd name="connsiteY1073" fmla="*/ 1102375 h 3786913"/>
                <a:gd name="connsiteX1074" fmla="*/ 2161487 w 4299368"/>
                <a:gd name="connsiteY1074" fmla="*/ 1148249 h 3786913"/>
                <a:gd name="connsiteX1075" fmla="*/ 2171961 w 4299368"/>
                <a:gd name="connsiteY1075" fmla="*/ 1225351 h 3786913"/>
                <a:gd name="connsiteX1076" fmla="*/ 2172931 w 4299368"/>
                <a:gd name="connsiteY1076" fmla="*/ 1273455 h 3786913"/>
                <a:gd name="connsiteX1077" fmla="*/ 2081087 w 4299368"/>
                <a:gd name="connsiteY1077" fmla="*/ 1040015 h 3786913"/>
                <a:gd name="connsiteX1078" fmla="*/ 2274376 w 4299368"/>
                <a:gd name="connsiteY1078" fmla="*/ 1329414 h 3786913"/>
                <a:gd name="connsiteX1079" fmla="*/ 2344398 w 4299368"/>
                <a:gd name="connsiteY1079" fmla="*/ 1126912 h 3786913"/>
                <a:gd name="connsiteX1080" fmla="*/ 2409474 w 4299368"/>
                <a:gd name="connsiteY1080" fmla="*/ 893181 h 3786913"/>
                <a:gd name="connsiteX1081" fmla="*/ 2457190 w 4299368"/>
                <a:gd name="connsiteY1081" fmla="*/ 907825 h 3786913"/>
                <a:gd name="connsiteX1082" fmla="*/ 2438860 w 4299368"/>
                <a:gd name="connsiteY1082" fmla="*/ 989971 h 3786913"/>
                <a:gd name="connsiteX1083" fmla="*/ 2453893 w 4299368"/>
                <a:gd name="connsiteY1083" fmla="*/ 998893 h 3786913"/>
                <a:gd name="connsiteX1084" fmla="*/ 2481533 w 4299368"/>
                <a:gd name="connsiteY1084" fmla="*/ 890271 h 3786913"/>
                <a:gd name="connsiteX1085" fmla="*/ 2493850 w 4299368"/>
                <a:gd name="connsiteY1085" fmla="*/ 858849 h 3786913"/>
                <a:gd name="connsiteX1086" fmla="*/ 2522170 w 4299368"/>
                <a:gd name="connsiteY1086" fmla="*/ 806477 h 3786913"/>
                <a:gd name="connsiteX1087" fmla="*/ 2533614 w 4299368"/>
                <a:gd name="connsiteY1087" fmla="*/ 828784 h 3786913"/>
                <a:gd name="connsiteX1088" fmla="*/ 2520812 w 4299368"/>
                <a:gd name="connsiteY1088" fmla="*/ 881252 h 3786913"/>
                <a:gd name="connsiteX1089" fmla="*/ 2499088 w 4299368"/>
                <a:gd name="connsiteY1089" fmla="*/ 952050 h 3786913"/>
                <a:gd name="connsiteX1090" fmla="*/ 2509465 w 4299368"/>
                <a:gd name="connsiteY1090" fmla="*/ 952050 h 3786913"/>
                <a:gd name="connsiteX1091" fmla="*/ 2547580 w 4299368"/>
                <a:gd name="connsiteY1091" fmla="*/ 856909 h 3786913"/>
                <a:gd name="connsiteX1092" fmla="*/ 2552817 w 4299368"/>
                <a:gd name="connsiteY1092" fmla="*/ 828202 h 3786913"/>
                <a:gd name="connsiteX1093" fmla="*/ 2555435 w 4299368"/>
                <a:gd name="connsiteY1093" fmla="*/ 825486 h 3786913"/>
                <a:gd name="connsiteX1094" fmla="*/ 2572989 w 4299368"/>
                <a:gd name="connsiteY1094" fmla="*/ 800173 h 3786913"/>
                <a:gd name="connsiteX1095" fmla="*/ 2595393 w 4299368"/>
                <a:gd name="connsiteY1095" fmla="*/ 748966 h 3786913"/>
                <a:gd name="connsiteX1096" fmla="*/ 2651255 w 4299368"/>
                <a:gd name="connsiteY1096" fmla="*/ 706196 h 3786913"/>
                <a:gd name="connsiteX1097" fmla="*/ 2680156 w 4299368"/>
                <a:gd name="connsiteY1097" fmla="*/ 720744 h 3786913"/>
                <a:gd name="connsiteX1098" fmla="*/ 2669973 w 4299368"/>
                <a:gd name="connsiteY1098" fmla="*/ 765938 h 3786913"/>
                <a:gd name="connsiteX1099" fmla="*/ 2641654 w 4299368"/>
                <a:gd name="connsiteY1099" fmla="*/ 845465 h 3786913"/>
                <a:gd name="connsiteX1100" fmla="*/ 2651546 w 4299368"/>
                <a:gd name="connsiteY1100" fmla="*/ 847889 h 3786913"/>
                <a:gd name="connsiteX1101" fmla="*/ 2683842 w 4299368"/>
                <a:gd name="connsiteY1101" fmla="*/ 777382 h 3786913"/>
                <a:gd name="connsiteX1102" fmla="*/ 2689176 w 4299368"/>
                <a:gd name="connsiteY1102" fmla="*/ 758276 h 3786913"/>
                <a:gd name="connsiteX1103" fmla="*/ 2749888 w 4299368"/>
                <a:gd name="connsiteY1103" fmla="*/ 714246 h 3786913"/>
                <a:gd name="connsiteX1104" fmla="*/ 2762884 w 4299368"/>
                <a:gd name="connsiteY1104" fmla="*/ 721034 h 3786913"/>
                <a:gd name="connsiteX1105" fmla="*/ 2841829 w 4299368"/>
                <a:gd name="connsiteY1105" fmla="*/ 692133 h 3786913"/>
                <a:gd name="connsiteX1106" fmla="*/ 2856861 w 4299368"/>
                <a:gd name="connsiteY1106" fmla="*/ 691260 h 3786913"/>
                <a:gd name="connsiteX1107" fmla="*/ 2831257 w 4299368"/>
                <a:gd name="connsiteY1107" fmla="*/ 741498 h 3786913"/>
                <a:gd name="connsiteX1108" fmla="*/ 2833585 w 4299368"/>
                <a:gd name="connsiteY1108" fmla="*/ 747802 h 3786913"/>
                <a:gd name="connsiteX1109" fmla="*/ 2835331 w 4299368"/>
                <a:gd name="connsiteY1109" fmla="*/ 748869 h 3786913"/>
                <a:gd name="connsiteX1110" fmla="*/ 2842508 w 4299368"/>
                <a:gd name="connsiteY1110" fmla="*/ 743050 h 3786913"/>
                <a:gd name="connsiteX1111" fmla="*/ 2854727 w 4299368"/>
                <a:gd name="connsiteY1111" fmla="*/ 723459 h 3786913"/>
                <a:gd name="connsiteX1112" fmla="*/ 2864911 w 4299368"/>
                <a:gd name="connsiteY1112" fmla="*/ 706002 h 3786913"/>
                <a:gd name="connsiteX1113" fmla="*/ 2879361 w 4299368"/>
                <a:gd name="connsiteY1113" fmla="*/ 687769 h 3786913"/>
                <a:gd name="connsiteX1114" fmla="*/ 2908069 w 4299368"/>
                <a:gd name="connsiteY1114" fmla="*/ 727048 h 3786913"/>
                <a:gd name="connsiteX1115" fmla="*/ 2821947 w 4299368"/>
                <a:gd name="connsiteY1115" fmla="*/ 881640 h 3786913"/>
                <a:gd name="connsiteX1116" fmla="*/ 2726030 w 4299368"/>
                <a:gd name="connsiteY1116" fmla="*/ 1027892 h 3786913"/>
                <a:gd name="connsiteX1117" fmla="*/ 2457675 w 4299368"/>
                <a:gd name="connsiteY1117" fmla="*/ 1285190 h 3786913"/>
                <a:gd name="connsiteX1118" fmla="*/ 2268848 w 4299368"/>
                <a:gd name="connsiteY1118" fmla="*/ 1453748 h 3786913"/>
                <a:gd name="connsiteX1119" fmla="*/ 2477848 w 4299368"/>
                <a:gd name="connsiteY1119" fmla="*/ 1227872 h 3786913"/>
                <a:gd name="connsiteX1120" fmla="*/ 2469507 w 4299368"/>
                <a:gd name="connsiteY1120" fmla="*/ 1219726 h 3786913"/>
                <a:gd name="connsiteX1121" fmla="*/ 2300949 w 4299368"/>
                <a:gd name="connsiteY1121" fmla="*/ 1383628 h 3786913"/>
                <a:gd name="connsiteX1122" fmla="*/ 2317922 w 4299368"/>
                <a:gd name="connsiteY1122" fmla="*/ 1355697 h 3786913"/>
                <a:gd name="connsiteX1123" fmla="*/ 2350217 w 4299368"/>
                <a:gd name="connsiteY1123" fmla="*/ 1307787 h 3786913"/>
                <a:gd name="connsiteX1124" fmla="*/ 2383289 w 4299368"/>
                <a:gd name="connsiteY1124" fmla="*/ 1260362 h 3786913"/>
                <a:gd name="connsiteX1125" fmla="*/ 2386295 w 4299368"/>
                <a:gd name="connsiteY1125" fmla="*/ 1253864 h 3786913"/>
                <a:gd name="connsiteX1126" fmla="*/ 2385519 w 4299368"/>
                <a:gd name="connsiteY1126" fmla="*/ 1251536 h 3786913"/>
                <a:gd name="connsiteX1127" fmla="*/ 2373590 w 4299368"/>
                <a:gd name="connsiteY1127" fmla="*/ 1250179 h 3786913"/>
                <a:gd name="connsiteX1128" fmla="*/ 2243923 w 4299368"/>
                <a:gd name="connsiteY1128" fmla="*/ 1451226 h 3786913"/>
                <a:gd name="connsiteX1129" fmla="*/ 2237134 w 4299368"/>
                <a:gd name="connsiteY1129" fmla="*/ 1460440 h 3786913"/>
                <a:gd name="connsiteX1130" fmla="*/ 2331693 w 4299368"/>
                <a:gd name="connsiteY1130" fmla="*/ 1272873 h 3786913"/>
                <a:gd name="connsiteX1131" fmla="*/ 2324807 w 4299368"/>
                <a:gd name="connsiteY1131" fmla="*/ 1267539 h 3786913"/>
                <a:gd name="connsiteX1132" fmla="*/ 2260701 w 4299368"/>
                <a:gd name="connsiteY1132" fmla="*/ 1375482 h 3786913"/>
                <a:gd name="connsiteX1133" fmla="*/ 2256143 w 4299368"/>
                <a:gd name="connsiteY1133" fmla="*/ 1383920 h 3786913"/>
                <a:gd name="connsiteX1134" fmla="*/ 2274376 w 4299368"/>
                <a:gd name="connsiteY1134" fmla="*/ 1329414 h 3786913"/>
                <a:gd name="connsiteX1135" fmla="*/ 1800512 w 4299368"/>
                <a:gd name="connsiteY1135" fmla="*/ 2001028 h 3786913"/>
                <a:gd name="connsiteX1136" fmla="*/ 1733981 w 4299368"/>
                <a:gd name="connsiteY1136" fmla="*/ 1758859 h 3786913"/>
                <a:gd name="connsiteX1137" fmla="*/ 1724768 w 4299368"/>
                <a:gd name="connsiteY1137" fmla="*/ 1763320 h 3786913"/>
                <a:gd name="connsiteX1138" fmla="*/ 1789068 w 4299368"/>
                <a:gd name="connsiteY1138" fmla="*/ 2044477 h 3786913"/>
                <a:gd name="connsiteX1139" fmla="*/ 1745523 w 4299368"/>
                <a:gd name="connsiteY1139" fmla="*/ 1900941 h 3786913"/>
                <a:gd name="connsiteX1140" fmla="*/ 1654649 w 4299368"/>
                <a:gd name="connsiteY1140" fmla="*/ 1694171 h 3786913"/>
                <a:gd name="connsiteX1141" fmla="*/ 1645241 w 4299368"/>
                <a:gd name="connsiteY1141" fmla="*/ 1700475 h 3786913"/>
                <a:gd name="connsiteX1142" fmla="*/ 1730781 w 4299368"/>
                <a:gd name="connsiteY1142" fmla="*/ 1904723 h 3786913"/>
                <a:gd name="connsiteX1143" fmla="*/ 1769769 w 4299368"/>
                <a:gd name="connsiteY1143" fmla="*/ 2023140 h 3786913"/>
                <a:gd name="connsiteX1144" fmla="*/ 1761040 w 4299368"/>
                <a:gd name="connsiteY1144" fmla="*/ 2005101 h 3786913"/>
                <a:gd name="connsiteX1145" fmla="*/ 1745329 w 4299368"/>
                <a:gd name="connsiteY1145" fmla="*/ 1958743 h 3786913"/>
                <a:gd name="connsiteX1146" fmla="*/ 1702171 w 4299368"/>
                <a:gd name="connsiteY1146" fmla="*/ 1853128 h 3786913"/>
                <a:gd name="connsiteX1147" fmla="*/ 1624875 w 4299368"/>
                <a:gd name="connsiteY1147" fmla="*/ 1700766 h 3786913"/>
                <a:gd name="connsiteX1148" fmla="*/ 1617116 w 4299368"/>
                <a:gd name="connsiteY1148" fmla="*/ 1704160 h 3786913"/>
                <a:gd name="connsiteX1149" fmla="*/ 1670069 w 4299368"/>
                <a:gd name="connsiteY1149" fmla="*/ 1819474 h 3786913"/>
                <a:gd name="connsiteX1150" fmla="*/ 1560186 w 4299368"/>
                <a:gd name="connsiteY1150" fmla="*/ 1652856 h 3786913"/>
                <a:gd name="connsiteX1151" fmla="*/ 1548936 w 4299368"/>
                <a:gd name="connsiteY1151" fmla="*/ 1658966 h 3786913"/>
                <a:gd name="connsiteX1152" fmla="*/ 1612655 w 4299368"/>
                <a:gd name="connsiteY1152" fmla="*/ 1780002 h 3786913"/>
                <a:gd name="connsiteX1153" fmla="*/ 1599950 w 4299368"/>
                <a:gd name="connsiteY1153" fmla="*/ 1767879 h 3786913"/>
                <a:gd name="connsiteX1154" fmla="*/ 1596167 w 4299368"/>
                <a:gd name="connsiteY1154" fmla="*/ 1761672 h 3786913"/>
                <a:gd name="connsiteX1155" fmla="*/ 1558344 w 4299368"/>
                <a:gd name="connsiteY1155" fmla="*/ 1697662 h 3786913"/>
                <a:gd name="connsiteX1156" fmla="*/ 1520132 w 4299368"/>
                <a:gd name="connsiteY1156" fmla="*/ 1637338 h 3786913"/>
                <a:gd name="connsiteX1157" fmla="*/ 1510530 w 4299368"/>
                <a:gd name="connsiteY1157" fmla="*/ 1642382 h 3786913"/>
                <a:gd name="connsiteX1158" fmla="*/ 1548160 w 4299368"/>
                <a:gd name="connsiteY1158" fmla="*/ 1716380 h 3786913"/>
                <a:gd name="connsiteX1159" fmla="*/ 1453019 w 4299368"/>
                <a:gd name="connsiteY1159" fmla="*/ 1590398 h 3786913"/>
                <a:gd name="connsiteX1160" fmla="*/ 1440896 w 4299368"/>
                <a:gd name="connsiteY1160" fmla="*/ 1593599 h 3786913"/>
                <a:gd name="connsiteX1161" fmla="*/ 1503645 w 4299368"/>
                <a:gd name="connsiteY1161" fmla="*/ 1685345 h 3786913"/>
                <a:gd name="connsiteX1162" fmla="*/ 1463105 w 4299368"/>
                <a:gd name="connsiteY1162" fmla="*/ 1658287 h 3786913"/>
                <a:gd name="connsiteX1163" fmla="*/ 1456801 w 4299368"/>
                <a:gd name="connsiteY1163" fmla="*/ 1641994 h 3786913"/>
                <a:gd name="connsiteX1164" fmla="*/ 1446230 w 4299368"/>
                <a:gd name="connsiteY1164" fmla="*/ 1617166 h 3786913"/>
                <a:gd name="connsiteX1165" fmla="*/ 1436726 w 4299368"/>
                <a:gd name="connsiteY1165" fmla="*/ 1620269 h 3786913"/>
                <a:gd name="connsiteX1166" fmla="*/ 1441575 w 4299368"/>
                <a:gd name="connsiteY1166" fmla="*/ 1644709 h 3786913"/>
                <a:gd name="connsiteX1167" fmla="*/ 1436920 w 4299368"/>
                <a:gd name="connsiteY1167" fmla="*/ 1641800 h 3786913"/>
                <a:gd name="connsiteX1168" fmla="*/ 1406176 w 4299368"/>
                <a:gd name="connsiteY1168" fmla="*/ 1581961 h 3786913"/>
                <a:gd name="connsiteX1169" fmla="*/ 1374656 w 4299368"/>
                <a:gd name="connsiteY1169" fmla="*/ 1512229 h 3786913"/>
                <a:gd name="connsiteX1170" fmla="*/ 1362921 w 4299368"/>
                <a:gd name="connsiteY1170" fmla="*/ 1513393 h 3786913"/>
                <a:gd name="connsiteX1171" fmla="*/ 1376499 w 4299368"/>
                <a:gd name="connsiteY1171" fmla="*/ 1558297 h 3786913"/>
                <a:gd name="connsiteX1172" fmla="*/ 1395314 w 4299368"/>
                <a:gd name="connsiteY1172" fmla="*/ 1606691 h 3786913"/>
                <a:gd name="connsiteX1173" fmla="*/ 1401909 w 4299368"/>
                <a:gd name="connsiteY1173" fmla="*/ 1619687 h 3786913"/>
                <a:gd name="connsiteX1174" fmla="*/ 1384839 w 4299368"/>
                <a:gd name="connsiteY1174" fmla="*/ 1608146 h 3786913"/>
                <a:gd name="connsiteX1175" fmla="*/ 1359236 w 4299368"/>
                <a:gd name="connsiteY1175" fmla="*/ 1549859 h 3786913"/>
                <a:gd name="connsiteX1176" fmla="*/ 1351089 w 4299368"/>
                <a:gd name="connsiteY1176" fmla="*/ 1553738 h 3786913"/>
                <a:gd name="connsiteX1177" fmla="*/ 1355065 w 4299368"/>
                <a:gd name="connsiteY1177" fmla="*/ 1572650 h 3786913"/>
                <a:gd name="connsiteX1178" fmla="*/ 1326261 w 4299368"/>
                <a:gd name="connsiteY1178" fmla="*/ 1503210 h 3786913"/>
                <a:gd name="connsiteX1179" fmla="*/ 1313750 w 4299368"/>
                <a:gd name="connsiteY1179" fmla="*/ 1505246 h 3786913"/>
                <a:gd name="connsiteX1180" fmla="*/ 1329850 w 4299368"/>
                <a:gd name="connsiteY1180" fmla="*/ 1567704 h 3786913"/>
                <a:gd name="connsiteX1181" fmla="*/ 1301530 w 4299368"/>
                <a:gd name="connsiteY1181" fmla="*/ 1543458 h 3786913"/>
                <a:gd name="connsiteX1182" fmla="*/ 1282618 w 4299368"/>
                <a:gd name="connsiteY1182" fmla="*/ 1502143 h 3786913"/>
                <a:gd name="connsiteX1183" fmla="*/ 1258275 w 4299368"/>
                <a:gd name="connsiteY1183" fmla="*/ 1441043 h 3786913"/>
                <a:gd name="connsiteX1184" fmla="*/ 1247801 w 4299368"/>
                <a:gd name="connsiteY1184" fmla="*/ 1443952 h 3786913"/>
                <a:gd name="connsiteX1185" fmla="*/ 1258178 w 4299368"/>
                <a:gd name="connsiteY1185" fmla="*/ 1503016 h 3786913"/>
                <a:gd name="connsiteX1186" fmla="*/ 1209395 w 4299368"/>
                <a:gd name="connsiteY1186" fmla="*/ 1454233 h 3786913"/>
                <a:gd name="connsiteX1187" fmla="*/ 1191744 w 4299368"/>
                <a:gd name="connsiteY1187" fmla="*/ 1408456 h 3786913"/>
                <a:gd name="connsiteX1188" fmla="*/ 1179912 w 4299368"/>
                <a:gd name="connsiteY1188" fmla="*/ 1379555 h 3786913"/>
                <a:gd name="connsiteX1189" fmla="*/ 1167498 w 4299368"/>
                <a:gd name="connsiteY1189" fmla="*/ 1382562 h 3786913"/>
                <a:gd name="connsiteX1190" fmla="*/ 1173511 w 4299368"/>
                <a:gd name="connsiteY1190" fmla="*/ 1418349 h 3786913"/>
                <a:gd name="connsiteX1191" fmla="*/ 1079825 w 4299368"/>
                <a:gd name="connsiteY1191" fmla="*/ 1283153 h 3786913"/>
                <a:gd name="connsiteX1192" fmla="*/ 1063241 w 4299368"/>
                <a:gd name="connsiteY1192" fmla="*/ 1214780 h 3786913"/>
                <a:gd name="connsiteX1193" fmla="*/ 1124923 w 4299368"/>
                <a:gd name="connsiteY1193" fmla="*/ 1223314 h 3786913"/>
                <a:gd name="connsiteX1194" fmla="*/ 1142283 w 4299368"/>
                <a:gd name="connsiteY1194" fmla="*/ 1225157 h 3786913"/>
                <a:gd name="connsiteX1195" fmla="*/ 1229665 w 4299368"/>
                <a:gd name="connsiteY1195" fmla="*/ 1218465 h 3786913"/>
                <a:gd name="connsiteX1196" fmla="*/ 1266810 w 4299368"/>
                <a:gd name="connsiteY1196" fmla="*/ 1253573 h 3786913"/>
                <a:gd name="connsiteX1197" fmla="*/ 1272532 w 4299368"/>
                <a:gd name="connsiteY1197" fmla="*/ 1264047 h 3786913"/>
                <a:gd name="connsiteX1198" fmla="*/ 1304246 w 4299368"/>
                <a:gd name="connsiteY1198" fmla="*/ 1270642 h 3786913"/>
                <a:gd name="connsiteX1199" fmla="*/ 1321412 w 4299368"/>
                <a:gd name="connsiteY1199" fmla="*/ 1348229 h 3786913"/>
                <a:gd name="connsiteX1200" fmla="*/ 1343524 w 4299368"/>
                <a:gd name="connsiteY1200" fmla="*/ 1353370 h 3786913"/>
                <a:gd name="connsiteX1201" fmla="*/ 1393665 w 4299368"/>
                <a:gd name="connsiteY1201" fmla="*/ 1276364 h 3786913"/>
                <a:gd name="connsiteX1202" fmla="*/ 1445745 w 4299368"/>
                <a:gd name="connsiteY1202" fmla="*/ 1386829 h 3786913"/>
                <a:gd name="connsiteX1203" fmla="*/ 1445745 w 4299368"/>
                <a:gd name="connsiteY1203" fmla="*/ 1387993 h 3786913"/>
                <a:gd name="connsiteX1204" fmla="*/ 1445939 w 4299368"/>
                <a:gd name="connsiteY1204" fmla="*/ 1417476 h 3786913"/>
                <a:gd name="connsiteX1205" fmla="*/ 1487254 w 4299368"/>
                <a:gd name="connsiteY1205" fmla="*/ 1522800 h 3786913"/>
                <a:gd name="connsiteX1206" fmla="*/ 1499959 w 4299368"/>
                <a:gd name="connsiteY1206" fmla="*/ 1511938 h 3786913"/>
                <a:gd name="connsiteX1207" fmla="*/ 1463396 w 4299368"/>
                <a:gd name="connsiteY1207" fmla="*/ 1366656 h 3786913"/>
                <a:gd name="connsiteX1208" fmla="*/ 1468052 w 4299368"/>
                <a:gd name="connsiteY1208" fmla="*/ 1351624 h 3786913"/>
                <a:gd name="connsiteX1209" fmla="*/ 1481532 w 4299368"/>
                <a:gd name="connsiteY1209" fmla="*/ 1326505 h 3786913"/>
                <a:gd name="connsiteX1210" fmla="*/ 1499862 w 4299368"/>
                <a:gd name="connsiteY1210" fmla="*/ 1322917 h 3786913"/>
                <a:gd name="connsiteX1211" fmla="*/ 1562223 w 4299368"/>
                <a:gd name="connsiteY1211" fmla="*/ 1423392 h 3786913"/>
                <a:gd name="connsiteX1212" fmla="*/ 1570079 w 4299368"/>
                <a:gd name="connsiteY1212" fmla="*/ 1414372 h 3786913"/>
                <a:gd name="connsiteX1213" fmla="*/ 1540790 w 4299368"/>
                <a:gd name="connsiteY1213" fmla="*/ 1371021 h 3786913"/>
                <a:gd name="connsiteX1214" fmla="*/ 1538559 w 4299368"/>
                <a:gd name="connsiteY1214" fmla="*/ 1365298 h 3786913"/>
                <a:gd name="connsiteX1215" fmla="*/ 1538850 w 4299368"/>
                <a:gd name="connsiteY1215" fmla="*/ 1361419 h 3786913"/>
                <a:gd name="connsiteX1216" fmla="*/ 1565423 w 4299368"/>
                <a:gd name="connsiteY1216" fmla="*/ 1329318 h 3786913"/>
                <a:gd name="connsiteX1217" fmla="*/ 1576092 w 4299368"/>
                <a:gd name="connsiteY1217" fmla="*/ 1338143 h 3786913"/>
                <a:gd name="connsiteX1218" fmla="*/ 1587924 w 4299368"/>
                <a:gd name="connsiteY1218" fmla="*/ 1347744 h 3786913"/>
                <a:gd name="connsiteX1219" fmla="*/ 1597234 w 4299368"/>
                <a:gd name="connsiteY1219" fmla="*/ 1351139 h 3786913"/>
                <a:gd name="connsiteX1220" fmla="*/ 1610521 w 4299368"/>
                <a:gd name="connsiteY1220" fmla="*/ 1380719 h 3786913"/>
                <a:gd name="connsiteX1221" fmla="*/ 1613043 w 4299368"/>
                <a:gd name="connsiteY1221" fmla="*/ 1406032 h 3786913"/>
                <a:gd name="connsiteX1222" fmla="*/ 1635446 w 4299368"/>
                <a:gd name="connsiteY1222" fmla="*/ 1509707 h 3786913"/>
                <a:gd name="connsiteX1223" fmla="*/ 1645047 w 4299368"/>
                <a:gd name="connsiteY1223" fmla="*/ 1504664 h 3786913"/>
                <a:gd name="connsiteX1224" fmla="*/ 1631954 w 4299368"/>
                <a:gd name="connsiteY1224" fmla="*/ 1401086 h 3786913"/>
                <a:gd name="connsiteX1225" fmla="*/ 1651157 w 4299368"/>
                <a:gd name="connsiteY1225" fmla="*/ 1416700 h 3786913"/>
                <a:gd name="connsiteX1226" fmla="*/ 1651545 w 4299368"/>
                <a:gd name="connsiteY1226" fmla="*/ 1446571 h 3786913"/>
                <a:gd name="connsiteX1227" fmla="*/ 1658722 w 4299368"/>
                <a:gd name="connsiteY1227" fmla="*/ 1510290 h 3786913"/>
                <a:gd name="connsiteX1228" fmla="*/ 1689272 w 4299368"/>
                <a:gd name="connsiteY1228" fmla="*/ 1655765 h 3786913"/>
                <a:gd name="connsiteX1229" fmla="*/ 1700716 w 4299368"/>
                <a:gd name="connsiteY1229" fmla="*/ 1655280 h 3786913"/>
                <a:gd name="connsiteX1230" fmla="*/ 1678604 w 4299368"/>
                <a:gd name="connsiteY1230" fmla="*/ 1532887 h 3786913"/>
                <a:gd name="connsiteX1231" fmla="*/ 1669099 w 4299368"/>
                <a:gd name="connsiteY1231" fmla="*/ 1465871 h 3786913"/>
                <a:gd name="connsiteX1232" fmla="*/ 1669099 w 4299368"/>
                <a:gd name="connsiteY1232" fmla="*/ 1435127 h 3786913"/>
                <a:gd name="connsiteX1233" fmla="*/ 1705080 w 4299368"/>
                <a:gd name="connsiteY1233" fmla="*/ 1448996 h 3786913"/>
                <a:gd name="connsiteX1234" fmla="*/ 1703916 w 4299368"/>
                <a:gd name="connsiteY1234" fmla="*/ 1450159 h 3786913"/>
                <a:gd name="connsiteX1235" fmla="*/ 1704886 w 4299368"/>
                <a:gd name="connsiteY1235" fmla="*/ 1465386 h 3786913"/>
                <a:gd name="connsiteX1236" fmla="*/ 1710317 w 4299368"/>
                <a:gd name="connsiteY1236" fmla="*/ 1498942 h 3786913"/>
                <a:gd name="connsiteX1237" fmla="*/ 1721277 w 4299368"/>
                <a:gd name="connsiteY1237" fmla="*/ 1499718 h 3786913"/>
                <a:gd name="connsiteX1238" fmla="*/ 1718270 w 4299368"/>
                <a:gd name="connsiteY1238" fmla="*/ 1451711 h 3786913"/>
                <a:gd name="connsiteX1239" fmla="*/ 1723798 w 4299368"/>
                <a:gd name="connsiteY1239" fmla="*/ 1450159 h 3786913"/>
                <a:gd name="connsiteX1240" fmla="*/ 1763465 w 4299368"/>
                <a:gd name="connsiteY1240" fmla="*/ 1493026 h 3786913"/>
                <a:gd name="connsiteX1241" fmla="*/ 1779370 w 4299368"/>
                <a:gd name="connsiteY1241" fmla="*/ 1614353 h 3786913"/>
                <a:gd name="connsiteX1242" fmla="*/ 1792754 w 4299368"/>
                <a:gd name="connsiteY1242" fmla="*/ 1609892 h 3786913"/>
                <a:gd name="connsiteX1243" fmla="*/ 1780340 w 4299368"/>
                <a:gd name="connsiteY1243" fmla="*/ 1482358 h 3786913"/>
                <a:gd name="connsiteX1244" fmla="*/ 1806234 w 4299368"/>
                <a:gd name="connsiteY1244" fmla="*/ 1493608 h 3786913"/>
                <a:gd name="connsiteX1245" fmla="*/ 1807398 w 4299368"/>
                <a:gd name="connsiteY1245" fmla="*/ 1496324 h 3786913"/>
                <a:gd name="connsiteX1246" fmla="*/ 1809629 w 4299368"/>
                <a:gd name="connsiteY1246" fmla="*/ 1503501 h 3786913"/>
                <a:gd name="connsiteX1247" fmla="*/ 1812635 w 4299368"/>
                <a:gd name="connsiteY1247" fmla="*/ 1521443 h 3786913"/>
                <a:gd name="connsiteX1248" fmla="*/ 1823110 w 4299368"/>
                <a:gd name="connsiteY1248" fmla="*/ 1563534 h 3786913"/>
                <a:gd name="connsiteX1249" fmla="*/ 1829220 w 4299368"/>
                <a:gd name="connsiteY1249" fmla="*/ 1613674 h 3786913"/>
                <a:gd name="connsiteX1250" fmla="*/ 1836493 w 4299368"/>
                <a:gd name="connsiteY1250" fmla="*/ 1615323 h 3786913"/>
                <a:gd name="connsiteX1251" fmla="*/ 1842894 w 4299368"/>
                <a:gd name="connsiteY1251" fmla="*/ 1589622 h 3786913"/>
                <a:gd name="connsiteX1252" fmla="*/ 1830480 w 4299368"/>
                <a:gd name="connsiteY1252" fmla="*/ 1518533 h 3786913"/>
                <a:gd name="connsiteX1253" fmla="*/ 1825728 w 4299368"/>
                <a:gd name="connsiteY1253" fmla="*/ 1502046 h 3786913"/>
                <a:gd name="connsiteX1254" fmla="*/ 1889059 w 4299368"/>
                <a:gd name="connsiteY1254" fmla="*/ 1917525 h 3786913"/>
                <a:gd name="connsiteX1255" fmla="*/ 1865395 w 4299368"/>
                <a:gd name="connsiteY1255" fmla="*/ 2034778 h 3786913"/>
                <a:gd name="connsiteX1256" fmla="*/ 1866655 w 4299368"/>
                <a:gd name="connsiteY1256" fmla="*/ 1931975 h 3786913"/>
                <a:gd name="connsiteX1257" fmla="*/ 1858800 w 4299368"/>
                <a:gd name="connsiteY1257" fmla="*/ 1931587 h 3786913"/>
                <a:gd name="connsiteX1258" fmla="*/ 1836008 w 4299368"/>
                <a:gd name="connsiteY1258" fmla="*/ 2086665 h 3786913"/>
                <a:gd name="connsiteX1259" fmla="*/ 1836106 w 4299368"/>
                <a:gd name="connsiteY1259" fmla="*/ 2022655 h 3786913"/>
                <a:gd name="connsiteX1260" fmla="*/ 1806719 w 4299368"/>
                <a:gd name="connsiteY1260" fmla="*/ 1835379 h 3786913"/>
                <a:gd name="connsiteX1261" fmla="*/ 1795372 w 4299368"/>
                <a:gd name="connsiteY1261" fmla="*/ 1840714 h 3786913"/>
                <a:gd name="connsiteX1262" fmla="*/ 1819327 w 4299368"/>
                <a:gd name="connsiteY1262" fmla="*/ 2100727 h 3786913"/>
                <a:gd name="connsiteX1263" fmla="*/ 1800512 w 4299368"/>
                <a:gd name="connsiteY1263" fmla="*/ 2001028 h 3786913"/>
                <a:gd name="connsiteX1264" fmla="*/ 1140440 w 4299368"/>
                <a:gd name="connsiteY1264" fmla="*/ 2366754 h 3786913"/>
                <a:gd name="connsiteX1265" fmla="*/ 1130354 w 4299368"/>
                <a:gd name="connsiteY1265" fmla="*/ 2370828 h 3786913"/>
                <a:gd name="connsiteX1266" fmla="*/ 1174966 w 4299368"/>
                <a:gd name="connsiteY1266" fmla="*/ 2519892 h 3786913"/>
                <a:gd name="connsiteX1267" fmla="*/ 1159546 w 4299368"/>
                <a:gd name="connsiteY1267" fmla="*/ 2489730 h 3786913"/>
                <a:gd name="connsiteX1268" fmla="*/ 1159449 w 4299368"/>
                <a:gd name="connsiteY1268" fmla="*/ 2485948 h 3786913"/>
                <a:gd name="connsiteX1269" fmla="*/ 1103295 w 4299368"/>
                <a:gd name="connsiteY1269" fmla="*/ 2372573 h 3786913"/>
                <a:gd name="connsiteX1270" fmla="*/ 998843 w 4299368"/>
                <a:gd name="connsiteY1270" fmla="*/ 2231656 h 3786913"/>
                <a:gd name="connsiteX1271" fmla="*/ 987593 w 4299368"/>
                <a:gd name="connsiteY1271" fmla="*/ 2237766 h 3786913"/>
                <a:gd name="connsiteX1272" fmla="*/ 1074200 w 4299368"/>
                <a:gd name="connsiteY1272" fmla="*/ 2365688 h 3786913"/>
                <a:gd name="connsiteX1273" fmla="*/ 1109211 w 4299368"/>
                <a:gd name="connsiteY1273" fmla="*/ 2420968 h 3786913"/>
                <a:gd name="connsiteX1274" fmla="*/ 1038510 w 4299368"/>
                <a:gd name="connsiteY1274" fmla="*/ 2330773 h 3786913"/>
                <a:gd name="connsiteX1275" fmla="*/ 967518 w 4299368"/>
                <a:gd name="connsiteY1275" fmla="*/ 2264242 h 3786913"/>
                <a:gd name="connsiteX1276" fmla="*/ 903993 w 4299368"/>
                <a:gd name="connsiteY1276" fmla="*/ 2196160 h 3786913"/>
                <a:gd name="connsiteX1277" fmla="*/ 856374 w 4299368"/>
                <a:gd name="connsiteY1277" fmla="*/ 2123228 h 3786913"/>
                <a:gd name="connsiteX1278" fmla="*/ 846191 w 4299368"/>
                <a:gd name="connsiteY1278" fmla="*/ 2127980 h 3786913"/>
                <a:gd name="connsiteX1279" fmla="*/ 910685 w 4299368"/>
                <a:gd name="connsiteY1279" fmla="*/ 2233111 h 3786913"/>
                <a:gd name="connsiteX1280" fmla="*/ 868982 w 4299368"/>
                <a:gd name="connsiteY1280" fmla="*/ 2207022 h 3786913"/>
                <a:gd name="connsiteX1281" fmla="*/ 851040 w 4299368"/>
                <a:gd name="connsiteY1281" fmla="*/ 2193832 h 3786913"/>
                <a:gd name="connsiteX1282" fmla="*/ 826406 w 4299368"/>
                <a:gd name="connsiteY1282" fmla="*/ 2161051 h 3786913"/>
                <a:gd name="connsiteX1283" fmla="*/ 782666 w 4299368"/>
                <a:gd name="connsiteY1283" fmla="*/ 2108098 h 3786913"/>
                <a:gd name="connsiteX1284" fmla="*/ 775877 w 4299368"/>
                <a:gd name="connsiteY1284" fmla="*/ 2112850 h 3786913"/>
                <a:gd name="connsiteX1285" fmla="*/ 804294 w 4299368"/>
                <a:gd name="connsiteY1285" fmla="*/ 2158627 h 3786913"/>
                <a:gd name="connsiteX1286" fmla="*/ 644367 w 4299368"/>
                <a:gd name="connsiteY1286" fmla="*/ 2004713 h 3786913"/>
                <a:gd name="connsiteX1287" fmla="*/ 600627 w 4299368"/>
                <a:gd name="connsiteY1287" fmla="*/ 1968150 h 3786913"/>
                <a:gd name="connsiteX1288" fmla="*/ 555627 w 4299368"/>
                <a:gd name="connsiteY1288" fmla="*/ 1963980 h 3786913"/>
                <a:gd name="connsiteX1289" fmla="*/ 486962 w 4299368"/>
                <a:gd name="connsiteY1289" fmla="*/ 1940122 h 3786913"/>
                <a:gd name="connsiteX1290" fmla="*/ 356907 w 4299368"/>
                <a:gd name="connsiteY1290" fmla="*/ 1923247 h 3786913"/>
                <a:gd name="connsiteX1291" fmla="*/ 279611 w 4299368"/>
                <a:gd name="connsiteY1291" fmla="*/ 1898419 h 3786913"/>
                <a:gd name="connsiteX1292" fmla="*/ 306669 w 4299368"/>
                <a:gd name="connsiteY1292" fmla="*/ 1838580 h 3786913"/>
                <a:gd name="connsiteX1293" fmla="*/ 398319 w 4299368"/>
                <a:gd name="connsiteY1293" fmla="*/ 1762157 h 3786913"/>
                <a:gd name="connsiteX1294" fmla="*/ 436531 w 4299368"/>
                <a:gd name="connsiteY1294" fmla="*/ 1752555 h 3786913"/>
                <a:gd name="connsiteX1295" fmla="*/ 439634 w 4299368"/>
                <a:gd name="connsiteY1295" fmla="*/ 1776607 h 3786913"/>
                <a:gd name="connsiteX1296" fmla="*/ 444774 w 4299368"/>
                <a:gd name="connsiteY1296" fmla="*/ 1797556 h 3786913"/>
                <a:gd name="connsiteX1297" fmla="*/ 454279 w 4299368"/>
                <a:gd name="connsiteY1297" fmla="*/ 1820929 h 3786913"/>
                <a:gd name="connsiteX1298" fmla="*/ 472900 w 4299368"/>
                <a:gd name="connsiteY1298" fmla="*/ 1819280 h 3786913"/>
                <a:gd name="connsiteX1299" fmla="*/ 466790 w 4299368"/>
                <a:gd name="connsiteY1299" fmla="*/ 1781262 h 3786913"/>
                <a:gd name="connsiteX1300" fmla="*/ 486089 w 4299368"/>
                <a:gd name="connsiteY1300" fmla="*/ 1773213 h 3786913"/>
                <a:gd name="connsiteX1301" fmla="*/ 543601 w 4299368"/>
                <a:gd name="connsiteY1301" fmla="*/ 1876889 h 3786913"/>
                <a:gd name="connsiteX1302" fmla="*/ 556694 w 4299368"/>
                <a:gd name="connsiteY1302" fmla="*/ 1870585 h 3786913"/>
                <a:gd name="connsiteX1303" fmla="*/ 518773 w 4299368"/>
                <a:gd name="connsiteY1303" fmla="*/ 1778450 h 3786913"/>
                <a:gd name="connsiteX1304" fmla="*/ 563483 w 4299368"/>
                <a:gd name="connsiteY1304" fmla="*/ 1719484 h 3786913"/>
                <a:gd name="connsiteX1305" fmla="*/ 576285 w 4299368"/>
                <a:gd name="connsiteY1305" fmla="*/ 1720939 h 3786913"/>
                <a:gd name="connsiteX1306" fmla="*/ 670359 w 4299368"/>
                <a:gd name="connsiteY1306" fmla="*/ 1698341 h 3786913"/>
                <a:gd name="connsiteX1307" fmla="*/ 730586 w 4299368"/>
                <a:gd name="connsiteY1307" fmla="*/ 1765357 h 3786913"/>
                <a:gd name="connsiteX1308" fmla="*/ 743291 w 4299368"/>
                <a:gd name="connsiteY1308" fmla="*/ 1789021 h 3786913"/>
                <a:gd name="connsiteX1309" fmla="*/ 755608 w 4299368"/>
                <a:gd name="connsiteY1309" fmla="*/ 1788439 h 3786913"/>
                <a:gd name="connsiteX1310" fmla="*/ 818162 w 4299368"/>
                <a:gd name="connsiteY1310" fmla="*/ 1743730 h 3786913"/>
                <a:gd name="connsiteX1311" fmla="*/ 833486 w 4299368"/>
                <a:gd name="connsiteY1311" fmla="*/ 1812685 h 3786913"/>
                <a:gd name="connsiteX1312" fmla="*/ 833583 w 4299368"/>
                <a:gd name="connsiteY1312" fmla="*/ 1816080 h 3786913"/>
                <a:gd name="connsiteX1313" fmla="*/ 835038 w 4299368"/>
                <a:gd name="connsiteY1313" fmla="*/ 1818989 h 3786913"/>
                <a:gd name="connsiteX1314" fmla="*/ 868982 w 4299368"/>
                <a:gd name="connsiteY1314" fmla="*/ 1905208 h 3786913"/>
                <a:gd name="connsiteX1315" fmla="*/ 878971 w 4299368"/>
                <a:gd name="connsiteY1315" fmla="*/ 1902395 h 3786913"/>
                <a:gd name="connsiteX1316" fmla="*/ 843863 w 4299368"/>
                <a:gd name="connsiteY1316" fmla="*/ 1781941 h 3786913"/>
                <a:gd name="connsiteX1317" fmla="*/ 873443 w 4299368"/>
                <a:gd name="connsiteY1317" fmla="*/ 1739365 h 3786913"/>
                <a:gd name="connsiteX1318" fmla="*/ 918250 w 4299368"/>
                <a:gd name="connsiteY1318" fmla="*/ 1717447 h 3786913"/>
                <a:gd name="connsiteX1319" fmla="*/ 985072 w 4299368"/>
                <a:gd name="connsiteY1319" fmla="*/ 1879992 h 3786913"/>
                <a:gd name="connsiteX1320" fmla="*/ 983229 w 4299368"/>
                <a:gd name="connsiteY1320" fmla="*/ 1914906 h 3786913"/>
                <a:gd name="connsiteX1321" fmla="*/ 993800 w 4299368"/>
                <a:gd name="connsiteY1321" fmla="*/ 1920337 h 3786913"/>
                <a:gd name="connsiteX1322" fmla="*/ 1102713 w 4299368"/>
                <a:gd name="connsiteY1322" fmla="*/ 1847309 h 3786913"/>
                <a:gd name="connsiteX1323" fmla="*/ 1227532 w 4299368"/>
                <a:gd name="connsiteY1323" fmla="*/ 1938473 h 3786913"/>
                <a:gd name="connsiteX1324" fmla="*/ 1242176 w 4299368"/>
                <a:gd name="connsiteY1324" fmla="*/ 1943614 h 3786913"/>
                <a:gd name="connsiteX1325" fmla="*/ 1299009 w 4299368"/>
                <a:gd name="connsiteY1325" fmla="*/ 1964853 h 3786913"/>
                <a:gd name="connsiteX1326" fmla="*/ 1289407 w 4299368"/>
                <a:gd name="connsiteY1326" fmla="*/ 2049423 h 3786913"/>
                <a:gd name="connsiteX1327" fmla="*/ 1303470 w 4299368"/>
                <a:gd name="connsiteY1327" fmla="*/ 2049617 h 3786913"/>
                <a:gd name="connsiteX1328" fmla="*/ 1319957 w 4299368"/>
                <a:gd name="connsiteY1328" fmla="*/ 1961459 h 3786913"/>
                <a:gd name="connsiteX1329" fmla="*/ 1350798 w 4299368"/>
                <a:gd name="connsiteY1329" fmla="*/ 1941965 h 3786913"/>
                <a:gd name="connsiteX1330" fmla="*/ 1357296 w 4299368"/>
                <a:gd name="connsiteY1330" fmla="*/ 1989487 h 3786913"/>
                <a:gd name="connsiteX1331" fmla="*/ 1346240 w 4299368"/>
                <a:gd name="connsiteY1331" fmla="*/ 2017612 h 3786913"/>
                <a:gd name="connsiteX1332" fmla="*/ 1350992 w 4299368"/>
                <a:gd name="connsiteY1332" fmla="*/ 2047192 h 3786913"/>
                <a:gd name="connsiteX1333" fmla="*/ 1359818 w 4299368"/>
                <a:gd name="connsiteY1333" fmla="*/ 2046417 h 3786913"/>
                <a:gd name="connsiteX1334" fmla="*/ 1369128 w 4299368"/>
                <a:gd name="connsiteY1334" fmla="*/ 2004325 h 3786913"/>
                <a:gd name="connsiteX1335" fmla="*/ 1375238 w 4299368"/>
                <a:gd name="connsiteY1335" fmla="*/ 1988614 h 3786913"/>
                <a:gd name="connsiteX1336" fmla="*/ 1379311 w 4299368"/>
                <a:gd name="connsiteY1336" fmla="*/ 1988226 h 3786913"/>
                <a:gd name="connsiteX1337" fmla="*/ 1416553 w 4299368"/>
                <a:gd name="connsiteY1337" fmla="*/ 1980758 h 3786913"/>
                <a:gd name="connsiteX1338" fmla="*/ 1443224 w 4299368"/>
                <a:gd name="connsiteY1338" fmla="*/ 2011405 h 3786913"/>
                <a:gd name="connsiteX1339" fmla="*/ 1428579 w 4299368"/>
                <a:gd name="connsiteY1339" fmla="*/ 2037688 h 3786913"/>
                <a:gd name="connsiteX1340" fmla="*/ 1427609 w 4299368"/>
                <a:gd name="connsiteY1340" fmla="*/ 2076384 h 3786913"/>
                <a:gd name="connsiteX1341" fmla="*/ 1443515 w 4299368"/>
                <a:gd name="connsiteY1341" fmla="*/ 2082495 h 3786913"/>
                <a:gd name="connsiteX1342" fmla="*/ 1461748 w 4299368"/>
                <a:gd name="connsiteY1342" fmla="*/ 2042828 h 3786913"/>
                <a:gd name="connsiteX1343" fmla="*/ 1403460 w 4299368"/>
                <a:gd name="connsiteY1343" fmla="*/ 2275783 h 3786913"/>
                <a:gd name="connsiteX1344" fmla="*/ 1413450 w 4299368"/>
                <a:gd name="connsiteY1344" fmla="*/ 2275202 h 3786913"/>
                <a:gd name="connsiteX1345" fmla="*/ 1431198 w 4299368"/>
                <a:gd name="connsiteY1345" fmla="*/ 2220212 h 3786913"/>
                <a:gd name="connsiteX1346" fmla="*/ 1450400 w 4299368"/>
                <a:gd name="connsiteY1346" fmla="*/ 2168616 h 3786913"/>
                <a:gd name="connsiteX1347" fmla="*/ 1464851 w 4299368"/>
                <a:gd name="connsiteY1347" fmla="*/ 2135933 h 3786913"/>
                <a:gd name="connsiteX1348" fmla="*/ 1465336 w 4299368"/>
                <a:gd name="connsiteY1348" fmla="*/ 2135739 h 3786913"/>
                <a:gd name="connsiteX1349" fmla="*/ 1489776 w 4299368"/>
                <a:gd name="connsiteY1349" fmla="*/ 2185976 h 3786913"/>
                <a:gd name="connsiteX1350" fmla="*/ 1505487 w 4299368"/>
                <a:gd name="connsiteY1350" fmla="*/ 2190923 h 3786913"/>
                <a:gd name="connsiteX1351" fmla="*/ 1570854 w 4299368"/>
                <a:gd name="connsiteY1351" fmla="*/ 2191601 h 3786913"/>
                <a:gd name="connsiteX1352" fmla="*/ 1612655 w 4299368"/>
                <a:gd name="connsiteY1352" fmla="*/ 2370731 h 3786913"/>
                <a:gd name="connsiteX1353" fmla="*/ 1442642 w 4299368"/>
                <a:gd name="connsiteY1353" fmla="*/ 2568384 h 3786913"/>
                <a:gd name="connsiteX1354" fmla="*/ 1384064 w 4299368"/>
                <a:gd name="connsiteY1354" fmla="*/ 2705034 h 3786913"/>
                <a:gd name="connsiteX1355" fmla="*/ 1337511 w 4299368"/>
                <a:gd name="connsiteY1355" fmla="*/ 2785046 h 3786913"/>
                <a:gd name="connsiteX1356" fmla="*/ 1363115 w 4299368"/>
                <a:gd name="connsiteY1356" fmla="*/ 2718612 h 3786913"/>
                <a:gd name="connsiteX1357" fmla="*/ 1414710 w 4299368"/>
                <a:gd name="connsiteY1357" fmla="*/ 2531433 h 3786913"/>
                <a:gd name="connsiteX1358" fmla="*/ 1403945 w 4299368"/>
                <a:gd name="connsiteY1358" fmla="*/ 2525808 h 3786913"/>
                <a:gd name="connsiteX1359" fmla="*/ 1350022 w 4299368"/>
                <a:gd name="connsiteY1359" fmla="*/ 2701058 h 3786913"/>
                <a:gd name="connsiteX1360" fmla="*/ 1304052 w 4299368"/>
                <a:gd name="connsiteY1360" fmla="*/ 2821415 h 3786913"/>
                <a:gd name="connsiteX1361" fmla="*/ 1341003 w 4299368"/>
                <a:gd name="connsiteY1361" fmla="*/ 2598158 h 3786913"/>
                <a:gd name="connsiteX1362" fmla="*/ 1329462 w 4299368"/>
                <a:gd name="connsiteY1362" fmla="*/ 2594570 h 3786913"/>
                <a:gd name="connsiteX1363" fmla="*/ 1300851 w 4299368"/>
                <a:gd name="connsiteY1363" fmla="*/ 2741597 h 3786913"/>
                <a:gd name="connsiteX1364" fmla="*/ 1267101 w 4299368"/>
                <a:gd name="connsiteY1364" fmla="*/ 2856038 h 3786913"/>
                <a:gd name="connsiteX1365" fmla="*/ 1276217 w 4299368"/>
                <a:gd name="connsiteY1365" fmla="*/ 2768268 h 3786913"/>
                <a:gd name="connsiteX1366" fmla="*/ 1260506 w 4299368"/>
                <a:gd name="connsiteY1366" fmla="*/ 2556067 h 3786913"/>
                <a:gd name="connsiteX1367" fmla="*/ 1249935 w 4299368"/>
                <a:gd name="connsiteY1367" fmla="*/ 2557522 h 3786913"/>
                <a:gd name="connsiteX1368" fmla="*/ 1257015 w 4299368"/>
                <a:gd name="connsiteY1368" fmla="*/ 2754205 h 3786913"/>
                <a:gd name="connsiteX1369" fmla="*/ 1255269 w 4299368"/>
                <a:gd name="connsiteY1369" fmla="*/ 2737718 h 3786913"/>
                <a:gd name="connsiteX1370" fmla="*/ 1239654 w 4299368"/>
                <a:gd name="connsiteY1370" fmla="*/ 2626574 h 3786913"/>
                <a:gd name="connsiteX1371" fmla="*/ 1229083 w 4299368"/>
                <a:gd name="connsiteY1371" fmla="*/ 2628902 h 3786913"/>
                <a:gd name="connsiteX1372" fmla="*/ 1228210 w 4299368"/>
                <a:gd name="connsiteY1372" fmla="*/ 2645389 h 3786913"/>
                <a:gd name="connsiteX1373" fmla="*/ 1226659 w 4299368"/>
                <a:gd name="connsiteY1373" fmla="*/ 2637727 h 3786913"/>
                <a:gd name="connsiteX1374" fmla="*/ 1140440 w 4299368"/>
                <a:gd name="connsiteY1374" fmla="*/ 2366754 h 3786913"/>
                <a:gd name="connsiteX1375" fmla="*/ 1543602 w 4299368"/>
                <a:gd name="connsiteY1375" fmla="*/ 2908700 h 3786913"/>
                <a:gd name="connsiteX1376" fmla="*/ 1378438 w 4299368"/>
                <a:gd name="connsiteY1376" fmla="*/ 2972419 h 3786913"/>
                <a:gd name="connsiteX1377" fmla="*/ 1430422 w 4299368"/>
                <a:gd name="connsiteY1377" fmla="*/ 2933722 h 3786913"/>
                <a:gd name="connsiteX1378" fmla="*/ 1624681 w 4299368"/>
                <a:gd name="connsiteY1378" fmla="*/ 2802212 h 3786913"/>
                <a:gd name="connsiteX1379" fmla="*/ 1619540 w 4299368"/>
                <a:gd name="connsiteY1379" fmla="*/ 2794744 h 3786913"/>
                <a:gd name="connsiteX1380" fmla="*/ 1442642 w 4299368"/>
                <a:gd name="connsiteY1380" fmla="*/ 2902105 h 3786913"/>
                <a:gd name="connsiteX1381" fmla="*/ 1353320 w 4299368"/>
                <a:gd name="connsiteY1381" fmla="*/ 2962527 h 3786913"/>
                <a:gd name="connsiteX1382" fmla="*/ 1565811 w 4299368"/>
                <a:gd name="connsiteY1382" fmla="*/ 2789410 h 3786913"/>
                <a:gd name="connsiteX1383" fmla="*/ 1700037 w 4299368"/>
                <a:gd name="connsiteY1383" fmla="*/ 2669732 h 3786913"/>
                <a:gd name="connsiteX1384" fmla="*/ 1820394 w 4299368"/>
                <a:gd name="connsiteY1384" fmla="*/ 2600485 h 3786913"/>
                <a:gd name="connsiteX1385" fmla="*/ 1881106 w 4299368"/>
                <a:gd name="connsiteY1385" fmla="*/ 2595539 h 3786913"/>
                <a:gd name="connsiteX1386" fmla="*/ 1935126 w 4299368"/>
                <a:gd name="connsiteY1386" fmla="*/ 2599807 h 3786913"/>
                <a:gd name="connsiteX1387" fmla="*/ 1862485 w 4299368"/>
                <a:gd name="connsiteY1387" fmla="*/ 2660519 h 3786913"/>
                <a:gd name="connsiteX1388" fmla="*/ 1871505 w 4299368"/>
                <a:gd name="connsiteY1388" fmla="*/ 2668471 h 3786913"/>
                <a:gd name="connsiteX1389" fmla="*/ 1925234 w 4299368"/>
                <a:gd name="connsiteY1389" fmla="*/ 2626380 h 3786913"/>
                <a:gd name="connsiteX1390" fmla="*/ 1968392 w 4299368"/>
                <a:gd name="connsiteY1390" fmla="*/ 2601746 h 3786913"/>
                <a:gd name="connsiteX1391" fmla="*/ 1995547 w 4299368"/>
                <a:gd name="connsiteY1391" fmla="*/ 2637921 h 3786913"/>
                <a:gd name="connsiteX1392" fmla="*/ 1994771 w 4299368"/>
                <a:gd name="connsiteY1392" fmla="*/ 2642867 h 3786913"/>
                <a:gd name="connsiteX1393" fmla="*/ 1965870 w 4299368"/>
                <a:gd name="connsiteY1393" fmla="*/ 2666241 h 3786913"/>
                <a:gd name="connsiteX1394" fmla="*/ 1929792 w 4299368"/>
                <a:gd name="connsiteY1394" fmla="*/ 2699894 h 3786913"/>
                <a:gd name="connsiteX1395" fmla="*/ 1936484 w 4299368"/>
                <a:gd name="connsiteY1395" fmla="*/ 2709883 h 3786913"/>
                <a:gd name="connsiteX1396" fmla="*/ 2013489 w 4299368"/>
                <a:gd name="connsiteY1396" fmla="*/ 2645971 h 3786913"/>
                <a:gd name="connsiteX1397" fmla="*/ 2042196 w 4299368"/>
                <a:gd name="connsiteY1397" fmla="*/ 2635885 h 3786913"/>
                <a:gd name="connsiteX1398" fmla="*/ 2061884 w 4299368"/>
                <a:gd name="connsiteY1398" fmla="*/ 2624441 h 3786913"/>
                <a:gd name="connsiteX1399" fmla="*/ 2086033 w 4299368"/>
                <a:gd name="connsiteY1399" fmla="*/ 2678364 h 3786913"/>
                <a:gd name="connsiteX1400" fmla="*/ 2085936 w 4299368"/>
                <a:gd name="connsiteY1400" fmla="*/ 2679818 h 3786913"/>
                <a:gd name="connsiteX1401" fmla="*/ 2044233 w 4299368"/>
                <a:gd name="connsiteY1401" fmla="*/ 2725692 h 3786913"/>
                <a:gd name="connsiteX1402" fmla="*/ 1924458 w 4299368"/>
                <a:gd name="connsiteY1402" fmla="*/ 2825197 h 3786913"/>
                <a:gd name="connsiteX1403" fmla="*/ 1932604 w 4299368"/>
                <a:gd name="connsiteY1403" fmla="*/ 2834411 h 3786913"/>
                <a:gd name="connsiteX1404" fmla="*/ 2066248 w 4299368"/>
                <a:gd name="connsiteY1404" fmla="*/ 2733354 h 3786913"/>
                <a:gd name="connsiteX1405" fmla="*/ 2132391 w 4299368"/>
                <a:gd name="connsiteY1405" fmla="*/ 2665271 h 3786913"/>
                <a:gd name="connsiteX1406" fmla="*/ 2204935 w 4299368"/>
                <a:gd name="connsiteY1406" fmla="*/ 2658288 h 3786913"/>
                <a:gd name="connsiteX1407" fmla="*/ 2235776 w 4299368"/>
                <a:gd name="connsiteY1407" fmla="*/ 2730153 h 3786913"/>
                <a:gd name="connsiteX1408" fmla="*/ 2235097 w 4299368"/>
                <a:gd name="connsiteY1408" fmla="*/ 2732093 h 3786913"/>
                <a:gd name="connsiteX1409" fmla="*/ 2225690 w 4299368"/>
                <a:gd name="connsiteY1409" fmla="*/ 2746446 h 3786913"/>
                <a:gd name="connsiteX1410" fmla="*/ 2232576 w 4299368"/>
                <a:gd name="connsiteY1410" fmla="*/ 2751877 h 3786913"/>
                <a:gd name="connsiteX1411" fmla="*/ 2280777 w 4299368"/>
                <a:gd name="connsiteY1411" fmla="*/ 2746931 h 3786913"/>
                <a:gd name="connsiteX1412" fmla="*/ 2259440 w 4299368"/>
                <a:gd name="connsiteY1412" fmla="*/ 2788052 h 3786913"/>
                <a:gd name="connsiteX1413" fmla="*/ 2247802 w 4299368"/>
                <a:gd name="connsiteY1413" fmla="*/ 2792611 h 3786913"/>
                <a:gd name="connsiteX1414" fmla="*/ 2213179 w 4299368"/>
                <a:gd name="connsiteY1414" fmla="*/ 2808031 h 3786913"/>
                <a:gd name="connsiteX1415" fmla="*/ 2211627 w 4299368"/>
                <a:gd name="connsiteY1415" fmla="*/ 2818020 h 3786913"/>
                <a:gd name="connsiteX1416" fmla="*/ 2240432 w 4299368"/>
                <a:gd name="connsiteY1416" fmla="*/ 2814432 h 3786913"/>
                <a:gd name="connsiteX1417" fmla="*/ 2307738 w 4299368"/>
                <a:gd name="connsiteY1417" fmla="*/ 2792708 h 3786913"/>
                <a:gd name="connsiteX1418" fmla="*/ 2329172 w 4299368"/>
                <a:gd name="connsiteY1418" fmla="*/ 2791738 h 3786913"/>
                <a:gd name="connsiteX1419" fmla="*/ 2336155 w 4299368"/>
                <a:gd name="connsiteY1419" fmla="*/ 2804055 h 3786913"/>
                <a:gd name="connsiteX1420" fmla="*/ 2341586 w 4299368"/>
                <a:gd name="connsiteY1420" fmla="*/ 2818214 h 3786913"/>
                <a:gd name="connsiteX1421" fmla="*/ 2348278 w 4299368"/>
                <a:gd name="connsiteY1421" fmla="*/ 2825682 h 3786913"/>
                <a:gd name="connsiteX1422" fmla="*/ 2336155 w 4299368"/>
                <a:gd name="connsiteY1422" fmla="*/ 2848182 h 3786913"/>
                <a:gd name="connsiteX1423" fmla="*/ 2322577 w 4299368"/>
                <a:gd name="connsiteY1423" fmla="*/ 2863894 h 3786913"/>
                <a:gd name="connsiteX1424" fmla="*/ 2286499 w 4299368"/>
                <a:gd name="connsiteY1424" fmla="*/ 2874950 h 3786913"/>
                <a:gd name="connsiteX1425" fmla="*/ 2232382 w 4299368"/>
                <a:gd name="connsiteY1425" fmla="*/ 2886200 h 3786913"/>
                <a:gd name="connsiteX1426" fmla="*/ 2185636 w 4299368"/>
                <a:gd name="connsiteY1426" fmla="*/ 2907052 h 3786913"/>
                <a:gd name="connsiteX1427" fmla="*/ 2185151 w 4299368"/>
                <a:gd name="connsiteY1427" fmla="*/ 2916459 h 3786913"/>
                <a:gd name="connsiteX1428" fmla="*/ 2222974 w 4299368"/>
                <a:gd name="connsiteY1428" fmla="*/ 2909864 h 3786913"/>
                <a:gd name="connsiteX1429" fmla="*/ 2294645 w 4299368"/>
                <a:gd name="connsiteY1429" fmla="*/ 2894541 h 3786913"/>
                <a:gd name="connsiteX1430" fmla="*/ 2363116 w 4299368"/>
                <a:gd name="connsiteY1430" fmla="*/ 2879314 h 3786913"/>
                <a:gd name="connsiteX1431" fmla="*/ 2373008 w 4299368"/>
                <a:gd name="connsiteY1431" fmla="*/ 2887558 h 3786913"/>
                <a:gd name="connsiteX1432" fmla="*/ 2388526 w 4299368"/>
                <a:gd name="connsiteY1432" fmla="*/ 2912580 h 3786913"/>
                <a:gd name="connsiteX1433" fmla="*/ 2364377 w 4299368"/>
                <a:gd name="connsiteY1433" fmla="*/ 2926449 h 3786913"/>
                <a:gd name="connsiteX1434" fmla="*/ 2357879 w 4299368"/>
                <a:gd name="connsiteY1434" fmla="*/ 2931685 h 3786913"/>
                <a:gd name="connsiteX1435" fmla="*/ 2257695 w 4299368"/>
                <a:gd name="connsiteY1435" fmla="*/ 2968636 h 3786913"/>
                <a:gd name="connsiteX1436" fmla="*/ 2259343 w 4299368"/>
                <a:gd name="connsiteY1436" fmla="*/ 2979886 h 3786913"/>
                <a:gd name="connsiteX1437" fmla="*/ 2373881 w 4299368"/>
                <a:gd name="connsiteY1437" fmla="*/ 2950888 h 3786913"/>
                <a:gd name="connsiteX1438" fmla="*/ 2482212 w 4299368"/>
                <a:gd name="connsiteY1438" fmla="*/ 2984639 h 3786913"/>
                <a:gd name="connsiteX1439" fmla="*/ 2461167 w 4299368"/>
                <a:gd name="connsiteY1439" fmla="*/ 3018195 h 3786913"/>
                <a:gd name="connsiteX1440" fmla="*/ 2465822 w 4299368"/>
                <a:gd name="connsiteY1440" fmla="*/ 3032355 h 3786913"/>
                <a:gd name="connsiteX1441" fmla="*/ 2404140 w 4299368"/>
                <a:gd name="connsiteY1441" fmla="*/ 3085017 h 3786913"/>
                <a:gd name="connsiteX1442" fmla="*/ 2287857 w 4299368"/>
                <a:gd name="connsiteY1442" fmla="*/ 3096364 h 3786913"/>
                <a:gd name="connsiteX1443" fmla="*/ 2189418 w 4299368"/>
                <a:gd name="connsiteY1443" fmla="*/ 3106838 h 3786913"/>
                <a:gd name="connsiteX1444" fmla="*/ 2092143 w 4299368"/>
                <a:gd name="connsiteY1444" fmla="*/ 3089284 h 3786913"/>
                <a:gd name="connsiteX1445" fmla="*/ 1910201 w 4299368"/>
                <a:gd name="connsiteY1445" fmla="*/ 3076288 h 3786913"/>
                <a:gd name="connsiteX1446" fmla="*/ 1737958 w 4299368"/>
                <a:gd name="connsiteY1446" fmla="*/ 3058638 h 3786913"/>
                <a:gd name="connsiteX1447" fmla="*/ 1379408 w 4299368"/>
                <a:gd name="connsiteY1447" fmla="*/ 3072118 h 3786913"/>
                <a:gd name="connsiteX1448" fmla="*/ 1313459 w 4299368"/>
                <a:gd name="connsiteY1448" fmla="*/ 3085405 h 3786913"/>
                <a:gd name="connsiteX1449" fmla="*/ 1340130 w 4299368"/>
                <a:gd name="connsiteY1449" fmla="*/ 3077646 h 3786913"/>
                <a:gd name="connsiteX1450" fmla="*/ 1482890 w 4299368"/>
                <a:gd name="connsiteY1450" fmla="*/ 3051364 h 3786913"/>
                <a:gd name="connsiteX1451" fmla="*/ 1678022 w 4299368"/>
                <a:gd name="connsiteY1451" fmla="*/ 3023238 h 3786913"/>
                <a:gd name="connsiteX1452" fmla="*/ 1677537 w 4299368"/>
                <a:gd name="connsiteY1452" fmla="*/ 3011794 h 3786913"/>
                <a:gd name="connsiteX1453" fmla="*/ 1497341 w 4299368"/>
                <a:gd name="connsiteY1453" fmla="*/ 3030221 h 3786913"/>
                <a:gd name="connsiteX1454" fmla="*/ 1721955 w 4299368"/>
                <a:gd name="connsiteY1454" fmla="*/ 2955350 h 3786913"/>
                <a:gd name="connsiteX1455" fmla="*/ 1719240 w 4299368"/>
                <a:gd name="connsiteY1455" fmla="*/ 2946233 h 3786913"/>
                <a:gd name="connsiteX1456" fmla="*/ 1497147 w 4299368"/>
                <a:gd name="connsiteY1456" fmla="*/ 3001999 h 3786913"/>
                <a:gd name="connsiteX1457" fmla="*/ 1697322 w 4299368"/>
                <a:gd name="connsiteY1457" fmla="*/ 2918011 h 3786913"/>
                <a:gd name="connsiteX1458" fmla="*/ 1694315 w 4299368"/>
                <a:gd name="connsiteY1458" fmla="*/ 2909476 h 3786913"/>
                <a:gd name="connsiteX1459" fmla="*/ 1269332 w 4299368"/>
                <a:gd name="connsiteY1459" fmla="*/ 3063002 h 3786913"/>
                <a:gd name="connsiteX1460" fmla="*/ 1342360 w 4299368"/>
                <a:gd name="connsiteY1460" fmla="*/ 3019068 h 3786913"/>
                <a:gd name="connsiteX1461" fmla="*/ 1546997 w 4299368"/>
                <a:gd name="connsiteY1461" fmla="*/ 2919853 h 3786913"/>
                <a:gd name="connsiteX1462" fmla="*/ 1543602 w 4299368"/>
                <a:gd name="connsiteY1462" fmla="*/ 2908700 h 3786913"/>
                <a:gd name="connsiteX1463" fmla="*/ 2834652 w 4299368"/>
                <a:gd name="connsiteY1463" fmla="*/ 2453361 h 3786913"/>
                <a:gd name="connsiteX1464" fmla="*/ 2942886 w 4299368"/>
                <a:gd name="connsiteY1464" fmla="*/ 2434352 h 3786913"/>
                <a:gd name="connsiteX1465" fmla="*/ 3027650 w 4299368"/>
                <a:gd name="connsiteY1465" fmla="*/ 2437068 h 3786913"/>
                <a:gd name="connsiteX1466" fmla="*/ 3060721 w 4299368"/>
                <a:gd name="connsiteY1466" fmla="*/ 2454040 h 3786913"/>
                <a:gd name="connsiteX1467" fmla="*/ 3087392 w 4299368"/>
                <a:gd name="connsiteY1467" fmla="*/ 2473631 h 3786913"/>
                <a:gd name="connsiteX1468" fmla="*/ 3030172 w 4299368"/>
                <a:gd name="connsiteY1468" fmla="*/ 2481777 h 3786913"/>
                <a:gd name="connsiteX1469" fmla="*/ 3032305 w 4299368"/>
                <a:gd name="connsiteY1469" fmla="*/ 2488760 h 3786913"/>
                <a:gd name="connsiteX1470" fmla="*/ 3073814 w 4299368"/>
                <a:gd name="connsiteY1470" fmla="*/ 2484202 h 3786913"/>
                <a:gd name="connsiteX1471" fmla="*/ 3104170 w 4299368"/>
                <a:gd name="connsiteY1471" fmla="*/ 2485269 h 3786913"/>
                <a:gd name="connsiteX1472" fmla="*/ 3106595 w 4299368"/>
                <a:gd name="connsiteY1472" fmla="*/ 2512812 h 3786913"/>
                <a:gd name="connsiteX1473" fmla="*/ 3104655 w 4299368"/>
                <a:gd name="connsiteY1473" fmla="*/ 2515140 h 3786913"/>
                <a:gd name="connsiteX1474" fmla="*/ 3082155 w 4299368"/>
                <a:gd name="connsiteY1474" fmla="*/ 2517952 h 3786913"/>
                <a:gd name="connsiteX1475" fmla="*/ 3052575 w 4299368"/>
                <a:gd name="connsiteY1475" fmla="*/ 2523868 h 3786913"/>
                <a:gd name="connsiteX1476" fmla="*/ 3052866 w 4299368"/>
                <a:gd name="connsiteY1476" fmla="*/ 2531239 h 3786913"/>
                <a:gd name="connsiteX1477" fmla="*/ 3113384 w 4299368"/>
                <a:gd name="connsiteY1477" fmla="*/ 2522802 h 3786913"/>
                <a:gd name="connsiteX1478" fmla="*/ 3131520 w 4299368"/>
                <a:gd name="connsiteY1478" fmla="*/ 2526778 h 3786913"/>
                <a:gd name="connsiteX1479" fmla="*/ 3145485 w 4299368"/>
                <a:gd name="connsiteY1479" fmla="*/ 2527166 h 3786913"/>
                <a:gd name="connsiteX1480" fmla="*/ 3140636 w 4299368"/>
                <a:gd name="connsiteY1480" fmla="*/ 2562953 h 3786913"/>
                <a:gd name="connsiteX1481" fmla="*/ 3140151 w 4299368"/>
                <a:gd name="connsiteY1481" fmla="*/ 2563632 h 3786913"/>
                <a:gd name="connsiteX1482" fmla="*/ 3103685 w 4299368"/>
                <a:gd name="connsiteY1482" fmla="*/ 2574009 h 3786913"/>
                <a:gd name="connsiteX1483" fmla="*/ 3009417 w 4299368"/>
                <a:gd name="connsiteY1483" fmla="*/ 2587199 h 3786913"/>
                <a:gd name="connsiteX1484" fmla="*/ 3010678 w 4299368"/>
                <a:gd name="connsiteY1484" fmla="*/ 2594570 h 3786913"/>
                <a:gd name="connsiteX1485" fmla="*/ 3112608 w 4299368"/>
                <a:gd name="connsiteY1485" fmla="*/ 2585065 h 3786913"/>
                <a:gd name="connsiteX1486" fmla="*/ 3168858 w 4299368"/>
                <a:gd name="connsiteY1486" fmla="*/ 2571002 h 3786913"/>
                <a:gd name="connsiteX1487" fmla="*/ 3208719 w 4299368"/>
                <a:gd name="connsiteY1487" fmla="*/ 2590690 h 3786913"/>
                <a:gd name="connsiteX1488" fmla="*/ 3201639 w 4299368"/>
                <a:gd name="connsiteY1488" fmla="*/ 2637921 h 3786913"/>
                <a:gd name="connsiteX1489" fmla="*/ 3200669 w 4299368"/>
                <a:gd name="connsiteY1489" fmla="*/ 2638697 h 3786913"/>
                <a:gd name="connsiteX1490" fmla="*/ 3191165 w 4299368"/>
                <a:gd name="connsiteY1490" fmla="*/ 2643158 h 3786913"/>
                <a:gd name="connsiteX1491" fmla="*/ 3193007 w 4299368"/>
                <a:gd name="connsiteY1491" fmla="*/ 2648202 h 3786913"/>
                <a:gd name="connsiteX1492" fmla="*/ 3219581 w 4299368"/>
                <a:gd name="connsiteY1492" fmla="*/ 2661197 h 3786913"/>
                <a:gd name="connsiteX1493" fmla="*/ 3195238 w 4299368"/>
                <a:gd name="connsiteY1493" fmla="*/ 2675745 h 3786913"/>
                <a:gd name="connsiteX1494" fmla="*/ 3187770 w 4299368"/>
                <a:gd name="connsiteY1494" fmla="*/ 2674387 h 3786913"/>
                <a:gd name="connsiteX1495" fmla="*/ 3164785 w 4299368"/>
                <a:gd name="connsiteY1495" fmla="*/ 2671284 h 3786913"/>
                <a:gd name="connsiteX1496" fmla="*/ 3160809 w 4299368"/>
                <a:gd name="connsiteY1496" fmla="*/ 2676036 h 3786913"/>
                <a:gd name="connsiteX1497" fmla="*/ 3176908 w 4299368"/>
                <a:gd name="connsiteY1497" fmla="*/ 2683407 h 3786913"/>
                <a:gd name="connsiteX1498" fmla="*/ 3218902 w 4299368"/>
                <a:gd name="connsiteY1498" fmla="*/ 2693784 h 3786913"/>
                <a:gd name="connsiteX1499" fmla="*/ 3230346 w 4299368"/>
                <a:gd name="connsiteY1499" fmla="*/ 2700185 h 3786913"/>
                <a:gd name="connsiteX1500" fmla="*/ 3230055 w 4299368"/>
                <a:gd name="connsiteY1500" fmla="*/ 2708817 h 3786913"/>
                <a:gd name="connsiteX1501" fmla="*/ 3228310 w 4299368"/>
                <a:gd name="connsiteY1501" fmla="*/ 2717933 h 3786913"/>
                <a:gd name="connsiteX1502" fmla="*/ 3229376 w 4299368"/>
                <a:gd name="connsiteY1502" fmla="*/ 2723946 h 3786913"/>
                <a:gd name="connsiteX1503" fmla="*/ 3215799 w 4299368"/>
                <a:gd name="connsiteY1503" fmla="*/ 2731705 h 3786913"/>
                <a:gd name="connsiteX1504" fmla="*/ 3203676 w 4299368"/>
                <a:gd name="connsiteY1504" fmla="*/ 2735487 h 3786913"/>
                <a:gd name="connsiteX1505" fmla="*/ 3181369 w 4299368"/>
                <a:gd name="connsiteY1505" fmla="*/ 2729668 h 3786913"/>
                <a:gd name="connsiteX1506" fmla="*/ 3149655 w 4299368"/>
                <a:gd name="connsiteY1506" fmla="*/ 2718127 h 3786913"/>
                <a:gd name="connsiteX1507" fmla="*/ 3118621 w 4299368"/>
                <a:gd name="connsiteY1507" fmla="*/ 2713860 h 3786913"/>
                <a:gd name="connsiteX1508" fmla="*/ 3115323 w 4299368"/>
                <a:gd name="connsiteY1508" fmla="*/ 2718612 h 3786913"/>
                <a:gd name="connsiteX1509" fmla="*/ 3137145 w 4299368"/>
                <a:gd name="connsiteY1509" fmla="*/ 2727341 h 3786913"/>
                <a:gd name="connsiteX1510" fmla="*/ 3179333 w 4299368"/>
                <a:gd name="connsiteY1510" fmla="*/ 2742373 h 3786913"/>
                <a:gd name="connsiteX1511" fmla="*/ 3219775 w 4299368"/>
                <a:gd name="connsiteY1511" fmla="*/ 2756533 h 3786913"/>
                <a:gd name="connsiteX1512" fmla="*/ 3222200 w 4299368"/>
                <a:gd name="connsiteY1512" fmla="*/ 2764000 h 3786913"/>
                <a:gd name="connsiteX1513" fmla="*/ 3222200 w 4299368"/>
                <a:gd name="connsiteY1513" fmla="*/ 2781942 h 3786913"/>
                <a:gd name="connsiteX1514" fmla="*/ 3205227 w 4299368"/>
                <a:gd name="connsiteY1514" fmla="*/ 2781360 h 3786913"/>
                <a:gd name="connsiteX1515" fmla="*/ 3200184 w 4299368"/>
                <a:gd name="connsiteY1515" fmla="*/ 2782039 h 3786913"/>
                <a:gd name="connsiteX1516" fmla="*/ 3136272 w 4299368"/>
                <a:gd name="connsiteY1516" fmla="*/ 2769044 h 3786913"/>
                <a:gd name="connsiteX1517" fmla="*/ 3133556 w 4299368"/>
                <a:gd name="connsiteY1517" fmla="*/ 2775445 h 3786913"/>
                <a:gd name="connsiteX1518" fmla="*/ 3202415 w 4299368"/>
                <a:gd name="connsiteY1518" fmla="*/ 2797169 h 3786913"/>
                <a:gd name="connsiteX1519" fmla="*/ 3247803 w 4299368"/>
                <a:gd name="connsiteY1519" fmla="*/ 2849540 h 3786913"/>
                <a:gd name="connsiteX1520" fmla="*/ 3226079 w 4299368"/>
                <a:gd name="connsiteY1520" fmla="*/ 2860208 h 3786913"/>
                <a:gd name="connsiteX1521" fmla="*/ 3223945 w 4299368"/>
                <a:gd name="connsiteY1521" fmla="*/ 2869131 h 3786913"/>
                <a:gd name="connsiteX1522" fmla="*/ 3174968 w 4299368"/>
                <a:gd name="connsiteY1522" fmla="*/ 2876599 h 3786913"/>
                <a:gd name="connsiteX1523" fmla="*/ 3110959 w 4299368"/>
                <a:gd name="connsiteY1523" fmla="*/ 2845079 h 3786913"/>
                <a:gd name="connsiteX1524" fmla="*/ 3056454 w 4299368"/>
                <a:gd name="connsiteY1524" fmla="*/ 2818796 h 3786913"/>
                <a:gd name="connsiteX1525" fmla="*/ 3011550 w 4299368"/>
                <a:gd name="connsiteY1525" fmla="*/ 2778354 h 3786913"/>
                <a:gd name="connsiteX1526" fmla="*/ 2921258 w 4299368"/>
                <a:gd name="connsiteY1526" fmla="*/ 2713084 h 3786913"/>
                <a:gd name="connsiteX1527" fmla="*/ 2837464 w 4299368"/>
                <a:gd name="connsiteY1527" fmla="*/ 2648493 h 3786913"/>
                <a:gd name="connsiteX1528" fmla="*/ 2646891 w 4299368"/>
                <a:gd name="connsiteY1528" fmla="*/ 2540161 h 3786913"/>
                <a:gd name="connsiteX1529" fmla="*/ 2608388 w 4299368"/>
                <a:gd name="connsiteY1529" fmla="*/ 2525905 h 3786913"/>
                <a:gd name="connsiteX1530" fmla="*/ 2624779 w 4299368"/>
                <a:gd name="connsiteY1530" fmla="*/ 2530463 h 3786913"/>
                <a:gd name="connsiteX1531" fmla="*/ 2707409 w 4299368"/>
                <a:gd name="connsiteY1531" fmla="*/ 2562759 h 3786913"/>
                <a:gd name="connsiteX1532" fmla="*/ 2817777 w 4299368"/>
                <a:gd name="connsiteY1532" fmla="*/ 2610960 h 3786913"/>
                <a:gd name="connsiteX1533" fmla="*/ 2821268 w 4299368"/>
                <a:gd name="connsiteY1533" fmla="*/ 2604850 h 3786913"/>
                <a:gd name="connsiteX1534" fmla="*/ 2721763 w 4299368"/>
                <a:gd name="connsiteY1534" fmla="*/ 2556455 h 3786913"/>
                <a:gd name="connsiteX1535" fmla="*/ 2862486 w 4299368"/>
                <a:gd name="connsiteY1535" fmla="*/ 2589817 h 3786913"/>
                <a:gd name="connsiteX1536" fmla="*/ 2864038 w 4299368"/>
                <a:gd name="connsiteY1536" fmla="*/ 2584192 h 3786913"/>
                <a:gd name="connsiteX1537" fmla="*/ 2730782 w 4299368"/>
                <a:gd name="connsiteY1537" fmla="*/ 2541713 h 3786913"/>
                <a:gd name="connsiteX1538" fmla="*/ 2861807 w 4299368"/>
                <a:gd name="connsiteY1538" fmla="*/ 2562468 h 3786913"/>
                <a:gd name="connsiteX1539" fmla="*/ 2862971 w 4299368"/>
                <a:gd name="connsiteY1539" fmla="*/ 2557037 h 3786913"/>
                <a:gd name="connsiteX1540" fmla="*/ 2592968 w 4299368"/>
                <a:gd name="connsiteY1540" fmla="*/ 2500010 h 3786913"/>
                <a:gd name="connsiteX1541" fmla="*/ 2645048 w 4299368"/>
                <a:gd name="connsiteY1541" fmla="*/ 2500689 h 3786913"/>
                <a:gd name="connsiteX1542" fmla="*/ 2783250 w 4299368"/>
                <a:gd name="connsiteY1542" fmla="*/ 2515043 h 3786913"/>
                <a:gd name="connsiteX1543" fmla="*/ 2784996 w 4299368"/>
                <a:gd name="connsiteY1543" fmla="*/ 2508254 h 3786913"/>
                <a:gd name="connsiteX1544" fmla="*/ 2678702 w 4299368"/>
                <a:gd name="connsiteY1544" fmla="*/ 2488275 h 3786913"/>
                <a:gd name="connsiteX1545" fmla="*/ 2718174 w 4299368"/>
                <a:gd name="connsiteY1545" fmla="*/ 2484881 h 3786913"/>
                <a:gd name="connsiteX1546" fmla="*/ 2861323 w 4299368"/>
                <a:gd name="connsiteY1546" fmla="*/ 2479062 h 3786913"/>
                <a:gd name="connsiteX1547" fmla="*/ 2861032 w 4299368"/>
                <a:gd name="connsiteY1547" fmla="*/ 2473534 h 3786913"/>
                <a:gd name="connsiteX1548" fmla="*/ 2734662 w 4299368"/>
                <a:gd name="connsiteY1548" fmla="*/ 2472370 h 3786913"/>
                <a:gd name="connsiteX1549" fmla="*/ 2668809 w 4299368"/>
                <a:gd name="connsiteY1549" fmla="*/ 2474988 h 3786913"/>
                <a:gd name="connsiteX1550" fmla="*/ 2834652 w 4299368"/>
                <a:gd name="connsiteY1550" fmla="*/ 2453361 h 3786913"/>
                <a:gd name="connsiteX1551" fmla="*/ 2932800 w 4299368"/>
                <a:gd name="connsiteY1551" fmla="*/ 1902589 h 3786913"/>
                <a:gd name="connsiteX1552" fmla="*/ 2938715 w 4299368"/>
                <a:gd name="connsiteY1552" fmla="*/ 1909960 h 3786913"/>
                <a:gd name="connsiteX1553" fmla="*/ 2961410 w 4299368"/>
                <a:gd name="connsiteY1553" fmla="*/ 1939249 h 3786913"/>
                <a:gd name="connsiteX1554" fmla="*/ 2929211 w 4299368"/>
                <a:gd name="connsiteY1554" fmla="*/ 1980079 h 3786913"/>
                <a:gd name="connsiteX1555" fmla="*/ 2936485 w 4299368"/>
                <a:gd name="connsiteY1555" fmla="*/ 1984735 h 3786913"/>
                <a:gd name="connsiteX1556" fmla="*/ 2973339 w 4299368"/>
                <a:gd name="connsiteY1556" fmla="*/ 1944292 h 3786913"/>
                <a:gd name="connsiteX1557" fmla="*/ 2995645 w 4299368"/>
                <a:gd name="connsiteY1557" fmla="*/ 1944098 h 3786913"/>
                <a:gd name="connsiteX1558" fmla="*/ 2983716 w 4299368"/>
                <a:gd name="connsiteY1558" fmla="*/ 1970866 h 3786913"/>
                <a:gd name="connsiteX1559" fmla="*/ 2968974 w 4299368"/>
                <a:gd name="connsiteY1559" fmla="*/ 1981922 h 3786913"/>
                <a:gd name="connsiteX1560" fmla="*/ 2961992 w 4299368"/>
                <a:gd name="connsiteY1560" fmla="*/ 1998797 h 3786913"/>
                <a:gd name="connsiteX1561" fmla="*/ 2966841 w 4299368"/>
                <a:gd name="connsiteY1561" fmla="*/ 2001222 h 3786913"/>
                <a:gd name="connsiteX1562" fmla="*/ 2985268 w 4299368"/>
                <a:gd name="connsiteY1562" fmla="*/ 1982310 h 3786913"/>
                <a:gd name="connsiteX1563" fmla="*/ 2993512 w 4299368"/>
                <a:gd name="connsiteY1563" fmla="*/ 1976103 h 3786913"/>
                <a:gd name="connsiteX1564" fmla="*/ 2995742 w 4299368"/>
                <a:gd name="connsiteY1564" fmla="*/ 1977170 h 3786913"/>
                <a:gd name="connsiteX1565" fmla="*/ 3017466 w 4299368"/>
                <a:gd name="connsiteY1565" fmla="*/ 1985317 h 3786913"/>
                <a:gd name="connsiteX1566" fmla="*/ 3021443 w 4299368"/>
                <a:gd name="connsiteY1566" fmla="*/ 2009757 h 3786913"/>
                <a:gd name="connsiteX1567" fmla="*/ 3005343 w 4299368"/>
                <a:gd name="connsiteY1567" fmla="*/ 2018679 h 3786913"/>
                <a:gd name="connsiteX1568" fmla="*/ 2992348 w 4299368"/>
                <a:gd name="connsiteY1568" fmla="*/ 2038464 h 3786913"/>
                <a:gd name="connsiteX1569" fmla="*/ 2998652 w 4299368"/>
                <a:gd name="connsiteY1569" fmla="*/ 2046707 h 3786913"/>
                <a:gd name="connsiteX1570" fmla="*/ 3020861 w 4299368"/>
                <a:gd name="connsiteY1570" fmla="*/ 2031966 h 3786913"/>
                <a:gd name="connsiteX1571" fmla="*/ 2915633 w 4299368"/>
                <a:gd name="connsiteY1571" fmla="*/ 2134187 h 3786913"/>
                <a:gd name="connsiteX1572" fmla="*/ 2920968 w 4299368"/>
                <a:gd name="connsiteY1572" fmla="*/ 2137096 h 3786913"/>
                <a:gd name="connsiteX1573" fmla="*/ 2947929 w 4299368"/>
                <a:gd name="connsiteY1573" fmla="*/ 2114208 h 3786913"/>
                <a:gd name="connsiteX1574" fmla="*/ 2974503 w 4299368"/>
                <a:gd name="connsiteY1574" fmla="*/ 2093648 h 3786913"/>
                <a:gd name="connsiteX1575" fmla="*/ 2992542 w 4299368"/>
                <a:gd name="connsiteY1575" fmla="*/ 2081331 h 3786913"/>
                <a:gd name="connsiteX1576" fmla="*/ 2992833 w 4299368"/>
                <a:gd name="connsiteY1576" fmla="*/ 2081331 h 3786913"/>
                <a:gd name="connsiteX1577" fmla="*/ 2989341 w 4299368"/>
                <a:gd name="connsiteY1577" fmla="*/ 2115275 h 3786913"/>
                <a:gd name="connsiteX1578" fmla="*/ 2995936 w 4299368"/>
                <a:gd name="connsiteY1578" fmla="*/ 2122937 h 3786913"/>
                <a:gd name="connsiteX1579" fmla="*/ 3029686 w 4299368"/>
                <a:gd name="connsiteY1579" fmla="*/ 2144370 h 3786913"/>
                <a:gd name="connsiteX1580" fmla="*/ 2993803 w 4299368"/>
                <a:gd name="connsiteY1580" fmla="*/ 2250859 h 3786913"/>
                <a:gd name="connsiteX1581" fmla="*/ 2841926 w 4299368"/>
                <a:gd name="connsiteY1581" fmla="*/ 2298866 h 3786913"/>
                <a:gd name="connsiteX1582" fmla="*/ 2767539 w 4299368"/>
                <a:gd name="connsiteY1582" fmla="*/ 2350946 h 3786913"/>
                <a:gd name="connsiteX1583" fmla="*/ 2717592 w 4299368"/>
                <a:gd name="connsiteY1583" fmla="*/ 2377520 h 3786913"/>
                <a:gd name="connsiteX1584" fmla="*/ 2752216 w 4299368"/>
                <a:gd name="connsiteY1584" fmla="*/ 2351237 h 3786913"/>
                <a:gd name="connsiteX1585" fmla="*/ 2839210 w 4299368"/>
                <a:gd name="connsiteY1585" fmla="*/ 2270643 h 3786913"/>
                <a:gd name="connsiteX1586" fmla="*/ 2835428 w 4299368"/>
                <a:gd name="connsiteY1586" fmla="*/ 2264242 h 3786913"/>
                <a:gd name="connsiteX1587" fmla="*/ 2751052 w 4299368"/>
                <a:gd name="connsiteY1587" fmla="*/ 2337950 h 3786913"/>
                <a:gd name="connsiteX1588" fmla="*/ 2688497 w 4299368"/>
                <a:gd name="connsiteY1588" fmla="*/ 2385666 h 3786913"/>
                <a:gd name="connsiteX1589" fmla="*/ 2779565 w 4299368"/>
                <a:gd name="connsiteY1589" fmla="*/ 2281603 h 3786913"/>
                <a:gd name="connsiteX1590" fmla="*/ 2774716 w 4299368"/>
                <a:gd name="connsiteY1590" fmla="*/ 2275977 h 3786913"/>
                <a:gd name="connsiteX1591" fmla="*/ 2712549 w 4299368"/>
                <a:gd name="connsiteY1591" fmla="*/ 2343090 h 3786913"/>
                <a:gd name="connsiteX1592" fmla="*/ 2658238 w 4299368"/>
                <a:gd name="connsiteY1592" fmla="*/ 2391679 h 3786913"/>
                <a:gd name="connsiteX1593" fmla="*/ 2691213 w 4299368"/>
                <a:gd name="connsiteY1593" fmla="*/ 2349006 h 3786913"/>
                <a:gd name="connsiteX1594" fmla="*/ 2751343 w 4299368"/>
                <a:gd name="connsiteY1594" fmla="*/ 2233789 h 3786913"/>
                <a:gd name="connsiteX1595" fmla="*/ 2745330 w 4299368"/>
                <a:gd name="connsiteY1595" fmla="*/ 2231171 h 3786913"/>
                <a:gd name="connsiteX1596" fmla="*/ 2685684 w 4299368"/>
                <a:gd name="connsiteY1596" fmla="*/ 2335622 h 3786913"/>
                <a:gd name="connsiteX1597" fmla="*/ 2690146 w 4299368"/>
                <a:gd name="connsiteY1597" fmla="*/ 2326506 h 3786913"/>
                <a:gd name="connsiteX1598" fmla="*/ 2717786 w 4299368"/>
                <a:gd name="connsiteY1598" fmla="*/ 2263757 h 3786913"/>
                <a:gd name="connsiteX1599" fmla="*/ 2711579 w 4299368"/>
                <a:gd name="connsiteY1599" fmla="*/ 2261624 h 3786913"/>
                <a:gd name="connsiteX1600" fmla="*/ 2705857 w 4299368"/>
                <a:gd name="connsiteY1600" fmla="*/ 2269867 h 3786913"/>
                <a:gd name="connsiteX1601" fmla="*/ 2707506 w 4299368"/>
                <a:gd name="connsiteY1601" fmla="*/ 2265406 h 3786913"/>
                <a:gd name="connsiteX1602" fmla="*/ 2749694 w 4299368"/>
                <a:gd name="connsiteY1602" fmla="*/ 2097236 h 3786913"/>
                <a:gd name="connsiteX1603" fmla="*/ 2743099 w 4299368"/>
                <a:gd name="connsiteY1603" fmla="*/ 2096072 h 3786913"/>
                <a:gd name="connsiteX1604" fmla="*/ 2718271 w 4299368"/>
                <a:gd name="connsiteY1604" fmla="*/ 2187819 h 3786913"/>
                <a:gd name="connsiteX1605" fmla="*/ 2719920 w 4299368"/>
                <a:gd name="connsiteY1605" fmla="*/ 2167161 h 3786913"/>
                <a:gd name="connsiteX1606" fmla="*/ 2721084 w 4299368"/>
                <a:gd name="connsiteY1606" fmla="*/ 2165222 h 3786913"/>
                <a:gd name="connsiteX1607" fmla="*/ 2728357 w 4299368"/>
                <a:gd name="connsiteY1607" fmla="*/ 2088217 h 3786913"/>
                <a:gd name="connsiteX1608" fmla="*/ 2722829 w 4299368"/>
                <a:gd name="connsiteY1608" fmla="*/ 2019358 h 3786913"/>
                <a:gd name="connsiteX1609" fmla="*/ 2787421 w 4299368"/>
                <a:gd name="connsiteY1609" fmla="*/ 1976200 h 3786913"/>
                <a:gd name="connsiteX1610" fmla="*/ 2936485 w 4299368"/>
                <a:gd name="connsiteY1610" fmla="*/ 1858171 h 3786913"/>
                <a:gd name="connsiteX1611" fmla="*/ 2932800 w 4299368"/>
                <a:gd name="connsiteY1611" fmla="*/ 1902589 h 3786913"/>
                <a:gd name="connsiteX1612" fmla="*/ 2810794 w 4299368"/>
                <a:gd name="connsiteY1612" fmla="*/ 1904626 h 3786913"/>
                <a:gd name="connsiteX1613" fmla="*/ 2805848 w 4299368"/>
                <a:gd name="connsiteY1613" fmla="*/ 1896576 h 3786913"/>
                <a:gd name="connsiteX1614" fmla="*/ 2723799 w 4299368"/>
                <a:gd name="connsiteY1614" fmla="*/ 1944486 h 3786913"/>
                <a:gd name="connsiteX1615" fmla="*/ 2725060 w 4299368"/>
                <a:gd name="connsiteY1615" fmla="*/ 1926932 h 3786913"/>
                <a:gd name="connsiteX1616" fmla="*/ 2718950 w 4299368"/>
                <a:gd name="connsiteY1616" fmla="*/ 1925090 h 3786913"/>
                <a:gd name="connsiteX1617" fmla="*/ 2712840 w 4299368"/>
                <a:gd name="connsiteY1617" fmla="*/ 1950111 h 3786913"/>
                <a:gd name="connsiteX1618" fmla="*/ 2712646 w 4299368"/>
                <a:gd name="connsiteY1618" fmla="*/ 1951663 h 3786913"/>
                <a:gd name="connsiteX1619" fmla="*/ 2708573 w 4299368"/>
                <a:gd name="connsiteY1619" fmla="*/ 1954379 h 3786913"/>
                <a:gd name="connsiteX1620" fmla="*/ 2708573 w 4299368"/>
                <a:gd name="connsiteY1620" fmla="*/ 1953991 h 3786913"/>
                <a:gd name="connsiteX1621" fmla="*/ 2705469 w 4299368"/>
                <a:gd name="connsiteY1621" fmla="*/ 1930327 h 3786913"/>
                <a:gd name="connsiteX1622" fmla="*/ 2702269 w 4299368"/>
                <a:gd name="connsiteY1622" fmla="*/ 1921501 h 3786913"/>
                <a:gd name="connsiteX1623" fmla="*/ 2695286 w 4299368"/>
                <a:gd name="connsiteY1623" fmla="*/ 1922762 h 3786913"/>
                <a:gd name="connsiteX1624" fmla="*/ 2701396 w 4299368"/>
                <a:gd name="connsiteY1624" fmla="*/ 1955931 h 3786913"/>
                <a:gd name="connsiteX1625" fmla="*/ 2703724 w 4299368"/>
                <a:gd name="connsiteY1625" fmla="*/ 1957579 h 3786913"/>
                <a:gd name="connsiteX1626" fmla="*/ 2688012 w 4299368"/>
                <a:gd name="connsiteY1626" fmla="*/ 1968344 h 3786913"/>
                <a:gd name="connsiteX1627" fmla="*/ 2681805 w 4299368"/>
                <a:gd name="connsiteY1627" fmla="*/ 1932460 h 3786913"/>
                <a:gd name="connsiteX1628" fmla="*/ 2680544 w 4299368"/>
                <a:gd name="connsiteY1628" fmla="*/ 1879313 h 3786913"/>
                <a:gd name="connsiteX1629" fmla="*/ 2673756 w 4299368"/>
                <a:gd name="connsiteY1629" fmla="*/ 1878440 h 3786913"/>
                <a:gd name="connsiteX1630" fmla="*/ 2673465 w 4299368"/>
                <a:gd name="connsiteY1630" fmla="*/ 1953797 h 3786913"/>
                <a:gd name="connsiteX1631" fmla="*/ 2660178 w 4299368"/>
                <a:gd name="connsiteY1631" fmla="*/ 1926835 h 3786913"/>
                <a:gd name="connsiteX1632" fmla="*/ 2655135 w 4299368"/>
                <a:gd name="connsiteY1632" fmla="*/ 1914227 h 3786913"/>
                <a:gd name="connsiteX1633" fmla="*/ 2652904 w 4299368"/>
                <a:gd name="connsiteY1633" fmla="*/ 1889303 h 3786913"/>
                <a:gd name="connsiteX1634" fmla="*/ 2647182 w 4299368"/>
                <a:gd name="connsiteY1634" fmla="*/ 1847696 h 3786913"/>
                <a:gd name="connsiteX1635" fmla="*/ 2642139 w 4299368"/>
                <a:gd name="connsiteY1635" fmla="*/ 1847987 h 3786913"/>
                <a:gd name="connsiteX1636" fmla="*/ 2642139 w 4299368"/>
                <a:gd name="connsiteY1636" fmla="*/ 1880865 h 3786913"/>
                <a:gd name="connsiteX1637" fmla="*/ 2632538 w 4299368"/>
                <a:gd name="connsiteY1637" fmla="*/ 1853709 h 3786913"/>
                <a:gd name="connsiteX1638" fmla="*/ 2641460 w 4299368"/>
                <a:gd name="connsiteY1638" fmla="*/ 1840423 h 3786913"/>
                <a:gd name="connsiteX1639" fmla="*/ 2630792 w 4299368"/>
                <a:gd name="connsiteY1639" fmla="*/ 1831403 h 3786913"/>
                <a:gd name="connsiteX1640" fmla="*/ 2626621 w 4299368"/>
                <a:gd name="connsiteY1640" fmla="*/ 1835186 h 3786913"/>
                <a:gd name="connsiteX1641" fmla="*/ 2617796 w 4299368"/>
                <a:gd name="connsiteY1641" fmla="*/ 1802793 h 3786913"/>
                <a:gd name="connsiteX1642" fmla="*/ 2621287 w 4299368"/>
                <a:gd name="connsiteY1642" fmla="*/ 1797750 h 3786913"/>
                <a:gd name="connsiteX1643" fmla="*/ 2621675 w 4299368"/>
                <a:gd name="connsiteY1643" fmla="*/ 1797556 h 3786913"/>
                <a:gd name="connsiteX1644" fmla="*/ 2656493 w 4299368"/>
                <a:gd name="connsiteY1644" fmla="*/ 1763805 h 3786913"/>
                <a:gd name="connsiteX1645" fmla="*/ 2703433 w 4299368"/>
                <a:gd name="connsiteY1645" fmla="*/ 1720939 h 3786913"/>
                <a:gd name="connsiteX1646" fmla="*/ 2697129 w 4299368"/>
                <a:gd name="connsiteY1646" fmla="*/ 1756338 h 3786913"/>
                <a:gd name="connsiteX1647" fmla="*/ 2675307 w 4299368"/>
                <a:gd name="connsiteY1647" fmla="*/ 1780293 h 3786913"/>
                <a:gd name="connsiteX1648" fmla="*/ 2653583 w 4299368"/>
                <a:gd name="connsiteY1648" fmla="*/ 1802793 h 3786913"/>
                <a:gd name="connsiteX1649" fmla="*/ 2666288 w 4299368"/>
                <a:gd name="connsiteY1649" fmla="*/ 1813364 h 3786913"/>
                <a:gd name="connsiteX1650" fmla="*/ 2693249 w 4299368"/>
                <a:gd name="connsiteY1650" fmla="*/ 1785336 h 3786913"/>
                <a:gd name="connsiteX1651" fmla="*/ 2741935 w 4299368"/>
                <a:gd name="connsiteY1651" fmla="*/ 1746930 h 3786913"/>
                <a:gd name="connsiteX1652" fmla="*/ 2761138 w 4299368"/>
                <a:gd name="connsiteY1652" fmla="*/ 1740529 h 3786913"/>
                <a:gd name="connsiteX1653" fmla="*/ 2757356 w 4299368"/>
                <a:gd name="connsiteY1653" fmla="*/ 1769818 h 3786913"/>
                <a:gd name="connsiteX1654" fmla="*/ 2763466 w 4299368"/>
                <a:gd name="connsiteY1654" fmla="*/ 1771564 h 3786913"/>
                <a:gd name="connsiteX1655" fmla="*/ 2774619 w 4299368"/>
                <a:gd name="connsiteY1655" fmla="*/ 1738202 h 3786913"/>
                <a:gd name="connsiteX1656" fmla="*/ 2783638 w 4299368"/>
                <a:gd name="connsiteY1656" fmla="*/ 1737329 h 3786913"/>
                <a:gd name="connsiteX1657" fmla="*/ 2790718 w 4299368"/>
                <a:gd name="connsiteY1657" fmla="*/ 1737038 h 3786913"/>
                <a:gd name="connsiteX1658" fmla="*/ 2823693 w 4299368"/>
                <a:gd name="connsiteY1658" fmla="*/ 1741596 h 3786913"/>
                <a:gd name="connsiteX1659" fmla="*/ 2753864 w 4299368"/>
                <a:gd name="connsiteY1659" fmla="*/ 1809970 h 3786913"/>
                <a:gd name="connsiteX1660" fmla="*/ 2708961 w 4299368"/>
                <a:gd name="connsiteY1660" fmla="*/ 1859334 h 3786913"/>
                <a:gd name="connsiteX1661" fmla="*/ 2718077 w 4299368"/>
                <a:gd name="connsiteY1661" fmla="*/ 1868645 h 3786913"/>
                <a:gd name="connsiteX1662" fmla="*/ 2787906 w 4299368"/>
                <a:gd name="connsiteY1662" fmla="*/ 1799399 h 3786913"/>
                <a:gd name="connsiteX1663" fmla="*/ 2805944 w 4299368"/>
                <a:gd name="connsiteY1663" fmla="*/ 1783978 h 3786913"/>
                <a:gd name="connsiteX1664" fmla="*/ 2806332 w 4299368"/>
                <a:gd name="connsiteY1664" fmla="*/ 1783881 h 3786913"/>
                <a:gd name="connsiteX1665" fmla="*/ 2848618 w 4299368"/>
                <a:gd name="connsiteY1665" fmla="*/ 1759926 h 3786913"/>
                <a:gd name="connsiteX1666" fmla="*/ 2825632 w 4299368"/>
                <a:gd name="connsiteY1666" fmla="*/ 1794064 h 3786913"/>
                <a:gd name="connsiteX1667" fmla="*/ 2813509 w 4299368"/>
                <a:gd name="connsiteY1667" fmla="*/ 1811618 h 3786913"/>
                <a:gd name="connsiteX1668" fmla="*/ 2817292 w 4299368"/>
                <a:gd name="connsiteY1668" fmla="*/ 1817825 h 3786913"/>
                <a:gd name="connsiteX1669" fmla="*/ 2892260 w 4299368"/>
                <a:gd name="connsiteY1669" fmla="*/ 1812782 h 3786913"/>
                <a:gd name="connsiteX1670" fmla="*/ 2887605 w 4299368"/>
                <a:gd name="connsiteY1670" fmla="*/ 1819086 h 3786913"/>
                <a:gd name="connsiteX1671" fmla="*/ 2835622 w 4299368"/>
                <a:gd name="connsiteY1671" fmla="*/ 1871457 h 3786913"/>
                <a:gd name="connsiteX1672" fmla="*/ 2842895 w 4299368"/>
                <a:gd name="connsiteY1672" fmla="*/ 1879410 h 3786913"/>
                <a:gd name="connsiteX1673" fmla="*/ 2890224 w 4299368"/>
                <a:gd name="connsiteY1673" fmla="*/ 1847211 h 3786913"/>
                <a:gd name="connsiteX1674" fmla="*/ 2908554 w 4299368"/>
                <a:gd name="connsiteY1674" fmla="*/ 1822093 h 3786913"/>
                <a:gd name="connsiteX1675" fmla="*/ 2929502 w 4299368"/>
                <a:gd name="connsiteY1675" fmla="*/ 1844496 h 3786913"/>
                <a:gd name="connsiteX1676" fmla="*/ 2872379 w 4299368"/>
                <a:gd name="connsiteY1676" fmla="*/ 1901232 h 3786913"/>
                <a:gd name="connsiteX1677" fmla="*/ 2764048 w 4299368"/>
                <a:gd name="connsiteY1677" fmla="*/ 1971060 h 3786913"/>
                <a:gd name="connsiteX1678" fmla="*/ 2763951 w 4299368"/>
                <a:gd name="connsiteY1678" fmla="*/ 1961459 h 3786913"/>
                <a:gd name="connsiteX1679" fmla="*/ 2762302 w 4299368"/>
                <a:gd name="connsiteY1679" fmla="*/ 1954185 h 3786913"/>
                <a:gd name="connsiteX1680" fmla="*/ 2758908 w 4299368"/>
                <a:gd name="connsiteY1680" fmla="*/ 1948754 h 3786913"/>
                <a:gd name="connsiteX1681" fmla="*/ 2757356 w 4299368"/>
                <a:gd name="connsiteY1681" fmla="*/ 1948948 h 3786913"/>
                <a:gd name="connsiteX1682" fmla="*/ 2754058 w 4299368"/>
                <a:gd name="connsiteY1682" fmla="*/ 1952633 h 3786913"/>
                <a:gd name="connsiteX1683" fmla="*/ 2753670 w 4299368"/>
                <a:gd name="connsiteY1683" fmla="*/ 1977170 h 3786913"/>
                <a:gd name="connsiteX1684" fmla="*/ 2720793 w 4299368"/>
                <a:gd name="connsiteY1684" fmla="*/ 1995694 h 3786913"/>
                <a:gd name="connsiteX1685" fmla="*/ 2719532 w 4299368"/>
                <a:gd name="connsiteY1685" fmla="*/ 1981243 h 3786913"/>
                <a:gd name="connsiteX1686" fmla="*/ 2711773 w 4299368"/>
                <a:gd name="connsiteY1686" fmla="*/ 1980758 h 3786913"/>
                <a:gd name="connsiteX1687" fmla="*/ 2708767 w 4299368"/>
                <a:gd name="connsiteY1687" fmla="*/ 2002386 h 3786913"/>
                <a:gd name="connsiteX1688" fmla="*/ 2701105 w 4299368"/>
                <a:gd name="connsiteY1688" fmla="*/ 2006556 h 3786913"/>
                <a:gd name="connsiteX1689" fmla="*/ 2693928 w 4299368"/>
                <a:gd name="connsiteY1689" fmla="*/ 1990360 h 3786913"/>
                <a:gd name="connsiteX1690" fmla="*/ 2810794 w 4299368"/>
                <a:gd name="connsiteY1690" fmla="*/ 1904626 h 3786913"/>
                <a:gd name="connsiteX1691" fmla="*/ 2608582 w 4299368"/>
                <a:gd name="connsiteY1691" fmla="*/ 1749452 h 3786913"/>
                <a:gd name="connsiteX1692" fmla="*/ 2597623 w 4299368"/>
                <a:gd name="connsiteY1692" fmla="*/ 1716380 h 3786913"/>
                <a:gd name="connsiteX1693" fmla="*/ 2575608 w 4299368"/>
                <a:gd name="connsiteY1693" fmla="*/ 1699699 h 3786913"/>
                <a:gd name="connsiteX1694" fmla="*/ 2571340 w 4299368"/>
                <a:gd name="connsiteY1694" fmla="*/ 1694850 h 3786913"/>
                <a:gd name="connsiteX1695" fmla="*/ 2584627 w 4299368"/>
                <a:gd name="connsiteY1695" fmla="*/ 1700669 h 3786913"/>
                <a:gd name="connsiteX1696" fmla="*/ 2597623 w 4299368"/>
                <a:gd name="connsiteY1696" fmla="*/ 1706973 h 3786913"/>
                <a:gd name="connsiteX1697" fmla="*/ 2654650 w 4299368"/>
                <a:gd name="connsiteY1697" fmla="*/ 1696499 h 3786913"/>
                <a:gd name="connsiteX1698" fmla="*/ 2646309 w 4299368"/>
                <a:gd name="connsiteY1698" fmla="*/ 1732868 h 3786913"/>
                <a:gd name="connsiteX1699" fmla="*/ 2612947 w 4299368"/>
                <a:gd name="connsiteY1699" fmla="*/ 1780487 h 3786913"/>
                <a:gd name="connsiteX1700" fmla="*/ 2608582 w 4299368"/>
                <a:gd name="connsiteY1700" fmla="*/ 1749452 h 3786913"/>
                <a:gd name="connsiteX1701" fmla="*/ 2709737 w 4299368"/>
                <a:gd name="connsiteY1701" fmla="*/ 2027117 h 3786913"/>
                <a:gd name="connsiteX1702" fmla="*/ 2715556 w 4299368"/>
                <a:gd name="connsiteY1702" fmla="*/ 2075221 h 3786913"/>
                <a:gd name="connsiteX1703" fmla="*/ 2715943 w 4299368"/>
                <a:gd name="connsiteY1703" fmla="*/ 2115178 h 3786913"/>
                <a:gd name="connsiteX1704" fmla="*/ 2708282 w 4299368"/>
                <a:gd name="connsiteY1704" fmla="*/ 2045641 h 3786913"/>
                <a:gd name="connsiteX1705" fmla="*/ 2706924 w 4299368"/>
                <a:gd name="connsiteY1705" fmla="*/ 2028765 h 3786913"/>
                <a:gd name="connsiteX1706" fmla="*/ 2709737 w 4299368"/>
                <a:gd name="connsiteY1706" fmla="*/ 2027117 h 3786913"/>
                <a:gd name="connsiteX1707" fmla="*/ 2954039 w 4299368"/>
                <a:gd name="connsiteY1707" fmla="*/ 1792610 h 3786913"/>
                <a:gd name="connsiteX1708" fmla="*/ 2955591 w 4299368"/>
                <a:gd name="connsiteY1708" fmla="*/ 1801241 h 3786913"/>
                <a:gd name="connsiteX1709" fmla="*/ 2936485 w 4299368"/>
                <a:gd name="connsiteY1709" fmla="*/ 1835186 h 3786913"/>
                <a:gd name="connsiteX1710" fmla="*/ 2914858 w 4299368"/>
                <a:gd name="connsiteY1710" fmla="*/ 1813752 h 3786913"/>
                <a:gd name="connsiteX1711" fmla="*/ 2954039 w 4299368"/>
                <a:gd name="connsiteY1711" fmla="*/ 1792610 h 3786913"/>
                <a:gd name="connsiteX1712" fmla="*/ 2917379 w 4299368"/>
                <a:gd name="connsiteY1712" fmla="*/ 1769139 h 3786913"/>
                <a:gd name="connsiteX1713" fmla="*/ 2931636 w 4299368"/>
                <a:gd name="connsiteY1713" fmla="*/ 1774474 h 3786913"/>
                <a:gd name="connsiteX1714" fmla="*/ 2914567 w 4299368"/>
                <a:gd name="connsiteY1714" fmla="*/ 1783590 h 3786913"/>
                <a:gd name="connsiteX1715" fmla="*/ 2898079 w 4299368"/>
                <a:gd name="connsiteY1715" fmla="*/ 1804442 h 3786913"/>
                <a:gd name="connsiteX1716" fmla="*/ 2882271 w 4299368"/>
                <a:gd name="connsiteY1716" fmla="*/ 1798817 h 3786913"/>
                <a:gd name="connsiteX1717" fmla="*/ 2840471 w 4299368"/>
                <a:gd name="connsiteY1717" fmla="*/ 1802114 h 3786913"/>
                <a:gd name="connsiteX1718" fmla="*/ 2832712 w 4299368"/>
                <a:gd name="connsiteY1718" fmla="*/ 1802696 h 3786913"/>
                <a:gd name="connsiteX1719" fmla="*/ 2851624 w 4299368"/>
                <a:gd name="connsiteY1719" fmla="*/ 1781747 h 3786913"/>
                <a:gd name="connsiteX1720" fmla="*/ 2865396 w 4299368"/>
                <a:gd name="connsiteY1720" fmla="*/ 1756725 h 3786913"/>
                <a:gd name="connsiteX1721" fmla="*/ 2917379 w 4299368"/>
                <a:gd name="connsiteY1721" fmla="*/ 1769139 h 3786913"/>
                <a:gd name="connsiteX1722" fmla="*/ 2813024 w 4299368"/>
                <a:gd name="connsiteY1722" fmla="*/ 1685248 h 3786913"/>
                <a:gd name="connsiteX1723" fmla="*/ 2843380 w 4299368"/>
                <a:gd name="connsiteY1723" fmla="*/ 1688255 h 3786913"/>
                <a:gd name="connsiteX1724" fmla="*/ 2859092 w 4299368"/>
                <a:gd name="connsiteY1724" fmla="*/ 1733352 h 3786913"/>
                <a:gd name="connsiteX1725" fmla="*/ 2844544 w 4299368"/>
                <a:gd name="connsiteY1725" fmla="*/ 1740044 h 3786913"/>
                <a:gd name="connsiteX1726" fmla="*/ 2840956 w 4299368"/>
                <a:gd name="connsiteY1726" fmla="*/ 1730734 h 3786913"/>
                <a:gd name="connsiteX1727" fmla="*/ 2836495 w 4299368"/>
                <a:gd name="connsiteY1727" fmla="*/ 1728309 h 3786913"/>
                <a:gd name="connsiteX1728" fmla="*/ 2843962 w 4299368"/>
                <a:gd name="connsiteY1728" fmla="*/ 1709979 h 3786913"/>
                <a:gd name="connsiteX1729" fmla="*/ 2837949 w 4299368"/>
                <a:gd name="connsiteY1729" fmla="*/ 1709009 h 3786913"/>
                <a:gd name="connsiteX1730" fmla="*/ 2831064 w 4299368"/>
                <a:gd name="connsiteY1730" fmla="*/ 1719484 h 3786913"/>
                <a:gd name="connsiteX1731" fmla="*/ 2827960 w 4299368"/>
                <a:gd name="connsiteY1731" fmla="*/ 1725303 h 3786913"/>
                <a:gd name="connsiteX1732" fmla="*/ 2816419 w 4299368"/>
                <a:gd name="connsiteY1732" fmla="*/ 1723266 h 3786913"/>
                <a:gd name="connsiteX1733" fmla="*/ 2823887 w 4299368"/>
                <a:gd name="connsiteY1733" fmla="*/ 1711531 h 3786913"/>
                <a:gd name="connsiteX1734" fmla="*/ 2831839 w 4299368"/>
                <a:gd name="connsiteY1734" fmla="*/ 1696886 h 3786913"/>
                <a:gd name="connsiteX1735" fmla="*/ 2826311 w 4299368"/>
                <a:gd name="connsiteY1735" fmla="*/ 1694365 h 3786913"/>
                <a:gd name="connsiteX1736" fmla="*/ 2813218 w 4299368"/>
                <a:gd name="connsiteY1736" fmla="*/ 1706585 h 3786913"/>
                <a:gd name="connsiteX1737" fmla="*/ 2806430 w 4299368"/>
                <a:gd name="connsiteY1737" fmla="*/ 1721908 h 3786913"/>
                <a:gd name="connsiteX1738" fmla="*/ 2806332 w 4299368"/>
                <a:gd name="connsiteY1738" fmla="*/ 1722199 h 3786913"/>
                <a:gd name="connsiteX1739" fmla="*/ 2797701 w 4299368"/>
                <a:gd name="connsiteY1739" fmla="*/ 1721714 h 3786913"/>
                <a:gd name="connsiteX1740" fmla="*/ 2799253 w 4299368"/>
                <a:gd name="connsiteY1740" fmla="*/ 1718611 h 3786913"/>
                <a:gd name="connsiteX1741" fmla="*/ 2802841 w 4299368"/>
                <a:gd name="connsiteY1741" fmla="*/ 1709979 h 3786913"/>
                <a:gd name="connsiteX1742" fmla="*/ 2807109 w 4299368"/>
                <a:gd name="connsiteY1742" fmla="*/ 1696208 h 3786913"/>
                <a:gd name="connsiteX1743" fmla="*/ 2800417 w 4299368"/>
                <a:gd name="connsiteY1743" fmla="*/ 1693783 h 3786913"/>
                <a:gd name="connsiteX1744" fmla="*/ 2789263 w 4299368"/>
                <a:gd name="connsiteY1744" fmla="*/ 1711822 h 3786913"/>
                <a:gd name="connsiteX1745" fmla="*/ 2785093 w 4299368"/>
                <a:gd name="connsiteY1745" fmla="*/ 1720647 h 3786913"/>
                <a:gd name="connsiteX1746" fmla="*/ 2778692 w 4299368"/>
                <a:gd name="connsiteY1746" fmla="*/ 1720454 h 3786913"/>
                <a:gd name="connsiteX1747" fmla="*/ 2784317 w 4299368"/>
                <a:gd name="connsiteY1747" fmla="*/ 1697565 h 3786913"/>
                <a:gd name="connsiteX1748" fmla="*/ 2813024 w 4299368"/>
                <a:gd name="connsiteY1748" fmla="*/ 1685248 h 3786913"/>
                <a:gd name="connsiteX1749" fmla="*/ 2547677 w 4299368"/>
                <a:gd name="connsiteY1749" fmla="*/ 1665270 h 3786913"/>
                <a:gd name="connsiteX1750" fmla="*/ 2485510 w 4299368"/>
                <a:gd name="connsiteY1750" fmla="*/ 1614644 h 3786913"/>
                <a:gd name="connsiteX1751" fmla="*/ 2453408 w 4299368"/>
                <a:gd name="connsiteY1751" fmla="*/ 1576917 h 3786913"/>
                <a:gd name="connsiteX1752" fmla="*/ 2486674 w 4299368"/>
                <a:gd name="connsiteY1752" fmla="*/ 1554611 h 3786913"/>
                <a:gd name="connsiteX1753" fmla="*/ 2558830 w 4299368"/>
                <a:gd name="connsiteY1753" fmla="*/ 1544331 h 3786913"/>
                <a:gd name="connsiteX1754" fmla="*/ 2581815 w 4299368"/>
                <a:gd name="connsiteY1754" fmla="*/ 1551702 h 3786913"/>
                <a:gd name="connsiteX1755" fmla="*/ 2575705 w 4299368"/>
                <a:gd name="connsiteY1755" fmla="*/ 1565182 h 3786913"/>
                <a:gd name="connsiteX1756" fmla="*/ 2571632 w 4299368"/>
                <a:gd name="connsiteY1756" fmla="*/ 1577693 h 3786913"/>
                <a:gd name="connsiteX1757" fmla="*/ 2569013 w 4299368"/>
                <a:gd name="connsiteY1757" fmla="*/ 1592920 h 3786913"/>
                <a:gd name="connsiteX1758" fmla="*/ 2579196 w 4299368"/>
                <a:gd name="connsiteY1758" fmla="*/ 1598060 h 3786913"/>
                <a:gd name="connsiteX1759" fmla="*/ 2588313 w 4299368"/>
                <a:gd name="connsiteY1759" fmla="*/ 1576336 h 3786913"/>
                <a:gd name="connsiteX1760" fmla="*/ 2600921 w 4299368"/>
                <a:gd name="connsiteY1760" fmla="*/ 1578372 h 3786913"/>
                <a:gd name="connsiteX1761" fmla="*/ 2597429 w 4299368"/>
                <a:gd name="connsiteY1761" fmla="*/ 1650722 h 3786913"/>
                <a:gd name="connsiteX1762" fmla="*/ 2606255 w 4299368"/>
                <a:gd name="connsiteY1762" fmla="*/ 1651595 h 3786913"/>
                <a:gd name="connsiteX1763" fmla="*/ 2616147 w 4299368"/>
                <a:gd name="connsiteY1763" fmla="*/ 1591562 h 3786913"/>
                <a:gd name="connsiteX1764" fmla="*/ 2658335 w 4299368"/>
                <a:gd name="connsiteY1764" fmla="*/ 1575269 h 3786913"/>
                <a:gd name="connsiteX1765" fmla="*/ 2664542 w 4299368"/>
                <a:gd name="connsiteY1765" fmla="*/ 1580118 h 3786913"/>
                <a:gd name="connsiteX1766" fmla="*/ 2720696 w 4299368"/>
                <a:gd name="connsiteY1766" fmla="*/ 1598642 h 3786913"/>
                <a:gd name="connsiteX1767" fmla="*/ 2730394 w 4299368"/>
                <a:gd name="connsiteY1767" fmla="*/ 1652759 h 3786913"/>
                <a:gd name="connsiteX1768" fmla="*/ 2729424 w 4299368"/>
                <a:gd name="connsiteY1768" fmla="*/ 1669149 h 3786913"/>
                <a:gd name="connsiteX1769" fmla="*/ 2736019 w 4299368"/>
                <a:gd name="connsiteY1769" fmla="*/ 1672834 h 3786913"/>
                <a:gd name="connsiteX1770" fmla="*/ 2782863 w 4299368"/>
                <a:gd name="connsiteY1770" fmla="*/ 1669731 h 3786913"/>
                <a:gd name="connsiteX1771" fmla="*/ 2768606 w 4299368"/>
                <a:gd name="connsiteY1771" fmla="*/ 1710464 h 3786913"/>
                <a:gd name="connsiteX1772" fmla="*/ 2767539 w 4299368"/>
                <a:gd name="connsiteY1772" fmla="*/ 1712307 h 3786913"/>
                <a:gd name="connsiteX1773" fmla="*/ 2767345 w 4299368"/>
                <a:gd name="connsiteY1773" fmla="*/ 1714247 h 3786913"/>
                <a:gd name="connsiteX1774" fmla="*/ 2765211 w 4299368"/>
                <a:gd name="connsiteY1774" fmla="*/ 1722102 h 3786913"/>
                <a:gd name="connsiteX1775" fmla="*/ 2747366 w 4299368"/>
                <a:gd name="connsiteY1775" fmla="*/ 1727727 h 3786913"/>
                <a:gd name="connsiteX1776" fmla="*/ 2742226 w 4299368"/>
                <a:gd name="connsiteY1776" fmla="*/ 1730346 h 3786913"/>
                <a:gd name="connsiteX1777" fmla="*/ 2744651 w 4299368"/>
                <a:gd name="connsiteY1777" fmla="*/ 1726079 h 3786913"/>
                <a:gd name="connsiteX1778" fmla="*/ 2733304 w 4299368"/>
                <a:gd name="connsiteY1778" fmla="*/ 1700475 h 3786913"/>
                <a:gd name="connsiteX1779" fmla="*/ 2681126 w 4299368"/>
                <a:gd name="connsiteY1779" fmla="*/ 1714732 h 3786913"/>
                <a:gd name="connsiteX1780" fmla="*/ 2686073 w 4299368"/>
                <a:gd name="connsiteY1780" fmla="*/ 1693492 h 3786913"/>
                <a:gd name="connsiteX1781" fmla="*/ 2603345 w 4299368"/>
                <a:gd name="connsiteY1781" fmla="*/ 1684570 h 3786913"/>
                <a:gd name="connsiteX1782" fmla="*/ 2603151 w 4299368"/>
                <a:gd name="connsiteY1782" fmla="*/ 1680399 h 3786913"/>
                <a:gd name="connsiteX1783" fmla="*/ 2596556 w 4299368"/>
                <a:gd name="connsiteY1783" fmla="*/ 1672350 h 3786913"/>
                <a:gd name="connsiteX1784" fmla="*/ 2559800 w 4299368"/>
                <a:gd name="connsiteY1784" fmla="*/ 1680011 h 3786913"/>
                <a:gd name="connsiteX1785" fmla="*/ 2547677 w 4299368"/>
                <a:gd name="connsiteY1785" fmla="*/ 1665270 h 3786913"/>
                <a:gd name="connsiteX1786" fmla="*/ 2103393 w 4299368"/>
                <a:gd name="connsiteY1786" fmla="*/ 2068529 h 3786913"/>
                <a:gd name="connsiteX1787" fmla="*/ 2039384 w 4299368"/>
                <a:gd name="connsiteY1787" fmla="*/ 2137969 h 3786913"/>
                <a:gd name="connsiteX1788" fmla="*/ 2145678 w 4299368"/>
                <a:gd name="connsiteY1788" fmla="*/ 1944389 h 3786913"/>
                <a:gd name="connsiteX1789" fmla="*/ 2135786 w 4299368"/>
                <a:gd name="connsiteY1789" fmla="*/ 1940316 h 3786913"/>
                <a:gd name="connsiteX1790" fmla="*/ 2063145 w 4299368"/>
                <a:gd name="connsiteY1790" fmla="*/ 2052720 h 3786913"/>
                <a:gd name="connsiteX1791" fmla="*/ 2138695 w 4299368"/>
                <a:gd name="connsiteY1791" fmla="*/ 1890757 h 3786913"/>
                <a:gd name="connsiteX1792" fmla="*/ 2127542 w 4299368"/>
                <a:gd name="connsiteY1792" fmla="*/ 1884453 h 3786913"/>
                <a:gd name="connsiteX1793" fmla="*/ 2052671 w 4299368"/>
                <a:gd name="connsiteY1793" fmla="*/ 2011890 h 3786913"/>
                <a:gd name="connsiteX1794" fmla="*/ 2056744 w 4299368"/>
                <a:gd name="connsiteY1794" fmla="*/ 2000640 h 3786913"/>
                <a:gd name="connsiteX1795" fmla="*/ 2087779 w 4299368"/>
                <a:gd name="connsiteY1795" fmla="*/ 1924023 h 3786913"/>
                <a:gd name="connsiteX1796" fmla="*/ 2115613 w 4299368"/>
                <a:gd name="connsiteY1796" fmla="*/ 1872039 h 3786913"/>
                <a:gd name="connsiteX1797" fmla="*/ 2158965 w 4299368"/>
                <a:gd name="connsiteY1797" fmla="*/ 1850994 h 3786913"/>
                <a:gd name="connsiteX1798" fmla="*/ 2177198 w 4299368"/>
                <a:gd name="connsiteY1798" fmla="*/ 1857201 h 3786913"/>
                <a:gd name="connsiteX1799" fmla="*/ 2229569 w 4299368"/>
                <a:gd name="connsiteY1799" fmla="*/ 1776510 h 3786913"/>
                <a:gd name="connsiteX1800" fmla="*/ 2240432 w 4299368"/>
                <a:gd name="connsiteY1800" fmla="*/ 1831112 h 3786913"/>
                <a:gd name="connsiteX1801" fmla="*/ 2256337 w 4299368"/>
                <a:gd name="connsiteY1801" fmla="*/ 1837804 h 3786913"/>
                <a:gd name="connsiteX1802" fmla="*/ 2318891 w 4299368"/>
                <a:gd name="connsiteY1802" fmla="*/ 1774474 h 3786913"/>
                <a:gd name="connsiteX1803" fmla="*/ 2330142 w 4299368"/>
                <a:gd name="connsiteY1803" fmla="*/ 1780778 h 3786913"/>
                <a:gd name="connsiteX1804" fmla="*/ 2378730 w 4299368"/>
                <a:gd name="connsiteY1804" fmla="*/ 1757792 h 3786913"/>
                <a:gd name="connsiteX1805" fmla="*/ 2388914 w 4299368"/>
                <a:gd name="connsiteY1805" fmla="*/ 1764387 h 3786913"/>
                <a:gd name="connsiteX1806" fmla="*/ 2419949 w 4299368"/>
                <a:gd name="connsiteY1806" fmla="*/ 1755174 h 3786913"/>
                <a:gd name="connsiteX1807" fmla="*/ 2377276 w 4299368"/>
                <a:gd name="connsiteY1807" fmla="*/ 1803957 h 3786913"/>
                <a:gd name="connsiteX1808" fmla="*/ 2298428 w 4299368"/>
                <a:gd name="connsiteY1808" fmla="*/ 1925284 h 3786913"/>
                <a:gd name="connsiteX1809" fmla="*/ 2310357 w 4299368"/>
                <a:gd name="connsiteY1809" fmla="*/ 1934303 h 3786913"/>
                <a:gd name="connsiteX1810" fmla="*/ 2366898 w 4299368"/>
                <a:gd name="connsiteY1810" fmla="*/ 1849054 h 3786913"/>
                <a:gd name="connsiteX1811" fmla="*/ 2405207 w 4299368"/>
                <a:gd name="connsiteY1811" fmla="*/ 1796586 h 3786913"/>
                <a:gd name="connsiteX1812" fmla="*/ 2436436 w 4299368"/>
                <a:gd name="connsiteY1812" fmla="*/ 1777577 h 3786913"/>
                <a:gd name="connsiteX1813" fmla="*/ 2506070 w 4299368"/>
                <a:gd name="connsiteY1813" fmla="*/ 1716574 h 3786913"/>
                <a:gd name="connsiteX1814" fmla="*/ 2515769 w 4299368"/>
                <a:gd name="connsiteY1814" fmla="*/ 1721617 h 3786913"/>
                <a:gd name="connsiteX1815" fmla="*/ 2560091 w 4299368"/>
                <a:gd name="connsiteY1815" fmla="*/ 1699699 h 3786913"/>
                <a:gd name="connsiteX1816" fmla="*/ 2577741 w 4299368"/>
                <a:gd name="connsiteY1816" fmla="*/ 1718611 h 3786913"/>
                <a:gd name="connsiteX1817" fmla="*/ 2597817 w 4299368"/>
                <a:gd name="connsiteY1817" fmla="*/ 1787663 h 3786913"/>
                <a:gd name="connsiteX1818" fmla="*/ 2599951 w 4299368"/>
                <a:gd name="connsiteY1818" fmla="*/ 1799301 h 3786913"/>
                <a:gd name="connsiteX1819" fmla="*/ 2579778 w 4299368"/>
                <a:gd name="connsiteY1819" fmla="*/ 1827427 h 3786913"/>
                <a:gd name="connsiteX1820" fmla="*/ 2592677 w 4299368"/>
                <a:gd name="connsiteY1820" fmla="*/ 1837416 h 3786913"/>
                <a:gd name="connsiteX1821" fmla="*/ 2605576 w 4299368"/>
                <a:gd name="connsiteY1821" fmla="*/ 1820347 h 3786913"/>
                <a:gd name="connsiteX1822" fmla="*/ 2614789 w 4299368"/>
                <a:gd name="connsiteY1822" fmla="*/ 1846727 h 3786913"/>
                <a:gd name="connsiteX1823" fmla="*/ 2589186 w 4299368"/>
                <a:gd name="connsiteY1823" fmla="*/ 1881932 h 3786913"/>
                <a:gd name="connsiteX1824" fmla="*/ 2598302 w 4299368"/>
                <a:gd name="connsiteY1824" fmla="*/ 1889109 h 3786913"/>
                <a:gd name="connsiteX1825" fmla="*/ 2622451 w 4299368"/>
                <a:gd name="connsiteY1825" fmla="*/ 1866608 h 3786913"/>
                <a:gd name="connsiteX1826" fmla="*/ 2633022 w 4299368"/>
                <a:gd name="connsiteY1826" fmla="*/ 1895994 h 3786913"/>
                <a:gd name="connsiteX1827" fmla="*/ 2671913 w 4299368"/>
                <a:gd name="connsiteY1827" fmla="*/ 1979788 h 3786913"/>
                <a:gd name="connsiteX1828" fmla="*/ 2636126 w 4299368"/>
                <a:gd name="connsiteY1828" fmla="*/ 2007429 h 3786913"/>
                <a:gd name="connsiteX1829" fmla="*/ 2642139 w 4299368"/>
                <a:gd name="connsiteY1829" fmla="*/ 2017515 h 3786913"/>
                <a:gd name="connsiteX1830" fmla="*/ 2681999 w 4299368"/>
                <a:gd name="connsiteY1830" fmla="*/ 1997440 h 3786913"/>
                <a:gd name="connsiteX1831" fmla="*/ 2688109 w 4299368"/>
                <a:gd name="connsiteY1831" fmla="*/ 2013442 h 3786913"/>
                <a:gd name="connsiteX1832" fmla="*/ 2514411 w 4299368"/>
                <a:gd name="connsiteY1832" fmla="*/ 2090641 h 3786913"/>
                <a:gd name="connsiteX1833" fmla="*/ 2402589 w 4299368"/>
                <a:gd name="connsiteY1833" fmla="*/ 2117506 h 3786913"/>
                <a:gd name="connsiteX1834" fmla="*/ 2296973 w 4299368"/>
                <a:gd name="connsiteY1834" fmla="*/ 2144370 h 3786913"/>
                <a:gd name="connsiteX1835" fmla="*/ 2104363 w 4299368"/>
                <a:gd name="connsiteY1835" fmla="*/ 2185491 h 3786913"/>
                <a:gd name="connsiteX1836" fmla="*/ 2019211 w 4299368"/>
                <a:gd name="connsiteY1836" fmla="*/ 2229231 h 3786913"/>
                <a:gd name="connsiteX1837" fmla="*/ 2099223 w 4299368"/>
                <a:gd name="connsiteY1837" fmla="*/ 2156396 h 3786913"/>
                <a:gd name="connsiteX1838" fmla="*/ 2091852 w 4299368"/>
                <a:gd name="connsiteY1838" fmla="*/ 2147474 h 3786913"/>
                <a:gd name="connsiteX1839" fmla="*/ 2015817 w 4299368"/>
                <a:gd name="connsiteY1839" fmla="*/ 2200718 h 3786913"/>
                <a:gd name="connsiteX1840" fmla="*/ 2113479 w 4299368"/>
                <a:gd name="connsiteY1840" fmla="*/ 2076190 h 3786913"/>
                <a:gd name="connsiteX1841" fmla="*/ 2103393 w 4299368"/>
                <a:gd name="connsiteY1841" fmla="*/ 2068529 h 3786913"/>
                <a:gd name="connsiteX1842" fmla="*/ 2282038 w 4299368"/>
                <a:gd name="connsiteY1842" fmla="*/ 2470721 h 3786913"/>
                <a:gd name="connsiteX1843" fmla="*/ 1769962 w 4299368"/>
                <a:gd name="connsiteY1843" fmla="*/ 2433091 h 3786913"/>
                <a:gd name="connsiteX1844" fmla="*/ 1790814 w 4299368"/>
                <a:gd name="connsiteY1844" fmla="*/ 2400311 h 3786913"/>
                <a:gd name="connsiteX1845" fmla="*/ 1941721 w 4299368"/>
                <a:gd name="connsiteY1845" fmla="*/ 2307012 h 3786913"/>
                <a:gd name="connsiteX1846" fmla="*/ 2124730 w 4299368"/>
                <a:gd name="connsiteY1846" fmla="*/ 2198487 h 3786913"/>
                <a:gd name="connsiteX1847" fmla="*/ 2338385 w 4299368"/>
                <a:gd name="connsiteY1847" fmla="*/ 2156784 h 3786913"/>
                <a:gd name="connsiteX1848" fmla="*/ 2476975 w 4299368"/>
                <a:gd name="connsiteY1848" fmla="*/ 2122937 h 3786913"/>
                <a:gd name="connsiteX1849" fmla="*/ 2646212 w 4299368"/>
                <a:gd name="connsiteY1849" fmla="*/ 2057376 h 3786913"/>
                <a:gd name="connsiteX1850" fmla="*/ 2691116 w 4299368"/>
                <a:gd name="connsiteY1850" fmla="*/ 2037203 h 3786913"/>
                <a:gd name="connsiteX1851" fmla="*/ 2692085 w 4299368"/>
                <a:gd name="connsiteY1851" fmla="*/ 2061837 h 3786913"/>
                <a:gd name="connsiteX1852" fmla="*/ 2704306 w 4299368"/>
                <a:gd name="connsiteY1852" fmla="*/ 2117506 h 3786913"/>
                <a:gd name="connsiteX1853" fmla="*/ 2691697 w 4299368"/>
                <a:gd name="connsiteY1853" fmla="*/ 2230492 h 3786913"/>
                <a:gd name="connsiteX1854" fmla="*/ 2645436 w 4299368"/>
                <a:gd name="connsiteY1854" fmla="*/ 2343575 h 3786913"/>
                <a:gd name="connsiteX1855" fmla="*/ 2570468 w 4299368"/>
                <a:gd name="connsiteY1855" fmla="*/ 2442984 h 3786913"/>
                <a:gd name="connsiteX1856" fmla="*/ 2566394 w 4299368"/>
                <a:gd name="connsiteY1856" fmla="*/ 2446087 h 3786913"/>
                <a:gd name="connsiteX1857" fmla="*/ 2282038 w 4299368"/>
                <a:gd name="connsiteY1857" fmla="*/ 2470721 h 3786913"/>
                <a:gd name="connsiteX1858" fmla="*/ 3314431 w 4299368"/>
                <a:gd name="connsiteY1858" fmla="*/ 2289264 h 3786913"/>
                <a:gd name="connsiteX1859" fmla="*/ 3257793 w 4299368"/>
                <a:gd name="connsiteY1859" fmla="*/ 2292465 h 3786913"/>
                <a:gd name="connsiteX1860" fmla="*/ 3348570 w 4299368"/>
                <a:gd name="connsiteY1860" fmla="*/ 2259199 h 3786913"/>
                <a:gd name="connsiteX1861" fmla="*/ 3345757 w 4299368"/>
                <a:gd name="connsiteY1861" fmla="*/ 2252022 h 3786913"/>
                <a:gd name="connsiteX1862" fmla="*/ 3290185 w 4299368"/>
                <a:gd name="connsiteY1862" fmla="*/ 2267443 h 3786913"/>
                <a:gd name="connsiteX1863" fmla="*/ 3407633 w 4299368"/>
                <a:gd name="connsiteY1863" fmla="*/ 2201106 h 3786913"/>
                <a:gd name="connsiteX1864" fmla="*/ 3403850 w 4299368"/>
                <a:gd name="connsiteY1864" fmla="*/ 2195772 h 3786913"/>
                <a:gd name="connsiteX1865" fmla="*/ 3329949 w 4299368"/>
                <a:gd name="connsiteY1865" fmla="*/ 2230783 h 3786913"/>
                <a:gd name="connsiteX1866" fmla="*/ 3421307 w 4299368"/>
                <a:gd name="connsiteY1866" fmla="*/ 2171041 h 3786913"/>
                <a:gd name="connsiteX1867" fmla="*/ 3417525 w 4299368"/>
                <a:gd name="connsiteY1867" fmla="*/ 2164155 h 3786913"/>
                <a:gd name="connsiteX1868" fmla="*/ 3337707 w 4299368"/>
                <a:gd name="connsiteY1868" fmla="*/ 2206246 h 3786913"/>
                <a:gd name="connsiteX1869" fmla="*/ 3343429 w 4299368"/>
                <a:gd name="connsiteY1869" fmla="*/ 2201688 h 3786913"/>
                <a:gd name="connsiteX1870" fmla="*/ 3384163 w 4299368"/>
                <a:gd name="connsiteY1870" fmla="*/ 2171914 h 3786913"/>
                <a:gd name="connsiteX1871" fmla="*/ 3415392 w 4299368"/>
                <a:gd name="connsiteY1871" fmla="*/ 2153875 h 3786913"/>
                <a:gd name="connsiteX1872" fmla="*/ 3444681 w 4299368"/>
                <a:gd name="connsiteY1872" fmla="*/ 2156881 h 3786913"/>
                <a:gd name="connsiteX1873" fmla="*/ 3452148 w 4299368"/>
                <a:gd name="connsiteY1873" fmla="*/ 2165901 h 3786913"/>
                <a:gd name="connsiteX1874" fmla="*/ 3505296 w 4299368"/>
                <a:gd name="connsiteY1874" fmla="*/ 2140879 h 3786913"/>
                <a:gd name="connsiteX1875" fmla="*/ 3493366 w 4299368"/>
                <a:gd name="connsiteY1875" fmla="*/ 2172689 h 3786913"/>
                <a:gd name="connsiteX1876" fmla="*/ 3499476 w 4299368"/>
                <a:gd name="connsiteY1876" fmla="*/ 2181321 h 3786913"/>
                <a:gd name="connsiteX1877" fmla="*/ 3552333 w 4299368"/>
                <a:gd name="connsiteY1877" fmla="*/ 2168519 h 3786913"/>
                <a:gd name="connsiteX1878" fmla="*/ 3556115 w 4299368"/>
                <a:gd name="connsiteY1878" fmla="*/ 2175405 h 3786913"/>
                <a:gd name="connsiteX1879" fmla="*/ 3588799 w 4299368"/>
                <a:gd name="connsiteY1879" fmla="*/ 2179090 h 3786913"/>
                <a:gd name="connsiteX1880" fmla="*/ 3591999 w 4299368"/>
                <a:gd name="connsiteY1880" fmla="*/ 2185782 h 3786913"/>
                <a:gd name="connsiteX1881" fmla="*/ 3611105 w 4299368"/>
                <a:gd name="connsiteY1881" fmla="*/ 2191019 h 3786913"/>
                <a:gd name="connsiteX1882" fmla="*/ 3573184 w 4299368"/>
                <a:gd name="connsiteY1882" fmla="*/ 2202561 h 3786913"/>
                <a:gd name="connsiteX1883" fmla="*/ 3493270 w 4299368"/>
                <a:gd name="connsiteY1883" fmla="*/ 2240190 h 3786913"/>
                <a:gd name="connsiteX1884" fmla="*/ 3496567 w 4299368"/>
                <a:gd name="connsiteY1884" fmla="*/ 2248725 h 3786913"/>
                <a:gd name="connsiteX1885" fmla="*/ 3553302 w 4299368"/>
                <a:gd name="connsiteY1885" fmla="*/ 2222636 h 3786913"/>
                <a:gd name="connsiteX1886" fmla="*/ 3590059 w 4299368"/>
                <a:gd name="connsiteY1886" fmla="*/ 2207701 h 3786913"/>
                <a:gd name="connsiteX1887" fmla="*/ 3612366 w 4299368"/>
                <a:gd name="connsiteY1887" fmla="*/ 2207895 h 3786913"/>
                <a:gd name="connsiteX1888" fmla="*/ 3668132 w 4299368"/>
                <a:gd name="connsiteY1888" fmla="*/ 2198584 h 3786913"/>
                <a:gd name="connsiteX1889" fmla="*/ 3671526 w 4299368"/>
                <a:gd name="connsiteY1889" fmla="*/ 2204306 h 3786913"/>
                <a:gd name="connsiteX1890" fmla="*/ 3714005 w 4299368"/>
                <a:gd name="connsiteY1890" fmla="*/ 2215557 h 3786913"/>
                <a:gd name="connsiteX1891" fmla="*/ 3718757 w 4299368"/>
                <a:gd name="connsiteY1891" fmla="*/ 2223024 h 3786913"/>
                <a:gd name="connsiteX1892" fmla="*/ 3751732 w 4299368"/>
                <a:gd name="connsiteY1892" fmla="*/ 2235923 h 3786913"/>
                <a:gd name="connsiteX1893" fmla="*/ 3735729 w 4299368"/>
                <a:gd name="connsiteY1893" fmla="*/ 2252119 h 3786913"/>
                <a:gd name="connsiteX1894" fmla="*/ 3670847 w 4299368"/>
                <a:gd name="connsiteY1894" fmla="*/ 2279857 h 3786913"/>
                <a:gd name="connsiteX1895" fmla="*/ 3674338 w 4299368"/>
                <a:gd name="connsiteY1895" fmla="*/ 2289167 h 3786913"/>
                <a:gd name="connsiteX1896" fmla="*/ 3701882 w 4299368"/>
                <a:gd name="connsiteY1896" fmla="*/ 2277723 h 3786913"/>
                <a:gd name="connsiteX1897" fmla="*/ 3702076 w 4299368"/>
                <a:gd name="connsiteY1897" fmla="*/ 2277723 h 3786913"/>
                <a:gd name="connsiteX1898" fmla="*/ 3731074 w 4299368"/>
                <a:gd name="connsiteY1898" fmla="*/ 2271419 h 3786913"/>
                <a:gd name="connsiteX1899" fmla="*/ 3769286 w 4299368"/>
                <a:gd name="connsiteY1899" fmla="*/ 2264242 h 3786913"/>
                <a:gd name="connsiteX1900" fmla="*/ 3754641 w 4299368"/>
                <a:gd name="connsiteY1900" fmla="*/ 2280633 h 3786913"/>
                <a:gd name="connsiteX1901" fmla="*/ 3735632 w 4299368"/>
                <a:gd name="connsiteY1901" fmla="*/ 2286064 h 3786913"/>
                <a:gd name="connsiteX1902" fmla="*/ 3717108 w 4299368"/>
                <a:gd name="connsiteY1902" fmla="*/ 2290719 h 3786913"/>
                <a:gd name="connsiteX1903" fmla="*/ 3720309 w 4299368"/>
                <a:gd name="connsiteY1903" fmla="*/ 2300320 h 3786913"/>
                <a:gd name="connsiteX1904" fmla="*/ 3743391 w 4299368"/>
                <a:gd name="connsiteY1904" fmla="*/ 2294404 h 3786913"/>
                <a:gd name="connsiteX1905" fmla="*/ 3781021 w 4299368"/>
                <a:gd name="connsiteY1905" fmla="*/ 2290137 h 3786913"/>
                <a:gd name="connsiteX1906" fmla="*/ 3825245 w 4299368"/>
                <a:gd name="connsiteY1906" fmla="*/ 2313704 h 3786913"/>
                <a:gd name="connsiteX1907" fmla="*/ 3766958 w 4299368"/>
                <a:gd name="connsiteY1907" fmla="*/ 2326700 h 3786913"/>
                <a:gd name="connsiteX1908" fmla="*/ 3727777 w 4299368"/>
                <a:gd name="connsiteY1908" fmla="*/ 2337853 h 3786913"/>
                <a:gd name="connsiteX1909" fmla="*/ 3729522 w 4299368"/>
                <a:gd name="connsiteY1909" fmla="*/ 2345612 h 3786913"/>
                <a:gd name="connsiteX1910" fmla="*/ 3788101 w 4299368"/>
                <a:gd name="connsiteY1910" fmla="*/ 2332131 h 3786913"/>
                <a:gd name="connsiteX1911" fmla="*/ 3802454 w 4299368"/>
                <a:gd name="connsiteY1911" fmla="*/ 2329900 h 3786913"/>
                <a:gd name="connsiteX1912" fmla="*/ 3802648 w 4299368"/>
                <a:gd name="connsiteY1912" fmla="*/ 2329997 h 3786913"/>
                <a:gd name="connsiteX1913" fmla="*/ 3865009 w 4299368"/>
                <a:gd name="connsiteY1913" fmla="*/ 2358026 h 3786913"/>
                <a:gd name="connsiteX1914" fmla="*/ 3870634 w 4299368"/>
                <a:gd name="connsiteY1914" fmla="*/ 2365397 h 3786913"/>
                <a:gd name="connsiteX1915" fmla="*/ 3858802 w 4299368"/>
                <a:gd name="connsiteY1915" fmla="*/ 2364621 h 3786913"/>
                <a:gd name="connsiteX1916" fmla="*/ 3833392 w 4299368"/>
                <a:gd name="connsiteY1916" fmla="*/ 2374416 h 3786913"/>
                <a:gd name="connsiteX1917" fmla="*/ 3789555 w 4299368"/>
                <a:gd name="connsiteY1917" fmla="*/ 2384890 h 3786913"/>
                <a:gd name="connsiteX1918" fmla="*/ 3790816 w 4299368"/>
                <a:gd name="connsiteY1918" fmla="*/ 2391388 h 3786913"/>
                <a:gd name="connsiteX1919" fmla="*/ 3825730 w 4299368"/>
                <a:gd name="connsiteY1919" fmla="*/ 2389934 h 3786913"/>
                <a:gd name="connsiteX1920" fmla="*/ 3876453 w 4299368"/>
                <a:gd name="connsiteY1920" fmla="*/ 2382078 h 3786913"/>
                <a:gd name="connsiteX1921" fmla="*/ 3874513 w 4299368"/>
                <a:gd name="connsiteY1921" fmla="*/ 2387024 h 3786913"/>
                <a:gd name="connsiteX1922" fmla="*/ 3850849 w 4299368"/>
                <a:gd name="connsiteY1922" fmla="*/ 2399729 h 3786913"/>
                <a:gd name="connsiteX1923" fmla="*/ 3799157 w 4299368"/>
                <a:gd name="connsiteY1923" fmla="*/ 2412337 h 3786913"/>
                <a:gd name="connsiteX1924" fmla="*/ 3552333 w 4299368"/>
                <a:gd name="connsiteY1924" fmla="*/ 2395462 h 3786913"/>
                <a:gd name="connsiteX1925" fmla="*/ 3485608 w 4299368"/>
                <a:gd name="connsiteY1925" fmla="*/ 2373446 h 3786913"/>
                <a:gd name="connsiteX1926" fmla="*/ 3422180 w 4299368"/>
                <a:gd name="connsiteY1926" fmla="*/ 2353467 h 3786913"/>
                <a:gd name="connsiteX1927" fmla="*/ 3308903 w 4299368"/>
                <a:gd name="connsiteY1927" fmla="*/ 2312928 h 3786913"/>
                <a:gd name="connsiteX1928" fmla="*/ 3250616 w 4299368"/>
                <a:gd name="connsiteY1928" fmla="*/ 2308273 h 3786913"/>
                <a:gd name="connsiteX1929" fmla="*/ 3315595 w 4299368"/>
                <a:gd name="connsiteY1929" fmla="*/ 2296150 h 3786913"/>
                <a:gd name="connsiteX1930" fmla="*/ 3314431 w 4299368"/>
                <a:gd name="connsiteY1930" fmla="*/ 2289264 h 3786913"/>
                <a:gd name="connsiteX1931" fmla="*/ 3672302 w 4299368"/>
                <a:gd name="connsiteY1931" fmla="*/ 1923150 h 3786913"/>
                <a:gd name="connsiteX1932" fmla="*/ 3773844 w 4299368"/>
                <a:gd name="connsiteY1932" fmla="*/ 1840520 h 3786913"/>
                <a:gd name="connsiteX1933" fmla="*/ 3882854 w 4299368"/>
                <a:gd name="connsiteY1933" fmla="*/ 1740044 h 3786913"/>
                <a:gd name="connsiteX1934" fmla="*/ 3902930 w 4299368"/>
                <a:gd name="connsiteY1934" fmla="*/ 1762932 h 3786913"/>
                <a:gd name="connsiteX1935" fmla="*/ 3866949 w 4299368"/>
                <a:gd name="connsiteY1935" fmla="*/ 1799689 h 3786913"/>
                <a:gd name="connsiteX1936" fmla="*/ 3871895 w 4299368"/>
                <a:gd name="connsiteY1936" fmla="*/ 1809194 h 3786913"/>
                <a:gd name="connsiteX1937" fmla="*/ 3921163 w 4299368"/>
                <a:gd name="connsiteY1937" fmla="*/ 1761672 h 3786913"/>
                <a:gd name="connsiteX1938" fmla="*/ 3937650 w 4299368"/>
                <a:gd name="connsiteY1938" fmla="*/ 1749355 h 3786913"/>
                <a:gd name="connsiteX1939" fmla="*/ 3969169 w 4299368"/>
                <a:gd name="connsiteY1939" fmla="*/ 1731219 h 3786913"/>
                <a:gd name="connsiteX1940" fmla="*/ 3967909 w 4299368"/>
                <a:gd name="connsiteY1940" fmla="*/ 1746445 h 3786913"/>
                <a:gd name="connsiteX1941" fmla="*/ 3944342 w 4299368"/>
                <a:gd name="connsiteY1941" fmla="*/ 1769527 h 3786913"/>
                <a:gd name="connsiteX1942" fmla="*/ 3910300 w 4299368"/>
                <a:gd name="connsiteY1942" fmla="*/ 1799301 h 3786913"/>
                <a:gd name="connsiteX1943" fmla="*/ 3915732 w 4299368"/>
                <a:gd name="connsiteY1943" fmla="*/ 1802599 h 3786913"/>
                <a:gd name="connsiteX1944" fmla="*/ 3966066 w 4299368"/>
                <a:gd name="connsiteY1944" fmla="*/ 1765454 h 3786913"/>
                <a:gd name="connsiteX1945" fmla="*/ 3977995 w 4299368"/>
                <a:gd name="connsiteY1945" fmla="*/ 1752264 h 3786913"/>
                <a:gd name="connsiteX1946" fmla="*/ 3980226 w 4299368"/>
                <a:gd name="connsiteY1946" fmla="*/ 1751682 h 3786913"/>
                <a:gd name="connsiteX1947" fmla="*/ 3997489 w 4299368"/>
                <a:gd name="connsiteY1947" fmla="*/ 1744215 h 3786913"/>
                <a:gd name="connsiteX1948" fmla="*/ 4025614 w 4299368"/>
                <a:gd name="connsiteY1948" fmla="*/ 1724818 h 3786913"/>
                <a:gd name="connsiteX1949" fmla="*/ 4068384 w 4299368"/>
                <a:gd name="connsiteY1949" fmla="*/ 1720647 h 3786913"/>
                <a:gd name="connsiteX1950" fmla="*/ 4078761 w 4299368"/>
                <a:gd name="connsiteY1950" fmla="*/ 1737523 h 3786913"/>
                <a:gd name="connsiteX1951" fmla="*/ 4058977 w 4299368"/>
                <a:gd name="connsiteY1951" fmla="*/ 1757695 h 3786913"/>
                <a:gd name="connsiteX1952" fmla="*/ 4018631 w 4299368"/>
                <a:gd name="connsiteY1952" fmla="*/ 1789894 h 3786913"/>
                <a:gd name="connsiteX1953" fmla="*/ 4022996 w 4299368"/>
                <a:gd name="connsiteY1953" fmla="*/ 1794355 h 3786913"/>
                <a:gd name="connsiteX1954" fmla="*/ 4062468 w 4299368"/>
                <a:gd name="connsiteY1954" fmla="*/ 1768073 h 3786913"/>
                <a:gd name="connsiteX1955" fmla="*/ 4071391 w 4299368"/>
                <a:gd name="connsiteY1955" fmla="*/ 1759926 h 3786913"/>
                <a:gd name="connsiteX1956" fmla="*/ 4117070 w 4299368"/>
                <a:gd name="connsiteY1956" fmla="*/ 1756629 h 3786913"/>
                <a:gd name="connsiteX1957" fmla="*/ 4121628 w 4299368"/>
                <a:gd name="connsiteY1957" fmla="*/ 1764290 h 3786913"/>
                <a:gd name="connsiteX1958" fmla="*/ 4171866 w 4299368"/>
                <a:gd name="connsiteY1958" fmla="*/ 1774668 h 3786913"/>
                <a:gd name="connsiteX1959" fmla="*/ 4180013 w 4299368"/>
                <a:gd name="connsiteY1959" fmla="*/ 1779032 h 3786913"/>
                <a:gd name="connsiteX1960" fmla="*/ 4150627 w 4299368"/>
                <a:gd name="connsiteY1960" fmla="*/ 1796877 h 3786913"/>
                <a:gd name="connsiteX1961" fmla="*/ 4149851 w 4299368"/>
                <a:gd name="connsiteY1961" fmla="*/ 1800950 h 3786913"/>
                <a:gd name="connsiteX1962" fmla="*/ 4150432 w 4299368"/>
                <a:gd name="connsiteY1962" fmla="*/ 1802017 h 3786913"/>
                <a:gd name="connsiteX1963" fmla="*/ 4156058 w 4299368"/>
                <a:gd name="connsiteY1963" fmla="*/ 1801338 h 3786913"/>
                <a:gd name="connsiteX1964" fmla="*/ 4168665 w 4299368"/>
                <a:gd name="connsiteY1964" fmla="*/ 1795034 h 3786913"/>
                <a:gd name="connsiteX1965" fmla="*/ 4179528 w 4299368"/>
                <a:gd name="connsiteY1965" fmla="*/ 1789215 h 3786913"/>
                <a:gd name="connsiteX1966" fmla="*/ 4192911 w 4299368"/>
                <a:gd name="connsiteY1966" fmla="*/ 1784366 h 3786913"/>
                <a:gd name="connsiteX1967" fmla="*/ 4195142 w 4299368"/>
                <a:gd name="connsiteY1967" fmla="*/ 1814043 h 3786913"/>
                <a:gd name="connsiteX1968" fmla="*/ 4100680 w 4299368"/>
                <a:gd name="connsiteY1968" fmla="*/ 1866608 h 3786913"/>
                <a:gd name="connsiteX1969" fmla="*/ 4003890 w 4299368"/>
                <a:gd name="connsiteY1969" fmla="*/ 1911706 h 3786913"/>
                <a:gd name="connsiteX1970" fmla="*/ 3781797 w 4299368"/>
                <a:gd name="connsiteY1970" fmla="*/ 1959034 h 3786913"/>
                <a:gd name="connsiteX1971" fmla="*/ 3629532 w 4299368"/>
                <a:gd name="connsiteY1971" fmla="*/ 1985802 h 3786913"/>
                <a:gd name="connsiteX1972" fmla="*/ 3810698 w 4299368"/>
                <a:gd name="connsiteY1972" fmla="*/ 1935758 h 3786913"/>
                <a:gd name="connsiteX1973" fmla="*/ 3808952 w 4299368"/>
                <a:gd name="connsiteY1973" fmla="*/ 1928775 h 3786913"/>
                <a:gd name="connsiteX1974" fmla="*/ 3668714 w 4299368"/>
                <a:gd name="connsiteY1974" fmla="*/ 1959713 h 3786913"/>
                <a:gd name="connsiteX1975" fmla="*/ 3686559 w 4299368"/>
                <a:gd name="connsiteY1975" fmla="*/ 1950693 h 3786913"/>
                <a:gd name="connsiteX1976" fmla="*/ 3718757 w 4299368"/>
                <a:gd name="connsiteY1976" fmla="*/ 1936146 h 3786913"/>
                <a:gd name="connsiteX1977" fmla="*/ 3751150 w 4299368"/>
                <a:gd name="connsiteY1977" fmla="*/ 1922180 h 3786913"/>
                <a:gd name="connsiteX1978" fmla="*/ 3754835 w 4299368"/>
                <a:gd name="connsiteY1978" fmla="*/ 1919756 h 3786913"/>
                <a:gd name="connsiteX1979" fmla="*/ 3755223 w 4299368"/>
                <a:gd name="connsiteY1979" fmla="*/ 1918301 h 3786913"/>
                <a:gd name="connsiteX1980" fmla="*/ 3749501 w 4299368"/>
                <a:gd name="connsiteY1980" fmla="*/ 1913742 h 3786913"/>
                <a:gd name="connsiteX1981" fmla="*/ 3617506 w 4299368"/>
                <a:gd name="connsiteY1981" fmla="*/ 1976394 h 3786913"/>
                <a:gd name="connsiteX1982" fmla="*/ 3611008 w 4299368"/>
                <a:gd name="connsiteY1982" fmla="*/ 1979013 h 3786913"/>
                <a:gd name="connsiteX1983" fmla="*/ 3720406 w 4299368"/>
                <a:gd name="connsiteY1983" fmla="*/ 1912094 h 3786913"/>
                <a:gd name="connsiteX1984" fmla="*/ 3718563 w 4299368"/>
                <a:gd name="connsiteY1984" fmla="*/ 1907148 h 3786913"/>
                <a:gd name="connsiteX1985" fmla="*/ 3650578 w 4299368"/>
                <a:gd name="connsiteY1985" fmla="*/ 1942644 h 3786913"/>
                <a:gd name="connsiteX1986" fmla="*/ 3645534 w 4299368"/>
                <a:gd name="connsiteY1986" fmla="*/ 1945553 h 3786913"/>
                <a:gd name="connsiteX1987" fmla="*/ 3672302 w 4299368"/>
                <a:gd name="connsiteY1987" fmla="*/ 1923150 h 378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</a:cxnLst>
              <a:rect l="l" t="t" r="r" b="b"/>
              <a:pathLst>
                <a:path w="4299368" h="3786913">
                  <a:moveTo>
                    <a:pt x="3808564" y="1739269"/>
                  </a:moveTo>
                  <a:cubicBezTo>
                    <a:pt x="3813704" y="1736553"/>
                    <a:pt x="3818069" y="1731122"/>
                    <a:pt x="3821851" y="1726370"/>
                  </a:cubicBezTo>
                  <a:cubicBezTo>
                    <a:pt x="3843285" y="1699796"/>
                    <a:pt x="3874901" y="1681757"/>
                    <a:pt x="3902542" y="1662457"/>
                  </a:cubicBezTo>
                  <a:cubicBezTo>
                    <a:pt x="3934352" y="1640248"/>
                    <a:pt x="3966357" y="1618330"/>
                    <a:pt x="4000883" y="1600484"/>
                  </a:cubicBezTo>
                  <a:cubicBezTo>
                    <a:pt x="4050442" y="1574881"/>
                    <a:pt x="4102135" y="1554223"/>
                    <a:pt x="4148687" y="1523188"/>
                  </a:cubicBezTo>
                  <a:cubicBezTo>
                    <a:pt x="4172448" y="1507380"/>
                    <a:pt x="4197955" y="1493220"/>
                    <a:pt x="4219679" y="1474696"/>
                  </a:cubicBezTo>
                  <a:cubicBezTo>
                    <a:pt x="4239852" y="1457433"/>
                    <a:pt x="4267686" y="1442692"/>
                    <a:pt x="4285337" y="1423586"/>
                  </a:cubicBezTo>
                  <a:cubicBezTo>
                    <a:pt x="4293290" y="1414954"/>
                    <a:pt x="4302794" y="1400892"/>
                    <a:pt x="4298139" y="1388187"/>
                  </a:cubicBezTo>
                  <a:cubicBezTo>
                    <a:pt x="4294842" y="1379167"/>
                    <a:pt x="4285822" y="1376937"/>
                    <a:pt x="4283204" y="1367820"/>
                  </a:cubicBezTo>
                  <a:cubicBezTo>
                    <a:pt x="4282428" y="1365105"/>
                    <a:pt x="4279809" y="1363262"/>
                    <a:pt x="4276900" y="1363941"/>
                  </a:cubicBezTo>
                  <a:cubicBezTo>
                    <a:pt x="4270014" y="1365492"/>
                    <a:pt x="4261382" y="1367626"/>
                    <a:pt x="4252751" y="1370730"/>
                  </a:cubicBezTo>
                  <a:cubicBezTo>
                    <a:pt x="4254205" y="1369081"/>
                    <a:pt x="4255369" y="1367141"/>
                    <a:pt x="4256145" y="1364620"/>
                  </a:cubicBezTo>
                  <a:cubicBezTo>
                    <a:pt x="4259637" y="1353273"/>
                    <a:pt x="4251005" y="1349781"/>
                    <a:pt x="4249162" y="1339792"/>
                  </a:cubicBezTo>
                  <a:cubicBezTo>
                    <a:pt x="4248677" y="1337270"/>
                    <a:pt x="4246932" y="1336106"/>
                    <a:pt x="4244507" y="1336009"/>
                  </a:cubicBezTo>
                  <a:cubicBezTo>
                    <a:pt x="4221813" y="1335621"/>
                    <a:pt x="4214830" y="1320686"/>
                    <a:pt x="4195142" y="1335912"/>
                  </a:cubicBezTo>
                  <a:cubicBezTo>
                    <a:pt x="4193105" y="1337464"/>
                    <a:pt x="4191457" y="1339404"/>
                    <a:pt x="4189517" y="1341150"/>
                  </a:cubicBezTo>
                  <a:cubicBezTo>
                    <a:pt x="4197373" y="1320783"/>
                    <a:pt x="4192330" y="1292658"/>
                    <a:pt x="4176521" y="1280438"/>
                  </a:cubicBezTo>
                  <a:cubicBezTo>
                    <a:pt x="4174485" y="1278789"/>
                    <a:pt x="4171866" y="1279177"/>
                    <a:pt x="4169829" y="1280438"/>
                  </a:cubicBezTo>
                  <a:cubicBezTo>
                    <a:pt x="4156154" y="1288972"/>
                    <a:pt x="4148396" y="1282571"/>
                    <a:pt x="4133557" y="1285287"/>
                  </a:cubicBezTo>
                  <a:cubicBezTo>
                    <a:pt x="4124732" y="1286839"/>
                    <a:pt x="4116294" y="1296731"/>
                    <a:pt x="4108341" y="1297798"/>
                  </a:cubicBezTo>
                  <a:cubicBezTo>
                    <a:pt x="4095734" y="1299543"/>
                    <a:pt x="4092436" y="1289748"/>
                    <a:pt x="4083611" y="1288487"/>
                  </a:cubicBezTo>
                  <a:cubicBezTo>
                    <a:pt x="4047436" y="1283347"/>
                    <a:pt x="4026099" y="1303908"/>
                    <a:pt x="4006702" y="1331160"/>
                  </a:cubicBezTo>
                  <a:cubicBezTo>
                    <a:pt x="3972273" y="1379361"/>
                    <a:pt x="3945505" y="1432120"/>
                    <a:pt x="3919708" y="1485171"/>
                  </a:cubicBezTo>
                  <a:cubicBezTo>
                    <a:pt x="3912822" y="1499427"/>
                    <a:pt x="3905742" y="1513490"/>
                    <a:pt x="3898759" y="1527553"/>
                  </a:cubicBezTo>
                  <a:cubicBezTo>
                    <a:pt x="3906227" y="1496712"/>
                    <a:pt x="3913113" y="1465871"/>
                    <a:pt x="3917671" y="1434060"/>
                  </a:cubicBezTo>
                  <a:cubicBezTo>
                    <a:pt x="3920581" y="1413403"/>
                    <a:pt x="3921744" y="1396818"/>
                    <a:pt x="3912725" y="1377713"/>
                  </a:cubicBezTo>
                  <a:cubicBezTo>
                    <a:pt x="3903511" y="1358122"/>
                    <a:pt x="3900602" y="1363844"/>
                    <a:pt x="3891486" y="1353854"/>
                  </a:cubicBezTo>
                  <a:cubicBezTo>
                    <a:pt x="3889158" y="1351333"/>
                    <a:pt x="3881108" y="1339404"/>
                    <a:pt x="3874319" y="1334652"/>
                  </a:cubicBezTo>
                  <a:cubicBezTo>
                    <a:pt x="3860063" y="1324856"/>
                    <a:pt x="3849297" y="1336882"/>
                    <a:pt x="3837465" y="1332227"/>
                  </a:cubicBezTo>
                  <a:cubicBezTo>
                    <a:pt x="3836786" y="1331936"/>
                    <a:pt x="3836011" y="1332033"/>
                    <a:pt x="3835332" y="1332130"/>
                  </a:cubicBezTo>
                  <a:cubicBezTo>
                    <a:pt x="3828155" y="1329705"/>
                    <a:pt x="3820396" y="1331548"/>
                    <a:pt x="3812929" y="1330966"/>
                  </a:cubicBezTo>
                  <a:cubicBezTo>
                    <a:pt x="3807400" y="1330578"/>
                    <a:pt x="3804297" y="1332324"/>
                    <a:pt x="3800708" y="1335719"/>
                  </a:cubicBezTo>
                  <a:cubicBezTo>
                    <a:pt x="3795084" y="1332227"/>
                    <a:pt x="3788780" y="1329899"/>
                    <a:pt x="3780924" y="1329899"/>
                  </a:cubicBezTo>
                  <a:cubicBezTo>
                    <a:pt x="3773844" y="1329899"/>
                    <a:pt x="3766958" y="1333100"/>
                    <a:pt x="3760848" y="1336494"/>
                  </a:cubicBezTo>
                  <a:cubicBezTo>
                    <a:pt x="3750956" y="1341925"/>
                    <a:pt x="3762109" y="1344447"/>
                    <a:pt x="3745137" y="1345126"/>
                  </a:cubicBezTo>
                  <a:cubicBezTo>
                    <a:pt x="3743488" y="1345223"/>
                    <a:pt x="3741936" y="1343186"/>
                    <a:pt x="3740191" y="1343671"/>
                  </a:cubicBezTo>
                  <a:cubicBezTo>
                    <a:pt x="3733305" y="1345223"/>
                    <a:pt x="3729425" y="1347938"/>
                    <a:pt x="3729231" y="1353660"/>
                  </a:cubicBezTo>
                  <a:cubicBezTo>
                    <a:pt x="3727389" y="1352982"/>
                    <a:pt x="3725546" y="1352206"/>
                    <a:pt x="3723703" y="1351624"/>
                  </a:cubicBezTo>
                  <a:cubicBezTo>
                    <a:pt x="3704985" y="1344835"/>
                    <a:pt x="3687043" y="1352109"/>
                    <a:pt x="3669101" y="1360546"/>
                  </a:cubicBezTo>
                  <a:cubicBezTo>
                    <a:pt x="3663379" y="1363262"/>
                    <a:pt x="3659985" y="1366074"/>
                    <a:pt x="3658821" y="1369760"/>
                  </a:cubicBezTo>
                  <a:cubicBezTo>
                    <a:pt x="3653681" y="1369275"/>
                    <a:pt x="3648735" y="1369081"/>
                    <a:pt x="3643982" y="1369760"/>
                  </a:cubicBezTo>
                  <a:cubicBezTo>
                    <a:pt x="3614305" y="1373930"/>
                    <a:pt x="3618864" y="1393909"/>
                    <a:pt x="3603152" y="1411851"/>
                  </a:cubicBezTo>
                  <a:cubicBezTo>
                    <a:pt x="3600340" y="1415148"/>
                    <a:pt x="3602861" y="1420773"/>
                    <a:pt x="3606644" y="1421840"/>
                  </a:cubicBezTo>
                  <a:cubicBezTo>
                    <a:pt x="3633993" y="1429793"/>
                    <a:pt x="3664640" y="1417185"/>
                    <a:pt x="3693347" y="1423780"/>
                  </a:cubicBezTo>
                  <a:cubicBezTo>
                    <a:pt x="3736214" y="1433769"/>
                    <a:pt x="3766570" y="1474890"/>
                    <a:pt x="3780051" y="1515236"/>
                  </a:cubicBezTo>
                  <a:cubicBezTo>
                    <a:pt x="3783930" y="1526680"/>
                    <a:pt x="3787422" y="1535699"/>
                    <a:pt x="3792950" y="1546368"/>
                  </a:cubicBezTo>
                  <a:cubicBezTo>
                    <a:pt x="3809728" y="1578954"/>
                    <a:pt x="3816226" y="1603879"/>
                    <a:pt x="3815741" y="1640927"/>
                  </a:cubicBezTo>
                  <a:cubicBezTo>
                    <a:pt x="3815547" y="1660711"/>
                    <a:pt x="3816129" y="1682145"/>
                    <a:pt x="3811765" y="1701542"/>
                  </a:cubicBezTo>
                  <a:cubicBezTo>
                    <a:pt x="3811474" y="1702706"/>
                    <a:pt x="3809728" y="1706973"/>
                    <a:pt x="3807594" y="1712404"/>
                  </a:cubicBezTo>
                  <a:cubicBezTo>
                    <a:pt x="3755514" y="1771661"/>
                    <a:pt x="3701397" y="1829463"/>
                    <a:pt x="3644952" y="1884841"/>
                  </a:cubicBezTo>
                  <a:cubicBezTo>
                    <a:pt x="3652420" y="1874852"/>
                    <a:pt x="3659791" y="1864863"/>
                    <a:pt x="3667937" y="1855649"/>
                  </a:cubicBezTo>
                  <a:cubicBezTo>
                    <a:pt x="3685201" y="1836155"/>
                    <a:pt x="3700718" y="1820832"/>
                    <a:pt x="3710028" y="1795713"/>
                  </a:cubicBezTo>
                  <a:cubicBezTo>
                    <a:pt x="3714975" y="1782426"/>
                    <a:pt x="3717496" y="1768267"/>
                    <a:pt x="3721376" y="1754689"/>
                  </a:cubicBezTo>
                  <a:cubicBezTo>
                    <a:pt x="3725740" y="1739365"/>
                    <a:pt x="3742033" y="1717544"/>
                    <a:pt x="3741936" y="1701639"/>
                  </a:cubicBezTo>
                  <a:cubicBezTo>
                    <a:pt x="3741742" y="1684376"/>
                    <a:pt x="3725837" y="1682339"/>
                    <a:pt x="3727292" y="1664785"/>
                  </a:cubicBezTo>
                  <a:cubicBezTo>
                    <a:pt x="3729522" y="1637338"/>
                    <a:pt x="3740482" y="1630065"/>
                    <a:pt x="3723800" y="1604752"/>
                  </a:cubicBezTo>
                  <a:cubicBezTo>
                    <a:pt x="3718175" y="1596217"/>
                    <a:pt x="3709253" y="1583609"/>
                    <a:pt x="3698584" y="1580312"/>
                  </a:cubicBezTo>
                  <a:cubicBezTo>
                    <a:pt x="3690050" y="1577596"/>
                    <a:pt x="3680060" y="1585646"/>
                    <a:pt x="3673078" y="1580797"/>
                  </a:cubicBezTo>
                  <a:cubicBezTo>
                    <a:pt x="3655718" y="1568771"/>
                    <a:pt x="3664446" y="1528716"/>
                    <a:pt x="3646504" y="1513296"/>
                  </a:cubicBezTo>
                  <a:cubicBezTo>
                    <a:pt x="3638648" y="1506507"/>
                    <a:pt x="3620803" y="1504374"/>
                    <a:pt x="3611202" y="1503889"/>
                  </a:cubicBezTo>
                  <a:cubicBezTo>
                    <a:pt x="3609359" y="1503792"/>
                    <a:pt x="3607129" y="1504276"/>
                    <a:pt x="3606062" y="1506022"/>
                  </a:cubicBezTo>
                  <a:cubicBezTo>
                    <a:pt x="3605286" y="1507380"/>
                    <a:pt x="3604607" y="1508544"/>
                    <a:pt x="3604025" y="1509707"/>
                  </a:cubicBezTo>
                  <a:cubicBezTo>
                    <a:pt x="3603152" y="1507671"/>
                    <a:pt x="3602279" y="1505731"/>
                    <a:pt x="3601310" y="1503598"/>
                  </a:cubicBezTo>
                  <a:cubicBezTo>
                    <a:pt x="3590059" y="1476927"/>
                    <a:pt x="3579779" y="1460925"/>
                    <a:pt x="3555630" y="1447153"/>
                  </a:cubicBezTo>
                  <a:cubicBezTo>
                    <a:pt x="3551848" y="1445019"/>
                    <a:pt x="3545932" y="1447153"/>
                    <a:pt x="3546902" y="1452293"/>
                  </a:cubicBezTo>
                  <a:cubicBezTo>
                    <a:pt x="3548744" y="1461991"/>
                    <a:pt x="3546223" y="1466550"/>
                    <a:pt x="3543798" y="1471302"/>
                  </a:cubicBezTo>
                  <a:cubicBezTo>
                    <a:pt x="3540986" y="1465483"/>
                    <a:pt x="3538367" y="1459664"/>
                    <a:pt x="3534973" y="1454136"/>
                  </a:cubicBezTo>
                  <a:cubicBezTo>
                    <a:pt x="3522074" y="1433187"/>
                    <a:pt x="3503550" y="1409232"/>
                    <a:pt x="3476588" y="1411560"/>
                  </a:cubicBezTo>
                  <a:cubicBezTo>
                    <a:pt x="3473194" y="1411851"/>
                    <a:pt x="3470187" y="1414663"/>
                    <a:pt x="3470381" y="1418252"/>
                  </a:cubicBezTo>
                  <a:cubicBezTo>
                    <a:pt x="3470672" y="1424265"/>
                    <a:pt x="3470284" y="1430278"/>
                    <a:pt x="3469897" y="1436194"/>
                  </a:cubicBezTo>
                  <a:cubicBezTo>
                    <a:pt x="3461556" y="1425622"/>
                    <a:pt x="3452148" y="1415536"/>
                    <a:pt x="3442644" y="1406226"/>
                  </a:cubicBezTo>
                  <a:cubicBezTo>
                    <a:pt x="3416070" y="1380234"/>
                    <a:pt x="3381253" y="1377228"/>
                    <a:pt x="3345854" y="1367917"/>
                  </a:cubicBezTo>
                  <a:cubicBezTo>
                    <a:pt x="3341781" y="1366850"/>
                    <a:pt x="3336737" y="1370245"/>
                    <a:pt x="3338095" y="1374900"/>
                  </a:cubicBezTo>
                  <a:cubicBezTo>
                    <a:pt x="3344981" y="1397109"/>
                    <a:pt x="3343332" y="1421549"/>
                    <a:pt x="3354098" y="1442692"/>
                  </a:cubicBezTo>
                  <a:cubicBezTo>
                    <a:pt x="3363699" y="1461798"/>
                    <a:pt x="3380574" y="1480515"/>
                    <a:pt x="3392600" y="1498360"/>
                  </a:cubicBezTo>
                  <a:cubicBezTo>
                    <a:pt x="3419950" y="1538900"/>
                    <a:pt x="3459422" y="1568092"/>
                    <a:pt x="3490554" y="1604752"/>
                  </a:cubicBezTo>
                  <a:cubicBezTo>
                    <a:pt x="3512376" y="1630453"/>
                    <a:pt x="3521589" y="1663330"/>
                    <a:pt x="3538270" y="1691940"/>
                  </a:cubicBezTo>
                  <a:cubicBezTo>
                    <a:pt x="3557473" y="1725109"/>
                    <a:pt x="3594133" y="1742372"/>
                    <a:pt x="3608971" y="1779226"/>
                  </a:cubicBezTo>
                  <a:cubicBezTo>
                    <a:pt x="3623810" y="1816177"/>
                    <a:pt x="3610135" y="1856910"/>
                    <a:pt x="3598885" y="1893085"/>
                  </a:cubicBezTo>
                  <a:cubicBezTo>
                    <a:pt x="3595394" y="1904335"/>
                    <a:pt x="3587926" y="1917331"/>
                    <a:pt x="3588508" y="1929357"/>
                  </a:cubicBezTo>
                  <a:cubicBezTo>
                    <a:pt x="3586665" y="1932072"/>
                    <a:pt x="3588120" y="1935370"/>
                    <a:pt x="3590641" y="1937019"/>
                  </a:cubicBezTo>
                  <a:cubicBezTo>
                    <a:pt x="3556600" y="1968538"/>
                    <a:pt x="3521783" y="1999088"/>
                    <a:pt x="3485996" y="2028377"/>
                  </a:cubicBezTo>
                  <a:cubicBezTo>
                    <a:pt x="3393667" y="2103831"/>
                    <a:pt x="3291349" y="2165028"/>
                    <a:pt x="3187091" y="2222442"/>
                  </a:cubicBezTo>
                  <a:cubicBezTo>
                    <a:pt x="3204355" y="2205373"/>
                    <a:pt x="3220454" y="2186752"/>
                    <a:pt x="3238590" y="2167840"/>
                  </a:cubicBezTo>
                  <a:cubicBezTo>
                    <a:pt x="3274280" y="2130599"/>
                    <a:pt x="3304830" y="2092193"/>
                    <a:pt x="3338871" y="2053593"/>
                  </a:cubicBezTo>
                  <a:cubicBezTo>
                    <a:pt x="3369615" y="2018679"/>
                    <a:pt x="3396771" y="1982892"/>
                    <a:pt x="3406469" y="1936437"/>
                  </a:cubicBezTo>
                  <a:cubicBezTo>
                    <a:pt x="3411609" y="1911803"/>
                    <a:pt x="3412385" y="1872718"/>
                    <a:pt x="3385811" y="1862147"/>
                  </a:cubicBezTo>
                  <a:cubicBezTo>
                    <a:pt x="3387266" y="1856231"/>
                    <a:pt x="3387751" y="1850412"/>
                    <a:pt x="3384939" y="1844399"/>
                  </a:cubicBezTo>
                  <a:cubicBezTo>
                    <a:pt x="3381835" y="1837804"/>
                    <a:pt x="3376501" y="1835767"/>
                    <a:pt x="3370197" y="1835089"/>
                  </a:cubicBezTo>
                  <a:cubicBezTo>
                    <a:pt x="3374658" y="1822190"/>
                    <a:pt x="3376210" y="1808224"/>
                    <a:pt x="3362923" y="1800077"/>
                  </a:cubicBezTo>
                  <a:cubicBezTo>
                    <a:pt x="3353807" y="1794452"/>
                    <a:pt x="3349054" y="1799204"/>
                    <a:pt x="3343138" y="1788342"/>
                  </a:cubicBezTo>
                  <a:cubicBezTo>
                    <a:pt x="3340423" y="1783299"/>
                    <a:pt x="3341296" y="1777868"/>
                    <a:pt x="3335671" y="1774668"/>
                  </a:cubicBezTo>
                  <a:cubicBezTo>
                    <a:pt x="3333828" y="1773601"/>
                    <a:pt x="3331791" y="1773213"/>
                    <a:pt x="3329852" y="1773213"/>
                  </a:cubicBezTo>
                  <a:cubicBezTo>
                    <a:pt x="3330531" y="1771855"/>
                    <a:pt x="3331306" y="1770400"/>
                    <a:pt x="3331791" y="1768946"/>
                  </a:cubicBezTo>
                  <a:cubicBezTo>
                    <a:pt x="3334992" y="1759926"/>
                    <a:pt x="3339065" y="1739850"/>
                    <a:pt x="3324421" y="1739462"/>
                  </a:cubicBezTo>
                  <a:cubicBezTo>
                    <a:pt x="3324033" y="1739462"/>
                    <a:pt x="3323548" y="1739559"/>
                    <a:pt x="3323160" y="1739656"/>
                  </a:cubicBezTo>
                  <a:cubicBezTo>
                    <a:pt x="3323451" y="1739171"/>
                    <a:pt x="3323645" y="1738686"/>
                    <a:pt x="3323936" y="1738202"/>
                  </a:cubicBezTo>
                  <a:cubicBezTo>
                    <a:pt x="3332664" y="1720454"/>
                    <a:pt x="3324905" y="1713568"/>
                    <a:pt x="3316953" y="1696984"/>
                  </a:cubicBezTo>
                  <a:cubicBezTo>
                    <a:pt x="3311716" y="1686218"/>
                    <a:pt x="3306867" y="1673610"/>
                    <a:pt x="3292513" y="1676714"/>
                  </a:cubicBezTo>
                  <a:cubicBezTo>
                    <a:pt x="3289215" y="1677393"/>
                    <a:pt x="3286209" y="1679235"/>
                    <a:pt x="3283396" y="1681466"/>
                  </a:cubicBezTo>
                  <a:cubicBezTo>
                    <a:pt x="3283493" y="1680011"/>
                    <a:pt x="3283687" y="1678557"/>
                    <a:pt x="3283590" y="1677102"/>
                  </a:cubicBezTo>
                  <a:cubicBezTo>
                    <a:pt x="3283008" y="1670604"/>
                    <a:pt x="3280875" y="1656444"/>
                    <a:pt x="3274571" y="1653244"/>
                  </a:cubicBezTo>
                  <a:cubicBezTo>
                    <a:pt x="3268267" y="1650043"/>
                    <a:pt x="3255950" y="1657317"/>
                    <a:pt x="3247027" y="1663815"/>
                  </a:cubicBezTo>
                  <a:cubicBezTo>
                    <a:pt x="3253719" y="1644709"/>
                    <a:pt x="3255174" y="1624439"/>
                    <a:pt x="3242566" y="1599321"/>
                  </a:cubicBezTo>
                  <a:cubicBezTo>
                    <a:pt x="3229861" y="1574008"/>
                    <a:pt x="3217932" y="1577887"/>
                    <a:pt x="3206294" y="1589428"/>
                  </a:cubicBezTo>
                  <a:cubicBezTo>
                    <a:pt x="3206682" y="1584579"/>
                    <a:pt x="3206294" y="1579633"/>
                    <a:pt x="3204548" y="1574687"/>
                  </a:cubicBezTo>
                  <a:cubicBezTo>
                    <a:pt x="3203385" y="1571389"/>
                    <a:pt x="3196014" y="1571195"/>
                    <a:pt x="3195335" y="1568577"/>
                  </a:cubicBezTo>
                  <a:cubicBezTo>
                    <a:pt x="3190001" y="1546076"/>
                    <a:pt x="3196596" y="1564213"/>
                    <a:pt x="3196014" y="1556842"/>
                  </a:cubicBezTo>
                  <a:cubicBezTo>
                    <a:pt x="3195141" y="1547240"/>
                    <a:pt x="3201445" y="1538512"/>
                    <a:pt x="3199408" y="1527747"/>
                  </a:cubicBezTo>
                  <a:cubicBezTo>
                    <a:pt x="3194268" y="1500009"/>
                    <a:pt x="3177587" y="1495160"/>
                    <a:pt x="3153535" y="1491378"/>
                  </a:cubicBezTo>
                  <a:cubicBezTo>
                    <a:pt x="3142285" y="1489632"/>
                    <a:pt x="3129774" y="1489729"/>
                    <a:pt x="3122306" y="1482552"/>
                  </a:cubicBezTo>
                  <a:cubicBezTo>
                    <a:pt x="3119882" y="1480224"/>
                    <a:pt x="3117263" y="1467423"/>
                    <a:pt x="3114838" y="1463252"/>
                  </a:cubicBezTo>
                  <a:cubicBezTo>
                    <a:pt x="3110765" y="1456172"/>
                    <a:pt x="3104849" y="1449966"/>
                    <a:pt x="3099612" y="1443759"/>
                  </a:cubicBezTo>
                  <a:cubicBezTo>
                    <a:pt x="3097963" y="1441819"/>
                    <a:pt x="3095441" y="1439976"/>
                    <a:pt x="3092629" y="1440461"/>
                  </a:cubicBezTo>
                  <a:cubicBezTo>
                    <a:pt x="3053932" y="1447541"/>
                    <a:pt x="3043458" y="1533953"/>
                    <a:pt x="3046077" y="1563534"/>
                  </a:cubicBezTo>
                  <a:cubicBezTo>
                    <a:pt x="3051799" y="1627543"/>
                    <a:pt x="3071390" y="1700281"/>
                    <a:pt x="3094957" y="1760023"/>
                  </a:cubicBezTo>
                  <a:cubicBezTo>
                    <a:pt x="3121530" y="1827621"/>
                    <a:pt x="3160227" y="1887169"/>
                    <a:pt x="3174289" y="1959810"/>
                  </a:cubicBezTo>
                  <a:cubicBezTo>
                    <a:pt x="3185831" y="2019358"/>
                    <a:pt x="3184085" y="2078227"/>
                    <a:pt x="3174483" y="2138357"/>
                  </a:cubicBezTo>
                  <a:cubicBezTo>
                    <a:pt x="3169343" y="2170556"/>
                    <a:pt x="3159936" y="2211677"/>
                    <a:pt x="3138114" y="2240190"/>
                  </a:cubicBezTo>
                  <a:cubicBezTo>
                    <a:pt x="3131714" y="2246979"/>
                    <a:pt x="3125216" y="2253380"/>
                    <a:pt x="3118621" y="2259490"/>
                  </a:cubicBezTo>
                  <a:cubicBezTo>
                    <a:pt x="3105528" y="2266473"/>
                    <a:pt x="3092435" y="2273456"/>
                    <a:pt x="3079342" y="2280439"/>
                  </a:cubicBezTo>
                  <a:cubicBezTo>
                    <a:pt x="2935515" y="2357056"/>
                    <a:pt x="2778498" y="2407779"/>
                    <a:pt x="2617699" y="2437650"/>
                  </a:cubicBezTo>
                  <a:cubicBezTo>
                    <a:pt x="2624100" y="2433770"/>
                    <a:pt x="2630210" y="2429891"/>
                    <a:pt x="2635350" y="2426884"/>
                  </a:cubicBezTo>
                  <a:cubicBezTo>
                    <a:pt x="2679672" y="2407779"/>
                    <a:pt x="2724284" y="2390224"/>
                    <a:pt x="2766666" y="2365300"/>
                  </a:cubicBezTo>
                  <a:cubicBezTo>
                    <a:pt x="2810794" y="2339405"/>
                    <a:pt x="2843574" y="2307109"/>
                    <a:pt x="2895073" y="2293241"/>
                  </a:cubicBezTo>
                  <a:cubicBezTo>
                    <a:pt x="2925914" y="2284900"/>
                    <a:pt x="2960149" y="2280148"/>
                    <a:pt x="2989438" y="2266279"/>
                  </a:cubicBezTo>
                  <a:cubicBezTo>
                    <a:pt x="3030462" y="2246882"/>
                    <a:pt x="3059945" y="2191698"/>
                    <a:pt x="3045107" y="2147765"/>
                  </a:cubicBezTo>
                  <a:cubicBezTo>
                    <a:pt x="3035603" y="2119445"/>
                    <a:pt x="3036475" y="2097624"/>
                    <a:pt x="3018630" y="2100825"/>
                  </a:cubicBezTo>
                  <a:cubicBezTo>
                    <a:pt x="3026292" y="2092872"/>
                    <a:pt x="3031820" y="2084143"/>
                    <a:pt x="3029589" y="2070856"/>
                  </a:cubicBezTo>
                  <a:cubicBezTo>
                    <a:pt x="3029298" y="2069014"/>
                    <a:pt x="3027165" y="2067268"/>
                    <a:pt x="3025225" y="2067365"/>
                  </a:cubicBezTo>
                  <a:cubicBezTo>
                    <a:pt x="3019309" y="2067656"/>
                    <a:pt x="3014557" y="2068335"/>
                    <a:pt x="3009999" y="2069208"/>
                  </a:cubicBezTo>
                  <a:cubicBezTo>
                    <a:pt x="3010193" y="2069014"/>
                    <a:pt x="3010484" y="2068917"/>
                    <a:pt x="3010678" y="2068723"/>
                  </a:cubicBezTo>
                  <a:cubicBezTo>
                    <a:pt x="3027262" y="2055921"/>
                    <a:pt x="3040355" y="2040888"/>
                    <a:pt x="3027553" y="2021686"/>
                  </a:cubicBezTo>
                  <a:cubicBezTo>
                    <a:pt x="3026971" y="2020813"/>
                    <a:pt x="3026098" y="2020716"/>
                    <a:pt x="3025322" y="2020425"/>
                  </a:cubicBezTo>
                  <a:cubicBezTo>
                    <a:pt x="3026777" y="2019552"/>
                    <a:pt x="3028038" y="2018582"/>
                    <a:pt x="3029589" y="2017903"/>
                  </a:cubicBezTo>
                  <a:cubicBezTo>
                    <a:pt x="3032111" y="2016836"/>
                    <a:pt x="3033954" y="2014412"/>
                    <a:pt x="3033081" y="2011502"/>
                  </a:cubicBezTo>
                  <a:cubicBezTo>
                    <a:pt x="3030172" y="2002095"/>
                    <a:pt x="3030850" y="1974066"/>
                    <a:pt x="3021831" y="1967763"/>
                  </a:cubicBezTo>
                  <a:cubicBezTo>
                    <a:pt x="3015139" y="1963107"/>
                    <a:pt x="3009029" y="1966405"/>
                    <a:pt x="3001852" y="1968926"/>
                  </a:cubicBezTo>
                  <a:cubicBezTo>
                    <a:pt x="3006507" y="1963592"/>
                    <a:pt x="3009902" y="1957094"/>
                    <a:pt x="3008738" y="1949820"/>
                  </a:cubicBezTo>
                  <a:cubicBezTo>
                    <a:pt x="3007671" y="1942838"/>
                    <a:pt x="3002725" y="1934982"/>
                    <a:pt x="2995839" y="1932460"/>
                  </a:cubicBezTo>
                  <a:cubicBezTo>
                    <a:pt x="2992638" y="1931297"/>
                    <a:pt x="2989341" y="1931587"/>
                    <a:pt x="2986044" y="1932363"/>
                  </a:cubicBezTo>
                  <a:cubicBezTo>
                    <a:pt x="2986432" y="1931587"/>
                    <a:pt x="2986916" y="1930812"/>
                    <a:pt x="2987207" y="1929939"/>
                  </a:cubicBezTo>
                  <a:cubicBezTo>
                    <a:pt x="2989632" y="1920531"/>
                    <a:pt x="2988662" y="1919949"/>
                    <a:pt x="2984201" y="1910057"/>
                  </a:cubicBezTo>
                  <a:cubicBezTo>
                    <a:pt x="2982067" y="1905305"/>
                    <a:pt x="2969848" y="1886781"/>
                    <a:pt x="2960537" y="1887460"/>
                  </a:cubicBezTo>
                  <a:cubicBezTo>
                    <a:pt x="2959082" y="1887557"/>
                    <a:pt x="2954815" y="1889594"/>
                    <a:pt x="2950838" y="1892212"/>
                  </a:cubicBezTo>
                  <a:cubicBezTo>
                    <a:pt x="2951517" y="1879119"/>
                    <a:pt x="2949190" y="1860013"/>
                    <a:pt x="2948705" y="1858656"/>
                  </a:cubicBezTo>
                  <a:cubicBezTo>
                    <a:pt x="2947541" y="1855358"/>
                    <a:pt x="2946183" y="1852255"/>
                    <a:pt x="2944728" y="1849151"/>
                  </a:cubicBezTo>
                  <a:cubicBezTo>
                    <a:pt x="2959761" y="1830918"/>
                    <a:pt x="2973436" y="1810358"/>
                    <a:pt x="2985559" y="1786306"/>
                  </a:cubicBezTo>
                  <a:cubicBezTo>
                    <a:pt x="2987305" y="1782911"/>
                    <a:pt x="2986626" y="1778741"/>
                    <a:pt x="2983910" y="1776025"/>
                  </a:cubicBezTo>
                  <a:cubicBezTo>
                    <a:pt x="2960149" y="1753137"/>
                    <a:pt x="2937164" y="1755756"/>
                    <a:pt x="2907487" y="1742081"/>
                  </a:cubicBezTo>
                  <a:cubicBezTo>
                    <a:pt x="2902250" y="1739656"/>
                    <a:pt x="2900310" y="1728600"/>
                    <a:pt x="2892842" y="1727824"/>
                  </a:cubicBezTo>
                  <a:cubicBezTo>
                    <a:pt x="2885859" y="1727146"/>
                    <a:pt x="2878682" y="1727921"/>
                    <a:pt x="2871409" y="1729764"/>
                  </a:cubicBezTo>
                  <a:cubicBezTo>
                    <a:pt x="2871894" y="1717835"/>
                    <a:pt x="2869760" y="1705518"/>
                    <a:pt x="2864135" y="1693395"/>
                  </a:cubicBezTo>
                  <a:cubicBezTo>
                    <a:pt x="2856764" y="1677393"/>
                    <a:pt x="2837367" y="1672156"/>
                    <a:pt x="2820977" y="1672447"/>
                  </a:cubicBezTo>
                  <a:cubicBezTo>
                    <a:pt x="2807011" y="1672738"/>
                    <a:pt x="2797507" y="1676326"/>
                    <a:pt x="2790136" y="1681951"/>
                  </a:cubicBezTo>
                  <a:cubicBezTo>
                    <a:pt x="2795761" y="1671574"/>
                    <a:pt x="2806139" y="1658384"/>
                    <a:pt x="2800320" y="1646843"/>
                  </a:cubicBezTo>
                  <a:cubicBezTo>
                    <a:pt x="2787421" y="1621239"/>
                    <a:pt x="2743778" y="1655668"/>
                    <a:pt x="2743390" y="1654989"/>
                  </a:cubicBezTo>
                  <a:cubicBezTo>
                    <a:pt x="2743099" y="1654601"/>
                    <a:pt x="2750858" y="1616972"/>
                    <a:pt x="2746978" y="1609116"/>
                  </a:cubicBezTo>
                  <a:cubicBezTo>
                    <a:pt x="2742032" y="1599030"/>
                    <a:pt x="2724769" y="1579148"/>
                    <a:pt x="2714586" y="1573232"/>
                  </a:cubicBezTo>
                  <a:cubicBezTo>
                    <a:pt x="2689564" y="1558684"/>
                    <a:pt x="2672592" y="1576917"/>
                    <a:pt x="2656007" y="1549568"/>
                  </a:cubicBezTo>
                  <a:cubicBezTo>
                    <a:pt x="2654359" y="1546852"/>
                    <a:pt x="2650188" y="1545204"/>
                    <a:pt x="2647667" y="1547919"/>
                  </a:cubicBezTo>
                  <a:cubicBezTo>
                    <a:pt x="2638453" y="1557715"/>
                    <a:pt x="2624391" y="1557424"/>
                    <a:pt x="2615662" y="1567413"/>
                  </a:cubicBezTo>
                  <a:cubicBezTo>
                    <a:pt x="2614692" y="1568480"/>
                    <a:pt x="2614014" y="1570129"/>
                    <a:pt x="2613238" y="1571680"/>
                  </a:cubicBezTo>
                  <a:cubicBezTo>
                    <a:pt x="2611783" y="1567995"/>
                    <a:pt x="2609940" y="1564697"/>
                    <a:pt x="2607225" y="1562661"/>
                  </a:cubicBezTo>
                  <a:cubicBezTo>
                    <a:pt x="2604703" y="1560721"/>
                    <a:pt x="2598399" y="1559751"/>
                    <a:pt x="2592483" y="1559460"/>
                  </a:cubicBezTo>
                  <a:cubicBezTo>
                    <a:pt x="2593259" y="1555290"/>
                    <a:pt x="2593938" y="1551120"/>
                    <a:pt x="2594423" y="1547143"/>
                  </a:cubicBezTo>
                  <a:cubicBezTo>
                    <a:pt x="2594714" y="1545107"/>
                    <a:pt x="2593065" y="1543167"/>
                    <a:pt x="2591513" y="1542100"/>
                  </a:cubicBezTo>
                  <a:cubicBezTo>
                    <a:pt x="2579002" y="1533663"/>
                    <a:pt x="2554271" y="1529007"/>
                    <a:pt x="2538851" y="1528716"/>
                  </a:cubicBezTo>
                  <a:cubicBezTo>
                    <a:pt x="2500057" y="1528135"/>
                    <a:pt x="2473581" y="1554708"/>
                    <a:pt x="2439442" y="1566055"/>
                  </a:cubicBezTo>
                  <a:cubicBezTo>
                    <a:pt x="2434981" y="1567510"/>
                    <a:pt x="2433914" y="1572359"/>
                    <a:pt x="2436727" y="1575851"/>
                  </a:cubicBezTo>
                  <a:cubicBezTo>
                    <a:pt x="2449820" y="1592047"/>
                    <a:pt x="2459227" y="1607952"/>
                    <a:pt x="2473678" y="1622112"/>
                  </a:cubicBezTo>
                  <a:cubicBezTo>
                    <a:pt x="2494529" y="1642478"/>
                    <a:pt x="2520036" y="1659257"/>
                    <a:pt x="2540791" y="1679914"/>
                  </a:cubicBezTo>
                  <a:cubicBezTo>
                    <a:pt x="2542924" y="1682048"/>
                    <a:pt x="2545058" y="1684376"/>
                    <a:pt x="2547191" y="1686509"/>
                  </a:cubicBezTo>
                  <a:cubicBezTo>
                    <a:pt x="2544379" y="1687867"/>
                    <a:pt x="2541469" y="1689322"/>
                    <a:pt x="2538560" y="1690486"/>
                  </a:cubicBezTo>
                  <a:cubicBezTo>
                    <a:pt x="2530219" y="1693977"/>
                    <a:pt x="2524982" y="1697371"/>
                    <a:pt x="2516545" y="1696111"/>
                  </a:cubicBezTo>
                  <a:cubicBezTo>
                    <a:pt x="2512083" y="1695432"/>
                    <a:pt x="2507428" y="1686897"/>
                    <a:pt x="2501900" y="1687188"/>
                  </a:cubicBezTo>
                  <a:cubicBezTo>
                    <a:pt x="2484831" y="1688061"/>
                    <a:pt x="2475908" y="1695529"/>
                    <a:pt x="2465046" y="1708331"/>
                  </a:cubicBezTo>
                  <a:cubicBezTo>
                    <a:pt x="2456415" y="1718514"/>
                    <a:pt x="2449529" y="1728794"/>
                    <a:pt x="2442643" y="1738784"/>
                  </a:cubicBezTo>
                  <a:cubicBezTo>
                    <a:pt x="2441964" y="1736844"/>
                    <a:pt x="2440509" y="1735292"/>
                    <a:pt x="2438376" y="1734807"/>
                  </a:cubicBezTo>
                  <a:cubicBezTo>
                    <a:pt x="2428968" y="1732577"/>
                    <a:pt x="2418397" y="1732092"/>
                    <a:pt x="2408989" y="1734322"/>
                  </a:cubicBezTo>
                  <a:cubicBezTo>
                    <a:pt x="2406662" y="1734904"/>
                    <a:pt x="2405304" y="1735486"/>
                    <a:pt x="2403558" y="1736068"/>
                  </a:cubicBezTo>
                  <a:cubicBezTo>
                    <a:pt x="2403655" y="1733643"/>
                    <a:pt x="2402880" y="1731025"/>
                    <a:pt x="2400358" y="1729958"/>
                  </a:cubicBezTo>
                  <a:cubicBezTo>
                    <a:pt x="2387653" y="1724430"/>
                    <a:pt x="2378536" y="1722975"/>
                    <a:pt x="2365250" y="1727921"/>
                  </a:cubicBezTo>
                  <a:cubicBezTo>
                    <a:pt x="2354097" y="1732092"/>
                    <a:pt x="2347599" y="1739559"/>
                    <a:pt x="2343816" y="1746639"/>
                  </a:cubicBezTo>
                  <a:cubicBezTo>
                    <a:pt x="2344010" y="1745087"/>
                    <a:pt x="2344204" y="1744409"/>
                    <a:pt x="2344301" y="1742566"/>
                  </a:cubicBezTo>
                  <a:cubicBezTo>
                    <a:pt x="2344592" y="1738784"/>
                    <a:pt x="2342556" y="1735777"/>
                    <a:pt x="2339161" y="1734225"/>
                  </a:cubicBezTo>
                  <a:cubicBezTo>
                    <a:pt x="2318116" y="1724236"/>
                    <a:pt x="2298525" y="1741208"/>
                    <a:pt x="2281941" y="1763805"/>
                  </a:cubicBezTo>
                  <a:lnTo>
                    <a:pt x="2281941" y="1763805"/>
                  </a:lnTo>
                  <a:cubicBezTo>
                    <a:pt x="2227436" y="1703093"/>
                    <a:pt x="2203675" y="1780390"/>
                    <a:pt x="2173997" y="1825487"/>
                  </a:cubicBezTo>
                  <a:cubicBezTo>
                    <a:pt x="2164493" y="1813073"/>
                    <a:pt x="2146648" y="1817147"/>
                    <a:pt x="2127445" y="1829463"/>
                  </a:cubicBezTo>
                  <a:cubicBezTo>
                    <a:pt x="2079632" y="1860013"/>
                    <a:pt x="2060138" y="1923829"/>
                    <a:pt x="2042196" y="1974939"/>
                  </a:cubicBezTo>
                  <a:cubicBezTo>
                    <a:pt x="2013683" y="2056018"/>
                    <a:pt x="1979739" y="2132538"/>
                    <a:pt x="1935320" y="2206246"/>
                  </a:cubicBezTo>
                  <a:cubicBezTo>
                    <a:pt x="1908358" y="2251052"/>
                    <a:pt x="1873929" y="2285676"/>
                    <a:pt x="1838724" y="2320105"/>
                  </a:cubicBezTo>
                  <a:cubicBezTo>
                    <a:pt x="1905061" y="2204597"/>
                    <a:pt x="1965191" y="2082010"/>
                    <a:pt x="2020278" y="1966696"/>
                  </a:cubicBezTo>
                  <a:cubicBezTo>
                    <a:pt x="2087585" y="1825875"/>
                    <a:pt x="2155571" y="1680884"/>
                    <a:pt x="2203190" y="1531335"/>
                  </a:cubicBezTo>
                  <a:cubicBezTo>
                    <a:pt x="2206196" y="1532499"/>
                    <a:pt x="2209785" y="1532208"/>
                    <a:pt x="2212888" y="1529589"/>
                  </a:cubicBezTo>
                  <a:cubicBezTo>
                    <a:pt x="2268557" y="1482067"/>
                    <a:pt x="2316758" y="1426592"/>
                    <a:pt x="2374463" y="1380622"/>
                  </a:cubicBezTo>
                  <a:cubicBezTo>
                    <a:pt x="2436242" y="1331451"/>
                    <a:pt x="2497245" y="1280341"/>
                    <a:pt x="2557860" y="1229715"/>
                  </a:cubicBezTo>
                  <a:cubicBezTo>
                    <a:pt x="2615953" y="1181223"/>
                    <a:pt x="2664445" y="1124197"/>
                    <a:pt x="2715943" y="1069207"/>
                  </a:cubicBezTo>
                  <a:cubicBezTo>
                    <a:pt x="2765599" y="1016156"/>
                    <a:pt x="2793240" y="973678"/>
                    <a:pt x="2826117" y="910347"/>
                  </a:cubicBezTo>
                  <a:cubicBezTo>
                    <a:pt x="2843865" y="876209"/>
                    <a:pt x="2863844" y="843331"/>
                    <a:pt x="2881980" y="809387"/>
                  </a:cubicBezTo>
                  <a:cubicBezTo>
                    <a:pt x="2896043" y="782910"/>
                    <a:pt x="2913015" y="756919"/>
                    <a:pt x="2926496" y="730636"/>
                  </a:cubicBezTo>
                  <a:cubicBezTo>
                    <a:pt x="2928823" y="726078"/>
                    <a:pt x="2941431" y="717252"/>
                    <a:pt x="2940655" y="709881"/>
                  </a:cubicBezTo>
                  <a:cubicBezTo>
                    <a:pt x="2938715" y="689903"/>
                    <a:pt x="2920968" y="669051"/>
                    <a:pt x="2901765" y="664396"/>
                  </a:cubicBezTo>
                  <a:cubicBezTo>
                    <a:pt x="2898661" y="663620"/>
                    <a:pt x="2873251" y="671282"/>
                    <a:pt x="2874706" y="671088"/>
                  </a:cubicBezTo>
                  <a:cubicBezTo>
                    <a:pt x="2849200" y="673706"/>
                    <a:pt x="2862292" y="665948"/>
                    <a:pt x="2835816" y="667887"/>
                  </a:cubicBezTo>
                  <a:cubicBezTo>
                    <a:pt x="2829124" y="668372"/>
                    <a:pt x="2821365" y="665851"/>
                    <a:pt x="2814091" y="667305"/>
                  </a:cubicBezTo>
                  <a:cubicBezTo>
                    <a:pt x="2816031" y="667984"/>
                    <a:pt x="2782377" y="684956"/>
                    <a:pt x="2782087" y="685247"/>
                  </a:cubicBezTo>
                  <a:cubicBezTo>
                    <a:pt x="2758326" y="705905"/>
                    <a:pt x="2769866" y="710075"/>
                    <a:pt x="2764339" y="684375"/>
                  </a:cubicBezTo>
                  <a:cubicBezTo>
                    <a:pt x="2763757" y="681853"/>
                    <a:pt x="2761914" y="678943"/>
                    <a:pt x="2759198" y="678362"/>
                  </a:cubicBezTo>
                  <a:cubicBezTo>
                    <a:pt x="2731364" y="672349"/>
                    <a:pt x="2711773" y="699698"/>
                    <a:pt x="2696256" y="724235"/>
                  </a:cubicBezTo>
                  <a:cubicBezTo>
                    <a:pt x="2697129" y="716185"/>
                    <a:pt x="2697419" y="708427"/>
                    <a:pt x="2695771" y="701735"/>
                  </a:cubicBezTo>
                  <a:cubicBezTo>
                    <a:pt x="2694801" y="697855"/>
                    <a:pt x="2692764" y="695431"/>
                    <a:pt x="2688788" y="694558"/>
                  </a:cubicBezTo>
                  <a:cubicBezTo>
                    <a:pt x="2675404" y="691454"/>
                    <a:pt x="2663281" y="690582"/>
                    <a:pt x="2650092" y="686799"/>
                  </a:cubicBezTo>
                  <a:cubicBezTo>
                    <a:pt x="2645533" y="685538"/>
                    <a:pt x="2641460" y="682920"/>
                    <a:pt x="2636320" y="684472"/>
                  </a:cubicBezTo>
                  <a:cubicBezTo>
                    <a:pt x="2625167" y="687963"/>
                    <a:pt x="2614014" y="706487"/>
                    <a:pt x="2605188" y="714731"/>
                  </a:cubicBezTo>
                  <a:cubicBezTo>
                    <a:pt x="2585112" y="733545"/>
                    <a:pt x="2577548" y="750130"/>
                    <a:pt x="2569207" y="775539"/>
                  </a:cubicBezTo>
                  <a:cubicBezTo>
                    <a:pt x="2564746" y="789408"/>
                    <a:pt x="2554756" y="801434"/>
                    <a:pt x="2549713" y="814624"/>
                  </a:cubicBezTo>
                  <a:cubicBezTo>
                    <a:pt x="2545252" y="807350"/>
                    <a:pt x="2537978" y="802695"/>
                    <a:pt x="2534196" y="793578"/>
                  </a:cubicBezTo>
                  <a:cubicBezTo>
                    <a:pt x="2532741" y="790184"/>
                    <a:pt x="2529735" y="787178"/>
                    <a:pt x="2525758" y="787565"/>
                  </a:cubicBezTo>
                  <a:cubicBezTo>
                    <a:pt x="2501027" y="789893"/>
                    <a:pt x="2488613" y="828590"/>
                    <a:pt x="2481339" y="847114"/>
                  </a:cubicBezTo>
                  <a:cubicBezTo>
                    <a:pt x="2480176" y="850023"/>
                    <a:pt x="2479109" y="853030"/>
                    <a:pt x="2477945" y="856036"/>
                  </a:cubicBezTo>
                  <a:cubicBezTo>
                    <a:pt x="2476199" y="850314"/>
                    <a:pt x="2473775" y="845271"/>
                    <a:pt x="2470671" y="841295"/>
                  </a:cubicBezTo>
                  <a:cubicBezTo>
                    <a:pt x="2430229" y="790184"/>
                    <a:pt x="2380476" y="889205"/>
                    <a:pt x="2365638" y="914614"/>
                  </a:cubicBezTo>
                  <a:cubicBezTo>
                    <a:pt x="2340616" y="957578"/>
                    <a:pt x="2344689" y="999669"/>
                    <a:pt x="2338482" y="1047094"/>
                  </a:cubicBezTo>
                  <a:cubicBezTo>
                    <a:pt x="2331596" y="1100339"/>
                    <a:pt x="2315497" y="1152904"/>
                    <a:pt x="2298525" y="1203626"/>
                  </a:cubicBezTo>
                  <a:cubicBezTo>
                    <a:pt x="2279128" y="1261332"/>
                    <a:pt x="2261477" y="1325826"/>
                    <a:pt x="2240722" y="1387896"/>
                  </a:cubicBezTo>
                  <a:cubicBezTo>
                    <a:pt x="2255464" y="1313509"/>
                    <a:pt x="2264289" y="1237765"/>
                    <a:pt x="2277091" y="1162602"/>
                  </a:cubicBezTo>
                  <a:cubicBezTo>
                    <a:pt x="2288826" y="1093744"/>
                    <a:pt x="2298234" y="1025176"/>
                    <a:pt x="2305508" y="956026"/>
                  </a:cubicBezTo>
                  <a:cubicBezTo>
                    <a:pt x="2310260" y="947783"/>
                    <a:pt x="2311715" y="936436"/>
                    <a:pt x="2312975" y="926640"/>
                  </a:cubicBezTo>
                  <a:cubicBezTo>
                    <a:pt x="2319861" y="871166"/>
                    <a:pt x="2348374" y="818891"/>
                    <a:pt x="2370196" y="768072"/>
                  </a:cubicBezTo>
                  <a:cubicBezTo>
                    <a:pt x="2395315" y="709784"/>
                    <a:pt x="2421015" y="651594"/>
                    <a:pt x="2453602" y="597089"/>
                  </a:cubicBezTo>
                  <a:cubicBezTo>
                    <a:pt x="2500445" y="518726"/>
                    <a:pt x="2554659" y="445406"/>
                    <a:pt x="2592774" y="362097"/>
                  </a:cubicBezTo>
                  <a:cubicBezTo>
                    <a:pt x="2612171" y="319618"/>
                    <a:pt x="2635447" y="278012"/>
                    <a:pt x="2649704" y="233496"/>
                  </a:cubicBezTo>
                  <a:cubicBezTo>
                    <a:pt x="2662990" y="192084"/>
                    <a:pt x="2688982" y="147472"/>
                    <a:pt x="2697032" y="105672"/>
                  </a:cubicBezTo>
                  <a:cubicBezTo>
                    <a:pt x="2700620" y="86857"/>
                    <a:pt x="2701784" y="59022"/>
                    <a:pt x="2684327" y="45348"/>
                  </a:cubicBezTo>
                  <a:cubicBezTo>
                    <a:pt x="2671913" y="35649"/>
                    <a:pt x="2657462" y="40207"/>
                    <a:pt x="2645921" y="29830"/>
                  </a:cubicBezTo>
                  <a:cubicBezTo>
                    <a:pt x="2642430" y="26727"/>
                    <a:pt x="2637193" y="26436"/>
                    <a:pt x="2633701" y="29830"/>
                  </a:cubicBezTo>
                  <a:cubicBezTo>
                    <a:pt x="2625458" y="37880"/>
                    <a:pt x="2615274" y="48354"/>
                    <a:pt x="2605964" y="59992"/>
                  </a:cubicBezTo>
                  <a:cubicBezTo>
                    <a:pt x="2606546" y="56501"/>
                    <a:pt x="2606546" y="52718"/>
                    <a:pt x="2605479" y="48548"/>
                  </a:cubicBezTo>
                  <a:cubicBezTo>
                    <a:pt x="2600436" y="29733"/>
                    <a:pt x="2585597" y="32352"/>
                    <a:pt x="2574444" y="20035"/>
                  </a:cubicBezTo>
                  <a:cubicBezTo>
                    <a:pt x="2571632" y="16931"/>
                    <a:pt x="2568140" y="16834"/>
                    <a:pt x="2564746" y="18871"/>
                  </a:cubicBezTo>
                  <a:cubicBezTo>
                    <a:pt x="2532838" y="37880"/>
                    <a:pt x="2510144" y="23138"/>
                    <a:pt x="2496081" y="61350"/>
                  </a:cubicBezTo>
                  <a:cubicBezTo>
                    <a:pt x="2494626" y="65326"/>
                    <a:pt x="2493947" y="69400"/>
                    <a:pt x="2492784" y="73376"/>
                  </a:cubicBezTo>
                  <a:cubicBezTo>
                    <a:pt x="2486189" y="38268"/>
                    <a:pt x="2454960" y="3548"/>
                    <a:pt x="2422276" y="56"/>
                  </a:cubicBezTo>
                  <a:cubicBezTo>
                    <a:pt x="2418009" y="-429"/>
                    <a:pt x="2414712" y="2287"/>
                    <a:pt x="2412966" y="5875"/>
                  </a:cubicBezTo>
                  <a:cubicBezTo>
                    <a:pt x="2401328" y="29442"/>
                    <a:pt x="2384937" y="27406"/>
                    <a:pt x="2366608" y="43796"/>
                  </a:cubicBezTo>
                  <a:cubicBezTo>
                    <a:pt x="2355648" y="53688"/>
                    <a:pt x="2352351" y="74540"/>
                    <a:pt x="2342265" y="82977"/>
                  </a:cubicBezTo>
                  <a:cubicBezTo>
                    <a:pt x="2326262" y="96264"/>
                    <a:pt x="2313266" y="85499"/>
                    <a:pt x="2299883" y="91415"/>
                  </a:cubicBezTo>
                  <a:cubicBezTo>
                    <a:pt x="2245184" y="115467"/>
                    <a:pt x="2233255" y="162407"/>
                    <a:pt x="2229666" y="217106"/>
                  </a:cubicBezTo>
                  <a:cubicBezTo>
                    <a:pt x="2223362" y="313896"/>
                    <a:pt x="2231509" y="410395"/>
                    <a:pt x="2241304" y="506409"/>
                  </a:cubicBezTo>
                  <a:cubicBezTo>
                    <a:pt x="2243923" y="532110"/>
                    <a:pt x="2246250" y="557811"/>
                    <a:pt x="2248675" y="583511"/>
                  </a:cubicBezTo>
                  <a:cubicBezTo>
                    <a:pt x="2232576" y="534147"/>
                    <a:pt x="2215507" y="485267"/>
                    <a:pt x="2194461" y="437163"/>
                  </a:cubicBezTo>
                  <a:cubicBezTo>
                    <a:pt x="2180786" y="405837"/>
                    <a:pt x="2167985" y="381882"/>
                    <a:pt x="2138986" y="362970"/>
                  </a:cubicBezTo>
                  <a:cubicBezTo>
                    <a:pt x="2109309" y="343670"/>
                    <a:pt x="2110182" y="354144"/>
                    <a:pt x="2088942" y="348131"/>
                  </a:cubicBezTo>
                  <a:cubicBezTo>
                    <a:pt x="2083511" y="346580"/>
                    <a:pt x="2062078" y="336881"/>
                    <a:pt x="2048403" y="336202"/>
                  </a:cubicBezTo>
                  <a:cubicBezTo>
                    <a:pt x="2020181" y="334748"/>
                    <a:pt x="2015429" y="360933"/>
                    <a:pt x="1995062" y="364619"/>
                  </a:cubicBezTo>
                  <a:cubicBezTo>
                    <a:pt x="1993898" y="364813"/>
                    <a:pt x="1992928" y="365492"/>
                    <a:pt x="1992056" y="366364"/>
                  </a:cubicBezTo>
                  <a:cubicBezTo>
                    <a:pt x="1980030" y="369177"/>
                    <a:pt x="1970719" y="378487"/>
                    <a:pt x="1959954" y="384112"/>
                  </a:cubicBezTo>
                  <a:cubicBezTo>
                    <a:pt x="1951904" y="388283"/>
                    <a:pt x="1949092" y="393423"/>
                    <a:pt x="1946958" y="401376"/>
                  </a:cubicBezTo>
                  <a:cubicBezTo>
                    <a:pt x="1936096" y="401376"/>
                    <a:pt x="1925331" y="403606"/>
                    <a:pt x="1914469" y="410298"/>
                  </a:cubicBezTo>
                  <a:cubicBezTo>
                    <a:pt x="1904673" y="416311"/>
                    <a:pt x="1897884" y="426785"/>
                    <a:pt x="1892259" y="436775"/>
                  </a:cubicBezTo>
                  <a:cubicBezTo>
                    <a:pt x="1883143" y="452874"/>
                    <a:pt x="1900891" y="446764"/>
                    <a:pt x="1877906" y="462281"/>
                  </a:cubicBezTo>
                  <a:cubicBezTo>
                    <a:pt x="1875675" y="463833"/>
                    <a:pt x="1871796" y="462378"/>
                    <a:pt x="1869662" y="464512"/>
                  </a:cubicBezTo>
                  <a:cubicBezTo>
                    <a:pt x="1861515" y="472659"/>
                    <a:pt x="1858315" y="479739"/>
                    <a:pt x="1863067" y="487788"/>
                  </a:cubicBezTo>
                  <a:cubicBezTo>
                    <a:pt x="1859867" y="488467"/>
                    <a:pt x="1856763" y="488952"/>
                    <a:pt x="1853563" y="489631"/>
                  </a:cubicBezTo>
                  <a:cubicBezTo>
                    <a:pt x="1821655" y="496420"/>
                    <a:pt x="1802840" y="521927"/>
                    <a:pt x="1785286" y="549082"/>
                  </a:cubicBezTo>
                  <a:cubicBezTo>
                    <a:pt x="1779661" y="557811"/>
                    <a:pt x="1777430" y="564599"/>
                    <a:pt x="1778982" y="570806"/>
                  </a:cubicBezTo>
                  <a:cubicBezTo>
                    <a:pt x="1771417" y="574492"/>
                    <a:pt x="1764337" y="578565"/>
                    <a:pt x="1758227" y="583608"/>
                  </a:cubicBezTo>
                  <a:cubicBezTo>
                    <a:pt x="1720501" y="614934"/>
                    <a:pt x="1744068" y="638792"/>
                    <a:pt x="1737764" y="677392"/>
                  </a:cubicBezTo>
                  <a:cubicBezTo>
                    <a:pt x="1736600" y="684375"/>
                    <a:pt x="1745038" y="690000"/>
                    <a:pt x="1751148" y="688351"/>
                  </a:cubicBezTo>
                  <a:cubicBezTo>
                    <a:pt x="1796148" y="675840"/>
                    <a:pt x="1827765" y="631809"/>
                    <a:pt x="1873444" y="616389"/>
                  </a:cubicBezTo>
                  <a:cubicBezTo>
                    <a:pt x="1941624" y="593307"/>
                    <a:pt x="2019502" y="624439"/>
                    <a:pt x="2072940" y="668857"/>
                  </a:cubicBezTo>
                  <a:cubicBezTo>
                    <a:pt x="2088167" y="681562"/>
                    <a:pt x="2100872" y="690969"/>
                    <a:pt x="2117650" y="701056"/>
                  </a:cubicBezTo>
                  <a:cubicBezTo>
                    <a:pt x="2169148" y="731994"/>
                    <a:pt x="2199601" y="761089"/>
                    <a:pt x="2230927" y="812975"/>
                  </a:cubicBezTo>
                  <a:cubicBezTo>
                    <a:pt x="2247608" y="840713"/>
                    <a:pt x="2267102" y="870099"/>
                    <a:pt x="2277576" y="900746"/>
                  </a:cubicBezTo>
                  <a:cubicBezTo>
                    <a:pt x="2278158" y="902588"/>
                    <a:pt x="2279516" y="910250"/>
                    <a:pt x="2281165" y="919851"/>
                  </a:cubicBezTo>
                  <a:cubicBezTo>
                    <a:pt x="2259634" y="1047676"/>
                    <a:pt x="2234225" y="1175307"/>
                    <a:pt x="2203287" y="1301386"/>
                  </a:cubicBezTo>
                  <a:cubicBezTo>
                    <a:pt x="2205129" y="1280438"/>
                    <a:pt x="2206778" y="1259586"/>
                    <a:pt x="2210269" y="1239219"/>
                  </a:cubicBezTo>
                  <a:cubicBezTo>
                    <a:pt x="2217349" y="1197225"/>
                    <a:pt x="2225884" y="1162505"/>
                    <a:pt x="2217155" y="1119541"/>
                  </a:cubicBezTo>
                  <a:cubicBezTo>
                    <a:pt x="2212500" y="1096750"/>
                    <a:pt x="2203869" y="1074929"/>
                    <a:pt x="2197565" y="1052622"/>
                  </a:cubicBezTo>
                  <a:cubicBezTo>
                    <a:pt x="2190485" y="1027601"/>
                    <a:pt x="2194364" y="983182"/>
                    <a:pt x="2180398" y="961070"/>
                  </a:cubicBezTo>
                  <a:cubicBezTo>
                    <a:pt x="2165269" y="937212"/>
                    <a:pt x="2141411" y="948074"/>
                    <a:pt x="2128221" y="922470"/>
                  </a:cubicBezTo>
                  <a:cubicBezTo>
                    <a:pt x="2107661" y="882416"/>
                    <a:pt x="2116583" y="862728"/>
                    <a:pt x="2071582" y="841876"/>
                  </a:cubicBezTo>
                  <a:cubicBezTo>
                    <a:pt x="2056453" y="834797"/>
                    <a:pt x="2033177" y="825001"/>
                    <a:pt x="2015429" y="829559"/>
                  </a:cubicBezTo>
                  <a:cubicBezTo>
                    <a:pt x="2001269" y="833148"/>
                    <a:pt x="1994189" y="853030"/>
                    <a:pt x="1980321" y="852351"/>
                  </a:cubicBezTo>
                  <a:cubicBezTo>
                    <a:pt x="1945891" y="850605"/>
                    <a:pt x="1923488" y="787275"/>
                    <a:pt x="1885082" y="781358"/>
                  </a:cubicBezTo>
                  <a:cubicBezTo>
                    <a:pt x="1868304" y="778740"/>
                    <a:pt x="1841634" y="791057"/>
                    <a:pt x="1827765" y="798719"/>
                  </a:cubicBezTo>
                  <a:cubicBezTo>
                    <a:pt x="1825146" y="800173"/>
                    <a:pt x="1822431" y="802792"/>
                    <a:pt x="1822431" y="806089"/>
                  </a:cubicBezTo>
                  <a:cubicBezTo>
                    <a:pt x="1822431" y="808708"/>
                    <a:pt x="1822625" y="810842"/>
                    <a:pt x="1822819" y="812975"/>
                  </a:cubicBezTo>
                  <a:cubicBezTo>
                    <a:pt x="1819812" y="810939"/>
                    <a:pt x="1816903" y="808902"/>
                    <a:pt x="1813799" y="806768"/>
                  </a:cubicBezTo>
                  <a:cubicBezTo>
                    <a:pt x="1775200" y="779419"/>
                    <a:pt x="1746977" y="765938"/>
                    <a:pt x="1701492" y="767587"/>
                  </a:cubicBezTo>
                  <a:cubicBezTo>
                    <a:pt x="1694315" y="767878"/>
                    <a:pt x="1687914" y="775927"/>
                    <a:pt x="1693733" y="782328"/>
                  </a:cubicBezTo>
                  <a:cubicBezTo>
                    <a:pt x="1704595" y="794160"/>
                    <a:pt x="1705177" y="802695"/>
                    <a:pt x="1705662" y="811423"/>
                  </a:cubicBezTo>
                  <a:cubicBezTo>
                    <a:pt x="1696740" y="805798"/>
                    <a:pt x="1688011" y="799882"/>
                    <a:pt x="1678507" y="795130"/>
                  </a:cubicBezTo>
                  <a:cubicBezTo>
                    <a:pt x="1642526" y="777091"/>
                    <a:pt x="1596070" y="759731"/>
                    <a:pt x="1560477" y="786208"/>
                  </a:cubicBezTo>
                  <a:cubicBezTo>
                    <a:pt x="1555919" y="789602"/>
                    <a:pt x="1554270" y="796003"/>
                    <a:pt x="1557665" y="800852"/>
                  </a:cubicBezTo>
                  <a:cubicBezTo>
                    <a:pt x="1563387" y="808999"/>
                    <a:pt x="1567848" y="817727"/>
                    <a:pt x="1572503" y="826262"/>
                  </a:cubicBezTo>
                  <a:cubicBezTo>
                    <a:pt x="1551749" y="818794"/>
                    <a:pt x="1529927" y="812878"/>
                    <a:pt x="1508785" y="808126"/>
                  </a:cubicBezTo>
                  <a:cubicBezTo>
                    <a:pt x="1449334" y="794839"/>
                    <a:pt x="1398320" y="820637"/>
                    <a:pt x="1341100" y="838288"/>
                  </a:cubicBezTo>
                  <a:cubicBezTo>
                    <a:pt x="1334505" y="840325"/>
                    <a:pt x="1330334" y="849441"/>
                    <a:pt x="1336347" y="854678"/>
                  </a:cubicBezTo>
                  <a:cubicBezTo>
                    <a:pt x="1365055" y="879700"/>
                    <a:pt x="1383870" y="915002"/>
                    <a:pt x="1417038" y="935272"/>
                  </a:cubicBezTo>
                  <a:cubicBezTo>
                    <a:pt x="1446909" y="953505"/>
                    <a:pt x="1486479" y="965143"/>
                    <a:pt x="1518580" y="979594"/>
                  </a:cubicBezTo>
                  <a:cubicBezTo>
                    <a:pt x="1591609" y="1012374"/>
                    <a:pt x="1671718" y="1018969"/>
                    <a:pt x="1746686" y="1043215"/>
                  </a:cubicBezTo>
                  <a:cubicBezTo>
                    <a:pt x="1799155" y="1060187"/>
                    <a:pt x="1840470" y="1097914"/>
                    <a:pt x="1888186" y="1123421"/>
                  </a:cubicBezTo>
                  <a:cubicBezTo>
                    <a:pt x="1943564" y="1153001"/>
                    <a:pt x="2009416" y="1145436"/>
                    <a:pt x="2061787" y="1184036"/>
                  </a:cubicBezTo>
                  <a:cubicBezTo>
                    <a:pt x="2114255" y="1222732"/>
                    <a:pt x="2130452" y="1291203"/>
                    <a:pt x="2145872" y="1351236"/>
                  </a:cubicBezTo>
                  <a:cubicBezTo>
                    <a:pt x="2150721" y="1369857"/>
                    <a:pt x="2151497" y="1394394"/>
                    <a:pt x="2162747" y="1410687"/>
                  </a:cubicBezTo>
                  <a:cubicBezTo>
                    <a:pt x="2162456" y="1416118"/>
                    <a:pt x="2167403" y="1419513"/>
                    <a:pt x="2172446" y="1419416"/>
                  </a:cubicBezTo>
                  <a:cubicBezTo>
                    <a:pt x="2152273" y="1492638"/>
                    <a:pt x="2130064" y="1565182"/>
                    <a:pt x="2105430" y="1636756"/>
                  </a:cubicBezTo>
                  <a:cubicBezTo>
                    <a:pt x="2042002" y="1821220"/>
                    <a:pt x="1952486" y="1994724"/>
                    <a:pt x="1856763" y="2164349"/>
                  </a:cubicBezTo>
                  <a:cubicBezTo>
                    <a:pt x="1865977" y="2125749"/>
                    <a:pt x="1872377" y="2085986"/>
                    <a:pt x="1881300" y="2044089"/>
                  </a:cubicBezTo>
                  <a:cubicBezTo>
                    <a:pt x="1898951" y="1961459"/>
                    <a:pt x="1908262" y="1881738"/>
                    <a:pt x="1922227" y="1798623"/>
                  </a:cubicBezTo>
                  <a:cubicBezTo>
                    <a:pt x="1934835" y="1723460"/>
                    <a:pt x="1941915" y="1650334"/>
                    <a:pt x="1915341" y="1577305"/>
                  </a:cubicBezTo>
                  <a:cubicBezTo>
                    <a:pt x="1901279" y="1538512"/>
                    <a:pt x="1868692" y="1483619"/>
                    <a:pt x="1822625" y="1491669"/>
                  </a:cubicBezTo>
                  <a:cubicBezTo>
                    <a:pt x="1819618" y="1482261"/>
                    <a:pt x="1815157" y="1473630"/>
                    <a:pt x="1806040" y="1467714"/>
                  </a:cubicBezTo>
                  <a:cubicBezTo>
                    <a:pt x="1795954" y="1461216"/>
                    <a:pt x="1786741" y="1462961"/>
                    <a:pt x="1777527" y="1467423"/>
                  </a:cubicBezTo>
                  <a:cubicBezTo>
                    <a:pt x="1772484" y="1445601"/>
                    <a:pt x="1762786" y="1424847"/>
                    <a:pt x="1737182" y="1424944"/>
                  </a:cubicBezTo>
                  <a:cubicBezTo>
                    <a:pt x="1719725" y="1425041"/>
                    <a:pt x="1717106" y="1435709"/>
                    <a:pt x="1699552" y="1425622"/>
                  </a:cubicBezTo>
                  <a:cubicBezTo>
                    <a:pt x="1691406" y="1420967"/>
                    <a:pt x="1687817" y="1412627"/>
                    <a:pt x="1677343" y="1413015"/>
                  </a:cubicBezTo>
                  <a:cubicBezTo>
                    <a:pt x="1673851" y="1413112"/>
                    <a:pt x="1670748" y="1414372"/>
                    <a:pt x="1667935" y="1416118"/>
                  </a:cubicBezTo>
                  <a:cubicBezTo>
                    <a:pt x="1667644" y="1413597"/>
                    <a:pt x="1667451" y="1410978"/>
                    <a:pt x="1666966" y="1408553"/>
                  </a:cubicBezTo>
                  <a:cubicBezTo>
                    <a:pt x="1663668" y="1393327"/>
                    <a:pt x="1652030" y="1361710"/>
                    <a:pt x="1631178" y="1373833"/>
                  </a:cubicBezTo>
                  <a:cubicBezTo>
                    <a:pt x="1630597" y="1374221"/>
                    <a:pt x="1630112" y="1374803"/>
                    <a:pt x="1629530" y="1375191"/>
                  </a:cubicBezTo>
                  <a:cubicBezTo>
                    <a:pt x="1629433" y="1374318"/>
                    <a:pt x="1629433" y="1373445"/>
                    <a:pt x="1629336" y="1372475"/>
                  </a:cubicBezTo>
                  <a:cubicBezTo>
                    <a:pt x="1626135" y="1340374"/>
                    <a:pt x="1609454" y="1337270"/>
                    <a:pt x="1584044" y="1321171"/>
                  </a:cubicBezTo>
                  <a:cubicBezTo>
                    <a:pt x="1567460" y="1310697"/>
                    <a:pt x="1549906" y="1297313"/>
                    <a:pt x="1532643" y="1313994"/>
                  </a:cubicBezTo>
                  <a:cubicBezTo>
                    <a:pt x="1528667" y="1317873"/>
                    <a:pt x="1525951" y="1322917"/>
                    <a:pt x="1524108" y="1328445"/>
                  </a:cubicBezTo>
                  <a:cubicBezTo>
                    <a:pt x="1522944" y="1326408"/>
                    <a:pt x="1521975" y="1324177"/>
                    <a:pt x="1520617" y="1322335"/>
                  </a:cubicBezTo>
                  <a:cubicBezTo>
                    <a:pt x="1514216" y="1313703"/>
                    <a:pt x="1499086" y="1295858"/>
                    <a:pt x="1487545" y="1296828"/>
                  </a:cubicBezTo>
                  <a:cubicBezTo>
                    <a:pt x="1476004" y="1297798"/>
                    <a:pt x="1465239" y="1318552"/>
                    <a:pt x="1458353" y="1335330"/>
                  </a:cubicBezTo>
                  <a:cubicBezTo>
                    <a:pt x="1451176" y="1303035"/>
                    <a:pt x="1435756" y="1273455"/>
                    <a:pt x="1396477" y="1249403"/>
                  </a:cubicBezTo>
                  <a:cubicBezTo>
                    <a:pt x="1356908" y="1225157"/>
                    <a:pt x="1343718" y="1240771"/>
                    <a:pt x="1337511" y="1266860"/>
                  </a:cubicBezTo>
                  <a:cubicBezTo>
                    <a:pt x="1333826" y="1259683"/>
                    <a:pt x="1329074" y="1253185"/>
                    <a:pt x="1322382" y="1247851"/>
                  </a:cubicBezTo>
                  <a:cubicBezTo>
                    <a:pt x="1318018" y="1244263"/>
                    <a:pt x="1307543" y="1250373"/>
                    <a:pt x="1304343" y="1247269"/>
                  </a:cubicBezTo>
                  <a:cubicBezTo>
                    <a:pt x="1277575" y="1220599"/>
                    <a:pt x="1302403" y="1240092"/>
                    <a:pt x="1295129" y="1230394"/>
                  </a:cubicBezTo>
                  <a:cubicBezTo>
                    <a:pt x="1285625" y="1217689"/>
                    <a:pt x="1286789" y="1200232"/>
                    <a:pt x="1274860" y="1187042"/>
                  </a:cubicBezTo>
                  <a:cubicBezTo>
                    <a:pt x="1243825" y="1152904"/>
                    <a:pt x="1216378" y="1160566"/>
                    <a:pt x="1179621" y="1175986"/>
                  </a:cubicBezTo>
                  <a:cubicBezTo>
                    <a:pt x="1162455" y="1183260"/>
                    <a:pt x="1145095" y="1194219"/>
                    <a:pt x="1128511" y="1190631"/>
                  </a:cubicBezTo>
                  <a:cubicBezTo>
                    <a:pt x="1123080" y="1189467"/>
                    <a:pt x="1108435" y="1173949"/>
                    <a:pt x="1101549" y="1170264"/>
                  </a:cubicBezTo>
                  <a:cubicBezTo>
                    <a:pt x="1089814" y="1163960"/>
                    <a:pt x="1076237" y="1160469"/>
                    <a:pt x="1063532" y="1156298"/>
                  </a:cubicBezTo>
                  <a:cubicBezTo>
                    <a:pt x="1059555" y="1154940"/>
                    <a:pt x="1054512" y="1154650"/>
                    <a:pt x="1051021" y="1157753"/>
                  </a:cubicBezTo>
                  <a:cubicBezTo>
                    <a:pt x="1003305" y="1201008"/>
                    <a:pt x="1063144" y="1330190"/>
                    <a:pt x="1092433" y="1369178"/>
                  </a:cubicBezTo>
                  <a:cubicBezTo>
                    <a:pt x="1155472" y="1453360"/>
                    <a:pt x="1245571" y="1537639"/>
                    <a:pt x="1329850" y="1600484"/>
                  </a:cubicBezTo>
                  <a:cubicBezTo>
                    <a:pt x="1425185" y="1671671"/>
                    <a:pt x="1530218" y="1721132"/>
                    <a:pt x="1612461" y="1810164"/>
                  </a:cubicBezTo>
                  <a:cubicBezTo>
                    <a:pt x="1679864" y="1883096"/>
                    <a:pt x="1728162" y="1966599"/>
                    <a:pt x="1766665" y="2058442"/>
                  </a:cubicBezTo>
                  <a:cubicBezTo>
                    <a:pt x="1787323" y="2107710"/>
                    <a:pt x="1809629" y="2173078"/>
                    <a:pt x="1803810" y="2231462"/>
                  </a:cubicBezTo>
                  <a:cubicBezTo>
                    <a:pt x="1800706" y="2246397"/>
                    <a:pt x="1797215" y="2261042"/>
                    <a:pt x="1793336" y="2275202"/>
                  </a:cubicBezTo>
                  <a:cubicBezTo>
                    <a:pt x="1781116" y="2296247"/>
                    <a:pt x="1768993" y="2317293"/>
                    <a:pt x="1756773" y="2338241"/>
                  </a:cubicBezTo>
                  <a:cubicBezTo>
                    <a:pt x="1622644" y="2569063"/>
                    <a:pt x="1447782" y="2775347"/>
                    <a:pt x="1249450" y="2955640"/>
                  </a:cubicBezTo>
                  <a:cubicBezTo>
                    <a:pt x="1255172" y="2944390"/>
                    <a:pt x="1260409" y="2933625"/>
                    <a:pt x="1265064" y="2924800"/>
                  </a:cubicBezTo>
                  <a:cubicBezTo>
                    <a:pt x="1310259" y="2860014"/>
                    <a:pt x="1357296" y="2797072"/>
                    <a:pt x="1394829" y="2725886"/>
                  </a:cubicBezTo>
                  <a:cubicBezTo>
                    <a:pt x="1433913" y="2651887"/>
                    <a:pt x="1451661" y="2578664"/>
                    <a:pt x="1511306" y="2514849"/>
                  </a:cubicBezTo>
                  <a:cubicBezTo>
                    <a:pt x="1547093" y="2476637"/>
                    <a:pt x="1590542" y="2440462"/>
                    <a:pt x="1619346" y="2395946"/>
                  </a:cubicBezTo>
                  <a:cubicBezTo>
                    <a:pt x="1659692" y="2333586"/>
                    <a:pt x="1653291" y="2231365"/>
                    <a:pt x="1594713" y="2182970"/>
                  </a:cubicBezTo>
                  <a:cubicBezTo>
                    <a:pt x="1556986" y="2151838"/>
                    <a:pt x="1539529" y="2120609"/>
                    <a:pt x="1517416" y="2140394"/>
                  </a:cubicBezTo>
                  <a:cubicBezTo>
                    <a:pt x="1521199" y="2122743"/>
                    <a:pt x="1521393" y="2105868"/>
                    <a:pt x="1506748" y="2089283"/>
                  </a:cubicBezTo>
                  <a:cubicBezTo>
                    <a:pt x="1504712" y="2086956"/>
                    <a:pt x="1500153" y="2086374"/>
                    <a:pt x="1497632" y="2088120"/>
                  </a:cubicBezTo>
                  <a:cubicBezTo>
                    <a:pt x="1489679" y="2093648"/>
                    <a:pt x="1483666" y="2098594"/>
                    <a:pt x="1478041" y="2103831"/>
                  </a:cubicBezTo>
                  <a:cubicBezTo>
                    <a:pt x="1478235" y="2103346"/>
                    <a:pt x="1478429" y="2102958"/>
                    <a:pt x="1478526" y="2102473"/>
                  </a:cubicBezTo>
                  <a:cubicBezTo>
                    <a:pt x="1490552" y="2070372"/>
                    <a:pt x="1495886" y="2038173"/>
                    <a:pt x="1461554" y="2022461"/>
                  </a:cubicBezTo>
                  <a:cubicBezTo>
                    <a:pt x="1460099" y="2021783"/>
                    <a:pt x="1458741" y="2022364"/>
                    <a:pt x="1457383" y="2022655"/>
                  </a:cubicBezTo>
                  <a:cubicBezTo>
                    <a:pt x="1458644" y="2020231"/>
                    <a:pt x="1459614" y="2017709"/>
                    <a:pt x="1461166" y="2015479"/>
                  </a:cubicBezTo>
                  <a:cubicBezTo>
                    <a:pt x="1463784" y="2011890"/>
                    <a:pt x="1464269" y="2006750"/>
                    <a:pt x="1460584" y="2003550"/>
                  </a:cubicBezTo>
                  <a:cubicBezTo>
                    <a:pt x="1448364" y="1992978"/>
                    <a:pt x="1425088" y="1953409"/>
                    <a:pt x="1407243" y="1952439"/>
                  </a:cubicBezTo>
                  <a:cubicBezTo>
                    <a:pt x="1393859" y="1951760"/>
                    <a:pt x="1388331" y="1961556"/>
                    <a:pt x="1380475" y="1971157"/>
                  </a:cubicBezTo>
                  <a:cubicBezTo>
                    <a:pt x="1382318" y="1959713"/>
                    <a:pt x="1381445" y="1947784"/>
                    <a:pt x="1373589" y="1938667"/>
                  </a:cubicBezTo>
                  <a:cubicBezTo>
                    <a:pt x="1366121" y="1929842"/>
                    <a:pt x="1352350" y="1923247"/>
                    <a:pt x="1340615" y="1925574"/>
                  </a:cubicBezTo>
                  <a:cubicBezTo>
                    <a:pt x="1335184" y="1926641"/>
                    <a:pt x="1330819" y="1929939"/>
                    <a:pt x="1326843" y="1933818"/>
                  </a:cubicBezTo>
                  <a:cubicBezTo>
                    <a:pt x="1326746" y="1932363"/>
                    <a:pt x="1326746" y="1930909"/>
                    <a:pt x="1326261" y="1929454"/>
                  </a:cubicBezTo>
                  <a:cubicBezTo>
                    <a:pt x="1321509" y="1914227"/>
                    <a:pt x="1319666" y="1914227"/>
                    <a:pt x="1304828" y="1904335"/>
                  </a:cubicBezTo>
                  <a:cubicBezTo>
                    <a:pt x="1297651" y="1899583"/>
                    <a:pt x="1264773" y="1884356"/>
                    <a:pt x="1252456" y="1893279"/>
                  </a:cubicBezTo>
                  <a:cubicBezTo>
                    <a:pt x="1250517" y="1894637"/>
                    <a:pt x="1246346" y="1901135"/>
                    <a:pt x="1243146" y="1908311"/>
                  </a:cubicBezTo>
                  <a:cubicBezTo>
                    <a:pt x="1232769" y="1889496"/>
                    <a:pt x="1213081" y="1864863"/>
                    <a:pt x="1211238" y="1863408"/>
                  </a:cubicBezTo>
                  <a:cubicBezTo>
                    <a:pt x="1169826" y="1829463"/>
                    <a:pt x="1117067" y="1822287"/>
                    <a:pt x="1067702" y="1837804"/>
                  </a:cubicBezTo>
                  <a:cubicBezTo>
                    <a:pt x="1032400" y="1848860"/>
                    <a:pt x="1036764" y="1857104"/>
                    <a:pt x="1012324" y="1878440"/>
                  </a:cubicBezTo>
                  <a:cubicBezTo>
                    <a:pt x="999522" y="1889594"/>
                    <a:pt x="1007863" y="1898419"/>
                    <a:pt x="1002044" y="1886005"/>
                  </a:cubicBezTo>
                  <a:cubicBezTo>
                    <a:pt x="998262" y="1877858"/>
                    <a:pt x="1009512" y="1848860"/>
                    <a:pt x="1010288" y="1840520"/>
                  </a:cubicBezTo>
                  <a:cubicBezTo>
                    <a:pt x="1014846" y="1788051"/>
                    <a:pt x="997680" y="1737329"/>
                    <a:pt x="951127" y="1706488"/>
                  </a:cubicBezTo>
                  <a:cubicBezTo>
                    <a:pt x="927075" y="1690583"/>
                    <a:pt x="895556" y="1700087"/>
                    <a:pt x="873055" y="1714538"/>
                  </a:cubicBezTo>
                  <a:cubicBezTo>
                    <a:pt x="853755" y="1726952"/>
                    <a:pt x="843766" y="1740044"/>
                    <a:pt x="838432" y="1754398"/>
                  </a:cubicBezTo>
                  <a:cubicBezTo>
                    <a:pt x="837268" y="1735195"/>
                    <a:pt x="840469" y="1707846"/>
                    <a:pt x="822430" y="1696790"/>
                  </a:cubicBezTo>
                  <a:cubicBezTo>
                    <a:pt x="782472" y="1672253"/>
                    <a:pt x="751437" y="1757792"/>
                    <a:pt x="750177" y="1757210"/>
                  </a:cubicBezTo>
                  <a:cubicBezTo>
                    <a:pt x="749401" y="1756920"/>
                    <a:pt x="727773" y="1697856"/>
                    <a:pt x="715650" y="1690195"/>
                  </a:cubicBezTo>
                  <a:cubicBezTo>
                    <a:pt x="700036" y="1680302"/>
                    <a:pt x="658915" y="1667597"/>
                    <a:pt x="639712" y="1668179"/>
                  </a:cubicBezTo>
                  <a:cubicBezTo>
                    <a:pt x="592384" y="1669537"/>
                    <a:pt x="584431" y="1709494"/>
                    <a:pt x="537782" y="1685733"/>
                  </a:cubicBezTo>
                  <a:cubicBezTo>
                    <a:pt x="533127" y="1683406"/>
                    <a:pt x="525950" y="1684763"/>
                    <a:pt x="524786" y="1690679"/>
                  </a:cubicBezTo>
                  <a:cubicBezTo>
                    <a:pt x="520325" y="1712307"/>
                    <a:pt x="500637" y="1724042"/>
                    <a:pt x="497049" y="1745475"/>
                  </a:cubicBezTo>
                  <a:cubicBezTo>
                    <a:pt x="496661" y="1747803"/>
                    <a:pt x="497146" y="1750713"/>
                    <a:pt x="497340" y="1753428"/>
                  </a:cubicBezTo>
                  <a:cubicBezTo>
                    <a:pt x="492102" y="1749452"/>
                    <a:pt x="486768" y="1746542"/>
                    <a:pt x="481143" y="1745960"/>
                  </a:cubicBezTo>
                  <a:cubicBezTo>
                    <a:pt x="476003" y="1745475"/>
                    <a:pt x="466305" y="1749549"/>
                    <a:pt x="457964" y="1754204"/>
                  </a:cubicBezTo>
                  <a:cubicBezTo>
                    <a:pt x="455443" y="1747706"/>
                    <a:pt x="452824" y="1741402"/>
                    <a:pt x="450011" y="1735486"/>
                  </a:cubicBezTo>
                  <a:cubicBezTo>
                    <a:pt x="448557" y="1732383"/>
                    <a:pt x="444677" y="1731122"/>
                    <a:pt x="441574" y="1730928"/>
                  </a:cubicBezTo>
                  <a:cubicBezTo>
                    <a:pt x="416843" y="1730055"/>
                    <a:pt x="378437" y="1744797"/>
                    <a:pt x="356810" y="1757695"/>
                  </a:cubicBezTo>
                  <a:cubicBezTo>
                    <a:pt x="302208" y="1790282"/>
                    <a:pt x="288339" y="1850121"/>
                    <a:pt x="250613" y="1895316"/>
                  </a:cubicBezTo>
                  <a:cubicBezTo>
                    <a:pt x="245666" y="1901232"/>
                    <a:pt x="248382" y="1908893"/>
                    <a:pt x="255365" y="1911318"/>
                  </a:cubicBezTo>
                  <a:cubicBezTo>
                    <a:pt x="287563" y="1922471"/>
                    <a:pt x="314428" y="1936631"/>
                    <a:pt x="346724" y="1943808"/>
                  </a:cubicBezTo>
                  <a:cubicBezTo>
                    <a:pt x="393373" y="1954185"/>
                    <a:pt x="443320" y="1955446"/>
                    <a:pt x="489969" y="1966405"/>
                  </a:cubicBezTo>
                  <a:cubicBezTo>
                    <a:pt x="517997" y="1972903"/>
                    <a:pt x="547965" y="1980855"/>
                    <a:pt x="575121" y="1988614"/>
                  </a:cubicBezTo>
                  <a:cubicBezTo>
                    <a:pt x="620218" y="2001416"/>
                    <a:pt x="634281" y="2033324"/>
                    <a:pt x="662600" y="2067462"/>
                  </a:cubicBezTo>
                  <a:cubicBezTo>
                    <a:pt x="701588" y="2114305"/>
                    <a:pt x="758420" y="2148153"/>
                    <a:pt x="804682" y="2187722"/>
                  </a:cubicBezTo>
                  <a:cubicBezTo>
                    <a:pt x="846967" y="2223897"/>
                    <a:pt x="888670" y="2251052"/>
                    <a:pt x="938713" y="2274814"/>
                  </a:cubicBezTo>
                  <a:cubicBezTo>
                    <a:pt x="989824" y="2299060"/>
                    <a:pt x="998746" y="2322821"/>
                    <a:pt x="1029975" y="2367918"/>
                  </a:cubicBezTo>
                  <a:cubicBezTo>
                    <a:pt x="1047917" y="2393813"/>
                    <a:pt x="1074103" y="2411561"/>
                    <a:pt x="1094954" y="2434837"/>
                  </a:cubicBezTo>
                  <a:cubicBezTo>
                    <a:pt x="1138694" y="2483523"/>
                    <a:pt x="1158091" y="2541422"/>
                    <a:pt x="1174772" y="2603007"/>
                  </a:cubicBezTo>
                  <a:cubicBezTo>
                    <a:pt x="1192035" y="2666629"/>
                    <a:pt x="1201152" y="2734614"/>
                    <a:pt x="1207844" y="2800369"/>
                  </a:cubicBezTo>
                  <a:cubicBezTo>
                    <a:pt x="1215215" y="2872622"/>
                    <a:pt x="1223749" y="2936438"/>
                    <a:pt x="1189126" y="3003357"/>
                  </a:cubicBezTo>
                  <a:cubicBezTo>
                    <a:pt x="1187865" y="3005878"/>
                    <a:pt x="1186604" y="3008788"/>
                    <a:pt x="1185925" y="3011600"/>
                  </a:cubicBezTo>
                  <a:cubicBezTo>
                    <a:pt x="1067411" y="3113530"/>
                    <a:pt x="941526" y="3206538"/>
                    <a:pt x="811568" y="3290429"/>
                  </a:cubicBezTo>
                  <a:cubicBezTo>
                    <a:pt x="568817" y="3447058"/>
                    <a:pt x="304342" y="3593795"/>
                    <a:pt x="32205" y="3692233"/>
                  </a:cubicBezTo>
                  <a:cubicBezTo>
                    <a:pt x="26192" y="3694367"/>
                    <a:pt x="19888" y="3696792"/>
                    <a:pt x="16202" y="3702029"/>
                  </a:cubicBezTo>
                  <a:cubicBezTo>
                    <a:pt x="14457" y="3704453"/>
                    <a:pt x="13487" y="3707363"/>
                    <a:pt x="12614" y="3710272"/>
                  </a:cubicBezTo>
                  <a:cubicBezTo>
                    <a:pt x="8832" y="3722589"/>
                    <a:pt x="-11341" y="3786308"/>
                    <a:pt x="8832" y="3786890"/>
                  </a:cubicBezTo>
                  <a:cubicBezTo>
                    <a:pt x="25416" y="3787374"/>
                    <a:pt x="41127" y="3780295"/>
                    <a:pt x="56160" y="3773312"/>
                  </a:cubicBezTo>
                  <a:cubicBezTo>
                    <a:pt x="77884" y="3763226"/>
                    <a:pt x="100094" y="3753818"/>
                    <a:pt x="121527" y="3743053"/>
                  </a:cubicBezTo>
                  <a:cubicBezTo>
                    <a:pt x="275634" y="3666048"/>
                    <a:pt x="432166" y="3594570"/>
                    <a:pt x="582201" y="3508837"/>
                  </a:cubicBezTo>
                  <a:cubicBezTo>
                    <a:pt x="733398" y="3422521"/>
                    <a:pt x="879650" y="3327477"/>
                    <a:pt x="1018725" y="3222637"/>
                  </a:cubicBezTo>
                  <a:cubicBezTo>
                    <a:pt x="1044135" y="3203434"/>
                    <a:pt x="1069157" y="3183844"/>
                    <a:pt x="1094082" y="3164059"/>
                  </a:cubicBezTo>
                  <a:cubicBezTo>
                    <a:pt x="1166917" y="3141656"/>
                    <a:pt x="1239557" y="3115761"/>
                    <a:pt x="1314720" y="3106935"/>
                  </a:cubicBezTo>
                  <a:cubicBezTo>
                    <a:pt x="1413547" y="3095298"/>
                    <a:pt x="1511791" y="3084338"/>
                    <a:pt x="1611879" y="3078131"/>
                  </a:cubicBezTo>
                  <a:cubicBezTo>
                    <a:pt x="1712742" y="3071827"/>
                    <a:pt x="1814381" y="3100438"/>
                    <a:pt x="1915341" y="3104511"/>
                  </a:cubicBezTo>
                  <a:cubicBezTo>
                    <a:pt x="1967034" y="3106547"/>
                    <a:pt x="2021733" y="3106451"/>
                    <a:pt x="2073134" y="3114015"/>
                  </a:cubicBezTo>
                  <a:cubicBezTo>
                    <a:pt x="2112704" y="3119834"/>
                    <a:pt x="2147812" y="3134382"/>
                    <a:pt x="2188642" y="3135255"/>
                  </a:cubicBezTo>
                  <a:cubicBezTo>
                    <a:pt x="2240625" y="3136419"/>
                    <a:pt x="2294064" y="3127011"/>
                    <a:pt x="2345756" y="3124975"/>
                  </a:cubicBezTo>
                  <a:cubicBezTo>
                    <a:pt x="2386489" y="3123326"/>
                    <a:pt x="2446522" y="3102862"/>
                    <a:pt x="2479497" y="3080750"/>
                  </a:cubicBezTo>
                  <a:cubicBezTo>
                    <a:pt x="2495984" y="3069694"/>
                    <a:pt x="2503452" y="3062323"/>
                    <a:pt x="2505973" y="3043314"/>
                  </a:cubicBezTo>
                  <a:cubicBezTo>
                    <a:pt x="2506652" y="3038368"/>
                    <a:pt x="2501803" y="3035943"/>
                    <a:pt x="2501706" y="3032646"/>
                  </a:cubicBezTo>
                  <a:cubicBezTo>
                    <a:pt x="2498118" y="3028475"/>
                    <a:pt x="2494141" y="3024596"/>
                    <a:pt x="2489874" y="3021202"/>
                  </a:cubicBezTo>
                  <a:cubicBezTo>
                    <a:pt x="2490359" y="3011697"/>
                    <a:pt x="2494045" y="3004132"/>
                    <a:pt x="2500930" y="2998410"/>
                  </a:cubicBezTo>
                  <a:cubicBezTo>
                    <a:pt x="2495499" y="2963593"/>
                    <a:pt x="2479982" y="2947591"/>
                    <a:pt x="2437600" y="2930910"/>
                  </a:cubicBezTo>
                  <a:cubicBezTo>
                    <a:pt x="2427126" y="2926836"/>
                    <a:pt x="2416360" y="2925382"/>
                    <a:pt x="2405401" y="2925091"/>
                  </a:cubicBezTo>
                  <a:cubicBezTo>
                    <a:pt x="2412578" y="2917235"/>
                    <a:pt x="2418106" y="2908409"/>
                    <a:pt x="2418106" y="2899196"/>
                  </a:cubicBezTo>
                  <a:cubicBezTo>
                    <a:pt x="2418106" y="2889789"/>
                    <a:pt x="2413257" y="2882903"/>
                    <a:pt x="2405692" y="2877471"/>
                  </a:cubicBezTo>
                  <a:cubicBezTo>
                    <a:pt x="2396770" y="2871168"/>
                    <a:pt x="2395315" y="2875144"/>
                    <a:pt x="2386101" y="2869907"/>
                  </a:cubicBezTo>
                  <a:cubicBezTo>
                    <a:pt x="2381737" y="2867385"/>
                    <a:pt x="2378827" y="2862924"/>
                    <a:pt x="2374463" y="2860693"/>
                  </a:cubicBezTo>
                  <a:cubicBezTo>
                    <a:pt x="2367577" y="2857105"/>
                    <a:pt x="2360304" y="2856135"/>
                    <a:pt x="2352642" y="2856717"/>
                  </a:cubicBezTo>
                  <a:cubicBezTo>
                    <a:pt x="2364183" y="2846825"/>
                    <a:pt x="2373299" y="2834702"/>
                    <a:pt x="2367092" y="2821221"/>
                  </a:cubicBezTo>
                  <a:cubicBezTo>
                    <a:pt x="2365250" y="2817147"/>
                    <a:pt x="2361467" y="2814917"/>
                    <a:pt x="2359237" y="2811232"/>
                  </a:cubicBezTo>
                  <a:cubicBezTo>
                    <a:pt x="2355260" y="2804734"/>
                    <a:pt x="2355260" y="2799206"/>
                    <a:pt x="2353612" y="2792320"/>
                  </a:cubicBezTo>
                  <a:cubicBezTo>
                    <a:pt x="2351769" y="2784755"/>
                    <a:pt x="2350411" y="2779033"/>
                    <a:pt x="2343913" y="2774087"/>
                  </a:cubicBezTo>
                  <a:cubicBezTo>
                    <a:pt x="2330045" y="2763515"/>
                    <a:pt x="2308320" y="2771662"/>
                    <a:pt x="2291930" y="2777093"/>
                  </a:cubicBezTo>
                  <a:cubicBezTo>
                    <a:pt x="2300464" y="2765552"/>
                    <a:pt x="2303568" y="2750908"/>
                    <a:pt x="2294549" y="2737524"/>
                  </a:cubicBezTo>
                  <a:cubicBezTo>
                    <a:pt x="2286499" y="2725692"/>
                    <a:pt x="2272630" y="2721521"/>
                    <a:pt x="2258858" y="2723267"/>
                  </a:cubicBezTo>
                  <a:cubicBezTo>
                    <a:pt x="2266229" y="2710562"/>
                    <a:pt x="2267005" y="2698342"/>
                    <a:pt x="2256822" y="2682340"/>
                  </a:cubicBezTo>
                  <a:cubicBezTo>
                    <a:pt x="2243147" y="2660907"/>
                    <a:pt x="2197856" y="2627932"/>
                    <a:pt x="2171573" y="2629290"/>
                  </a:cubicBezTo>
                  <a:cubicBezTo>
                    <a:pt x="2149073" y="2630453"/>
                    <a:pt x="2126960" y="2643837"/>
                    <a:pt x="2106594" y="2661100"/>
                  </a:cubicBezTo>
                  <a:cubicBezTo>
                    <a:pt x="2109309" y="2638697"/>
                    <a:pt x="2099223" y="2614839"/>
                    <a:pt x="2074492" y="2606886"/>
                  </a:cubicBezTo>
                  <a:cubicBezTo>
                    <a:pt x="2060914" y="2602522"/>
                    <a:pt x="2043457" y="2609311"/>
                    <a:pt x="2027261" y="2617943"/>
                  </a:cubicBezTo>
                  <a:cubicBezTo>
                    <a:pt x="2031237" y="2609796"/>
                    <a:pt x="2033274" y="2601164"/>
                    <a:pt x="2032110" y="2586132"/>
                  </a:cubicBezTo>
                  <a:cubicBezTo>
                    <a:pt x="2031722" y="2581962"/>
                    <a:pt x="2029588" y="2579246"/>
                    <a:pt x="2025612" y="2577791"/>
                  </a:cubicBezTo>
                  <a:cubicBezTo>
                    <a:pt x="1999620" y="2567608"/>
                    <a:pt x="1971980" y="2583319"/>
                    <a:pt x="1945115" y="2580022"/>
                  </a:cubicBezTo>
                  <a:cubicBezTo>
                    <a:pt x="1904964" y="2574979"/>
                    <a:pt x="1865492" y="2578567"/>
                    <a:pt x="1823110" y="2579440"/>
                  </a:cubicBezTo>
                  <a:cubicBezTo>
                    <a:pt x="1774036" y="2580410"/>
                    <a:pt x="1743001" y="2613966"/>
                    <a:pt x="1703916" y="2642964"/>
                  </a:cubicBezTo>
                  <a:cubicBezTo>
                    <a:pt x="1660274" y="2675260"/>
                    <a:pt x="1620316" y="2710271"/>
                    <a:pt x="1580747" y="2747125"/>
                  </a:cubicBezTo>
                  <a:cubicBezTo>
                    <a:pt x="1536716" y="2788246"/>
                    <a:pt x="1494819" y="2831792"/>
                    <a:pt x="1447782" y="2869325"/>
                  </a:cubicBezTo>
                  <a:cubicBezTo>
                    <a:pt x="1411898" y="2897935"/>
                    <a:pt x="1373104" y="2923830"/>
                    <a:pt x="1336444" y="2951761"/>
                  </a:cubicBezTo>
                  <a:cubicBezTo>
                    <a:pt x="1485703" y="2808031"/>
                    <a:pt x="1621383" y="2650529"/>
                    <a:pt x="1739025" y="2479547"/>
                  </a:cubicBezTo>
                  <a:cubicBezTo>
                    <a:pt x="1751923" y="2481195"/>
                    <a:pt x="1764919" y="2483038"/>
                    <a:pt x="1777818" y="2484202"/>
                  </a:cubicBezTo>
                  <a:cubicBezTo>
                    <a:pt x="1882658" y="2493803"/>
                    <a:pt x="1986916" y="2506993"/>
                    <a:pt x="2092337" y="2510775"/>
                  </a:cubicBezTo>
                  <a:cubicBezTo>
                    <a:pt x="2198631" y="2514558"/>
                    <a:pt x="2305120" y="2512230"/>
                    <a:pt x="2411026" y="2502532"/>
                  </a:cubicBezTo>
                  <a:cubicBezTo>
                    <a:pt x="2430423" y="2500786"/>
                    <a:pt x="2449723" y="2498652"/>
                    <a:pt x="2469022" y="2496325"/>
                  </a:cubicBezTo>
                  <a:cubicBezTo>
                    <a:pt x="2514023" y="2508157"/>
                    <a:pt x="2560091" y="2518049"/>
                    <a:pt x="2601987" y="2537640"/>
                  </a:cubicBezTo>
                  <a:cubicBezTo>
                    <a:pt x="2657074" y="2563341"/>
                    <a:pt x="2711579" y="2589332"/>
                    <a:pt x="2765599" y="2618234"/>
                  </a:cubicBezTo>
                  <a:cubicBezTo>
                    <a:pt x="2820007" y="2647426"/>
                    <a:pt x="2863650" y="2694948"/>
                    <a:pt x="2914760" y="2729571"/>
                  </a:cubicBezTo>
                  <a:cubicBezTo>
                    <a:pt x="2940946" y="2747319"/>
                    <a:pt x="2969362" y="2764776"/>
                    <a:pt x="2993608" y="2785240"/>
                  </a:cubicBezTo>
                  <a:cubicBezTo>
                    <a:pt x="3012229" y="2801048"/>
                    <a:pt x="3025807" y="2819863"/>
                    <a:pt x="3046756" y="2833441"/>
                  </a:cubicBezTo>
                  <a:cubicBezTo>
                    <a:pt x="3073426" y="2850704"/>
                    <a:pt x="3104170" y="2863118"/>
                    <a:pt x="3131617" y="2878635"/>
                  </a:cubicBezTo>
                  <a:cubicBezTo>
                    <a:pt x="3153244" y="2890952"/>
                    <a:pt x="3191068" y="2899584"/>
                    <a:pt x="3215314" y="2898711"/>
                  </a:cubicBezTo>
                  <a:cubicBezTo>
                    <a:pt x="3227437" y="2898226"/>
                    <a:pt x="3233741" y="2896868"/>
                    <a:pt x="3241112" y="2887849"/>
                  </a:cubicBezTo>
                  <a:cubicBezTo>
                    <a:pt x="3243051" y="2885521"/>
                    <a:pt x="3241305" y="2882709"/>
                    <a:pt x="3242275" y="2880963"/>
                  </a:cubicBezTo>
                  <a:cubicBezTo>
                    <a:pt x="3241790" y="2877666"/>
                    <a:pt x="3240917" y="2874368"/>
                    <a:pt x="3239851" y="2871168"/>
                  </a:cubicBezTo>
                  <a:cubicBezTo>
                    <a:pt x="3243148" y="2866415"/>
                    <a:pt x="3247512" y="2863603"/>
                    <a:pt x="3252944" y="2862924"/>
                  </a:cubicBezTo>
                  <a:cubicBezTo>
                    <a:pt x="3261284" y="2843139"/>
                    <a:pt x="3258375" y="2829756"/>
                    <a:pt x="3241790" y="2807449"/>
                  </a:cubicBezTo>
                  <a:cubicBezTo>
                    <a:pt x="3237717" y="2801921"/>
                    <a:pt x="3232480" y="2797751"/>
                    <a:pt x="3226952" y="2794065"/>
                  </a:cubicBezTo>
                  <a:cubicBezTo>
                    <a:pt x="3233159" y="2792320"/>
                    <a:pt x="3238881" y="2789410"/>
                    <a:pt x="3241887" y="2784658"/>
                  </a:cubicBezTo>
                  <a:cubicBezTo>
                    <a:pt x="3244894" y="2779809"/>
                    <a:pt x="3244603" y="2774668"/>
                    <a:pt x="3242469" y="2769432"/>
                  </a:cubicBezTo>
                  <a:cubicBezTo>
                    <a:pt x="3239851" y="2763224"/>
                    <a:pt x="3237814" y="2764873"/>
                    <a:pt x="3234711" y="2759151"/>
                  </a:cubicBezTo>
                  <a:cubicBezTo>
                    <a:pt x="3233256" y="2756436"/>
                    <a:pt x="3233159" y="2753138"/>
                    <a:pt x="3231607" y="2750617"/>
                  </a:cubicBezTo>
                  <a:cubicBezTo>
                    <a:pt x="3229182" y="2746543"/>
                    <a:pt x="3225691" y="2743731"/>
                    <a:pt x="3221618" y="2741500"/>
                  </a:cubicBezTo>
                  <a:cubicBezTo>
                    <a:pt x="3230831" y="2740045"/>
                    <a:pt x="3239366" y="2736748"/>
                    <a:pt x="3240529" y="2727728"/>
                  </a:cubicBezTo>
                  <a:cubicBezTo>
                    <a:pt x="3240917" y="2725013"/>
                    <a:pt x="3239657" y="2722588"/>
                    <a:pt x="3239657" y="2720067"/>
                  </a:cubicBezTo>
                  <a:cubicBezTo>
                    <a:pt x="3239657" y="2715411"/>
                    <a:pt x="3241499" y="2712599"/>
                    <a:pt x="3242857" y="2708429"/>
                  </a:cubicBezTo>
                  <a:cubicBezTo>
                    <a:pt x="3244312" y="2703967"/>
                    <a:pt x="3245476" y="2700476"/>
                    <a:pt x="3243633" y="2695821"/>
                  </a:cubicBezTo>
                  <a:cubicBezTo>
                    <a:pt x="3239851" y="2685831"/>
                    <a:pt x="3225885" y="2683116"/>
                    <a:pt x="3215701" y="2680691"/>
                  </a:cubicBezTo>
                  <a:cubicBezTo>
                    <a:pt x="3223848" y="2677394"/>
                    <a:pt x="3230152" y="2670799"/>
                    <a:pt x="3229764" y="2661004"/>
                  </a:cubicBezTo>
                  <a:cubicBezTo>
                    <a:pt x="3229376" y="2652275"/>
                    <a:pt x="3223460" y="2645583"/>
                    <a:pt x="3215799" y="2642092"/>
                  </a:cubicBezTo>
                  <a:cubicBezTo>
                    <a:pt x="3223751" y="2637824"/>
                    <a:pt x="3228019" y="2631811"/>
                    <a:pt x="3227922" y="2620173"/>
                  </a:cubicBezTo>
                  <a:cubicBezTo>
                    <a:pt x="3227728" y="2604656"/>
                    <a:pt x="3214829" y="2572942"/>
                    <a:pt x="3200766" y="2565183"/>
                  </a:cubicBezTo>
                  <a:cubicBezTo>
                    <a:pt x="3188740" y="2558588"/>
                    <a:pt x="3172932" y="2558394"/>
                    <a:pt x="3156832" y="2560819"/>
                  </a:cubicBezTo>
                  <a:cubicBezTo>
                    <a:pt x="3165464" y="2550054"/>
                    <a:pt x="3167888" y="2534439"/>
                    <a:pt x="3157608" y="2522316"/>
                  </a:cubicBezTo>
                  <a:cubicBezTo>
                    <a:pt x="3151983" y="2515722"/>
                    <a:pt x="3140733" y="2513588"/>
                    <a:pt x="3129580" y="2512812"/>
                  </a:cubicBezTo>
                  <a:cubicBezTo>
                    <a:pt x="3134235" y="2509903"/>
                    <a:pt x="3138114" y="2506023"/>
                    <a:pt x="3142285" y="2497877"/>
                  </a:cubicBezTo>
                  <a:cubicBezTo>
                    <a:pt x="3143449" y="2495549"/>
                    <a:pt x="3143158" y="2493512"/>
                    <a:pt x="3141606" y="2491476"/>
                  </a:cubicBezTo>
                  <a:cubicBezTo>
                    <a:pt x="3131326" y="2477801"/>
                    <a:pt x="3111929" y="2477122"/>
                    <a:pt x="3099127" y="2466745"/>
                  </a:cubicBezTo>
                  <a:cubicBezTo>
                    <a:pt x="3079924" y="2451227"/>
                    <a:pt x="3058200" y="2440365"/>
                    <a:pt x="3035990" y="2427175"/>
                  </a:cubicBezTo>
                  <a:cubicBezTo>
                    <a:pt x="3010193" y="2411852"/>
                    <a:pt x="2983231" y="2419320"/>
                    <a:pt x="2953651" y="2421841"/>
                  </a:cubicBezTo>
                  <a:cubicBezTo>
                    <a:pt x="2920580" y="2424557"/>
                    <a:pt x="2888575" y="2429891"/>
                    <a:pt x="2856182" y="2436389"/>
                  </a:cubicBezTo>
                  <a:cubicBezTo>
                    <a:pt x="2820104" y="2443566"/>
                    <a:pt x="2784317" y="2452682"/>
                    <a:pt x="2747754" y="2457046"/>
                  </a:cubicBezTo>
                  <a:cubicBezTo>
                    <a:pt x="2719920" y="2460344"/>
                    <a:pt x="2691504" y="2461314"/>
                    <a:pt x="2663378" y="2464029"/>
                  </a:cubicBezTo>
                  <a:cubicBezTo>
                    <a:pt x="2787615" y="2437262"/>
                    <a:pt x="2909329" y="2398953"/>
                    <a:pt x="3025904" y="2347649"/>
                  </a:cubicBezTo>
                  <a:cubicBezTo>
                    <a:pt x="3042682" y="2340278"/>
                    <a:pt x="3059461" y="2332228"/>
                    <a:pt x="3076239" y="2323984"/>
                  </a:cubicBezTo>
                  <a:cubicBezTo>
                    <a:pt x="3113286" y="2324663"/>
                    <a:pt x="3147522" y="2328931"/>
                    <a:pt x="3184764" y="2324081"/>
                  </a:cubicBezTo>
                  <a:cubicBezTo>
                    <a:pt x="3227437" y="2318553"/>
                    <a:pt x="3272146" y="2319329"/>
                    <a:pt x="3314722" y="2326603"/>
                  </a:cubicBezTo>
                  <a:cubicBezTo>
                    <a:pt x="3358753" y="2334071"/>
                    <a:pt x="3396964" y="2360159"/>
                    <a:pt x="3439152" y="2373640"/>
                  </a:cubicBezTo>
                  <a:cubicBezTo>
                    <a:pt x="3467181" y="2382660"/>
                    <a:pt x="3494433" y="2390418"/>
                    <a:pt x="3521977" y="2400699"/>
                  </a:cubicBezTo>
                  <a:cubicBezTo>
                    <a:pt x="3556309" y="2413404"/>
                    <a:pt x="3595394" y="2413791"/>
                    <a:pt x="3630890" y="2421065"/>
                  </a:cubicBezTo>
                  <a:cubicBezTo>
                    <a:pt x="3664446" y="2427951"/>
                    <a:pt x="3696257" y="2426012"/>
                    <a:pt x="3730395" y="2424266"/>
                  </a:cubicBezTo>
                  <a:cubicBezTo>
                    <a:pt x="3791592" y="2421162"/>
                    <a:pt x="3840278" y="2422229"/>
                    <a:pt x="3894298" y="2389158"/>
                  </a:cubicBezTo>
                  <a:cubicBezTo>
                    <a:pt x="3896238" y="2387994"/>
                    <a:pt x="3897304" y="2385569"/>
                    <a:pt x="3896722" y="2383339"/>
                  </a:cubicBezTo>
                  <a:cubicBezTo>
                    <a:pt x="3891776" y="2363845"/>
                    <a:pt x="3878975" y="2357735"/>
                    <a:pt x="3867918" y="2341151"/>
                  </a:cubicBezTo>
                  <a:cubicBezTo>
                    <a:pt x="3865979" y="2338241"/>
                    <a:pt x="3868500" y="2331840"/>
                    <a:pt x="3864912" y="2329028"/>
                  </a:cubicBezTo>
                  <a:cubicBezTo>
                    <a:pt x="3857347" y="2323209"/>
                    <a:pt x="3846776" y="2320687"/>
                    <a:pt x="3835914" y="2320008"/>
                  </a:cubicBezTo>
                  <a:cubicBezTo>
                    <a:pt x="3837465" y="2318359"/>
                    <a:pt x="3837950" y="2315935"/>
                    <a:pt x="3836980" y="2313995"/>
                  </a:cubicBezTo>
                  <a:cubicBezTo>
                    <a:pt x="3832810" y="2304879"/>
                    <a:pt x="3821269" y="2298672"/>
                    <a:pt x="3813413" y="2292659"/>
                  </a:cubicBezTo>
                  <a:cubicBezTo>
                    <a:pt x="3805170" y="2286355"/>
                    <a:pt x="3799739" y="2284221"/>
                    <a:pt x="3789458" y="2282378"/>
                  </a:cubicBezTo>
                  <a:cubicBezTo>
                    <a:pt x="3788197" y="2282184"/>
                    <a:pt x="3787131" y="2282281"/>
                    <a:pt x="3785870" y="2282087"/>
                  </a:cubicBezTo>
                  <a:cubicBezTo>
                    <a:pt x="3786743" y="2281603"/>
                    <a:pt x="3787810" y="2281214"/>
                    <a:pt x="3788488" y="2280633"/>
                  </a:cubicBezTo>
                  <a:cubicBezTo>
                    <a:pt x="3794502" y="2275977"/>
                    <a:pt x="3794793" y="2269867"/>
                    <a:pt x="3790816" y="2263660"/>
                  </a:cubicBezTo>
                  <a:cubicBezTo>
                    <a:pt x="3784609" y="2253865"/>
                    <a:pt x="3770740" y="2253186"/>
                    <a:pt x="3759102" y="2254350"/>
                  </a:cubicBezTo>
                  <a:cubicBezTo>
                    <a:pt x="3763467" y="2252410"/>
                    <a:pt x="3767249" y="2249695"/>
                    <a:pt x="3768510" y="2244846"/>
                  </a:cubicBezTo>
                  <a:cubicBezTo>
                    <a:pt x="3774426" y="2223024"/>
                    <a:pt x="3746979" y="2215265"/>
                    <a:pt x="3728359" y="2213617"/>
                  </a:cubicBezTo>
                  <a:cubicBezTo>
                    <a:pt x="3728747" y="2213035"/>
                    <a:pt x="3729038" y="2212453"/>
                    <a:pt x="3729619" y="2211386"/>
                  </a:cubicBezTo>
                  <a:cubicBezTo>
                    <a:pt x="3730589" y="2209350"/>
                    <a:pt x="3730686" y="2206731"/>
                    <a:pt x="3728747" y="2205082"/>
                  </a:cubicBezTo>
                  <a:cubicBezTo>
                    <a:pt x="3718369" y="2195869"/>
                    <a:pt x="3705955" y="2197905"/>
                    <a:pt x="3692765" y="2195869"/>
                  </a:cubicBezTo>
                  <a:cubicBezTo>
                    <a:pt x="3687334" y="2194996"/>
                    <a:pt x="3683455" y="2195093"/>
                    <a:pt x="3679479" y="2191698"/>
                  </a:cubicBezTo>
                  <a:cubicBezTo>
                    <a:pt x="3677345" y="2189953"/>
                    <a:pt x="3677733" y="2183940"/>
                    <a:pt x="3674824" y="2182388"/>
                  </a:cubicBezTo>
                  <a:cubicBezTo>
                    <a:pt x="3665707" y="2177345"/>
                    <a:pt x="3658627" y="2178315"/>
                    <a:pt x="3648929" y="2181515"/>
                  </a:cubicBezTo>
                  <a:cubicBezTo>
                    <a:pt x="3641170" y="2184037"/>
                    <a:pt x="3634284" y="2187140"/>
                    <a:pt x="3627495" y="2190147"/>
                  </a:cubicBezTo>
                  <a:cubicBezTo>
                    <a:pt x="3627786" y="2188983"/>
                    <a:pt x="3627495" y="2187625"/>
                    <a:pt x="3626525" y="2186752"/>
                  </a:cubicBezTo>
                  <a:cubicBezTo>
                    <a:pt x="3622355" y="2182582"/>
                    <a:pt x="3617021" y="2178896"/>
                    <a:pt x="3611396" y="2177054"/>
                  </a:cubicBezTo>
                  <a:cubicBezTo>
                    <a:pt x="3610038" y="2176569"/>
                    <a:pt x="3609068" y="2176472"/>
                    <a:pt x="3608001" y="2176278"/>
                  </a:cubicBezTo>
                  <a:cubicBezTo>
                    <a:pt x="3608874" y="2175017"/>
                    <a:pt x="3609262" y="2173368"/>
                    <a:pt x="3608292" y="2172108"/>
                  </a:cubicBezTo>
                  <a:cubicBezTo>
                    <a:pt x="3603443" y="2165125"/>
                    <a:pt x="3599176" y="2161439"/>
                    <a:pt x="3590738" y="2159791"/>
                  </a:cubicBezTo>
                  <a:cubicBezTo>
                    <a:pt x="3583562" y="2158336"/>
                    <a:pt x="3577840" y="2160179"/>
                    <a:pt x="3573572" y="2162603"/>
                  </a:cubicBezTo>
                  <a:cubicBezTo>
                    <a:pt x="3574154" y="2161827"/>
                    <a:pt x="3574445" y="2161536"/>
                    <a:pt x="3575124" y="2160664"/>
                  </a:cubicBezTo>
                  <a:cubicBezTo>
                    <a:pt x="3576482" y="2158821"/>
                    <a:pt x="3576385" y="2156590"/>
                    <a:pt x="3575124" y="2154650"/>
                  </a:cubicBezTo>
                  <a:cubicBezTo>
                    <a:pt x="3567365" y="2142722"/>
                    <a:pt x="3551751" y="2145243"/>
                    <a:pt x="3535943" y="2151547"/>
                  </a:cubicBezTo>
                  <a:lnTo>
                    <a:pt x="3535943" y="2151547"/>
                  </a:lnTo>
                  <a:cubicBezTo>
                    <a:pt x="3527214" y="2102473"/>
                    <a:pt x="3489972" y="2134963"/>
                    <a:pt x="3460004" y="2148832"/>
                  </a:cubicBezTo>
                  <a:cubicBezTo>
                    <a:pt x="3459034" y="2139327"/>
                    <a:pt x="3448463" y="2135739"/>
                    <a:pt x="3434497" y="2135933"/>
                  </a:cubicBezTo>
                  <a:cubicBezTo>
                    <a:pt x="3399874" y="2136418"/>
                    <a:pt x="3369227" y="2163282"/>
                    <a:pt x="3343429" y="2184037"/>
                  </a:cubicBezTo>
                  <a:cubicBezTo>
                    <a:pt x="3302599" y="2217011"/>
                    <a:pt x="3260314" y="2245815"/>
                    <a:pt x="3213471" y="2269770"/>
                  </a:cubicBezTo>
                  <a:cubicBezTo>
                    <a:pt x="3184958" y="2284415"/>
                    <a:pt x="3155765" y="2291301"/>
                    <a:pt x="3126282" y="2297993"/>
                  </a:cubicBezTo>
                  <a:cubicBezTo>
                    <a:pt x="3198051" y="2259296"/>
                    <a:pt x="3268849" y="2214974"/>
                    <a:pt x="3334701" y="2172787"/>
                  </a:cubicBezTo>
                  <a:cubicBezTo>
                    <a:pt x="3414907" y="2121288"/>
                    <a:pt x="3496858" y="2067850"/>
                    <a:pt x="3569693" y="2005489"/>
                  </a:cubicBezTo>
                  <a:cubicBezTo>
                    <a:pt x="3570954" y="2007041"/>
                    <a:pt x="3572893" y="2008108"/>
                    <a:pt x="3575318" y="2007720"/>
                  </a:cubicBezTo>
                  <a:cubicBezTo>
                    <a:pt x="3619543" y="2000931"/>
                    <a:pt x="3662409" y="1987644"/>
                    <a:pt x="3707119" y="1982310"/>
                  </a:cubicBezTo>
                  <a:cubicBezTo>
                    <a:pt x="3755029" y="1976685"/>
                    <a:pt x="3803133" y="1969702"/>
                    <a:pt x="3850946" y="1962913"/>
                  </a:cubicBezTo>
                  <a:cubicBezTo>
                    <a:pt x="3896722" y="1956415"/>
                    <a:pt x="3940268" y="1942353"/>
                    <a:pt x="3984590" y="1930424"/>
                  </a:cubicBezTo>
                  <a:cubicBezTo>
                    <a:pt x="4027457" y="1918883"/>
                    <a:pt x="4055388" y="1905693"/>
                    <a:pt x="4092921" y="1883387"/>
                  </a:cubicBezTo>
                  <a:cubicBezTo>
                    <a:pt x="4113094" y="1871361"/>
                    <a:pt x="4134042" y="1860789"/>
                    <a:pt x="4154409" y="1848957"/>
                  </a:cubicBezTo>
                  <a:cubicBezTo>
                    <a:pt x="4170217" y="1839744"/>
                    <a:pt x="4187383" y="1831694"/>
                    <a:pt x="4202901" y="1822384"/>
                  </a:cubicBezTo>
                  <a:cubicBezTo>
                    <a:pt x="4205519" y="1820735"/>
                    <a:pt x="4214927" y="1820250"/>
                    <a:pt x="4216964" y="1816177"/>
                  </a:cubicBezTo>
                  <a:cubicBezTo>
                    <a:pt x="4222395" y="1805121"/>
                    <a:pt x="4219873" y="1788633"/>
                    <a:pt x="4211338" y="1780099"/>
                  </a:cubicBezTo>
                  <a:cubicBezTo>
                    <a:pt x="4209981" y="1778741"/>
                    <a:pt x="4194366" y="1774474"/>
                    <a:pt x="4195142" y="1774862"/>
                  </a:cubicBezTo>
                  <a:cubicBezTo>
                    <a:pt x="4181079" y="1768073"/>
                    <a:pt x="4190390" y="1768267"/>
                    <a:pt x="4175939" y="1760702"/>
                  </a:cubicBezTo>
                  <a:cubicBezTo>
                    <a:pt x="4172351" y="1758762"/>
                    <a:pt x="4169053" y="1754980"/>
                    <a:pt x="4164883" y="1753428"/>
                  </a:cubicBezTo>
                  <a:cubicBezTo>
                    <a:pt x="4165659" y="1754398"/>
                    <a:pt x="4142674" y="1752361"/>
                    <a:pt x="4142480" y="1752458"/>
                  </a:cubicBezTo>
                  <a:cubicBezTo>
                    <a:pt x="4123471" y="1755562"/>
                    <a:pt x="4128126" y="1761381"/>
                    <a:pt x="4133557" y="1746348"/>
                  </a:cubicBezTo>
                  <a:cubicBezTo>
                    <a:pt x="4134042" y="1744893"/>
                    <a:pt x="4134042" y="1742760"/>
                    <a:pt x="4132781" y="1741596"/>
                  </a:cubicBezTo>
                  <a:cubicBezTo>
                    <a:pt x="4120271" y="1729473"/>
                    <a:pt x="4101261" y="1737426"/>
                    <a:pt x="4085356" y="1745185"/>
                  </a:cubicBezTo>
                  <a:cubicBezTo>
                    <a:pt x="4088363" y="1741305"/>
                    <a:pt x="4090981" y="1737329"/>
                    <a:pt x="4092339" y="1733352"/>
                  </a:cubicBezTo>
                  <a:cubicBezTo>
                    <a:pt x="4093115" y="1731025"/>
                    <a:pt x="4092824" y="1729182"/>
                    <a:pt x="4091078" y="1727339"/>
                  </a:cubicBezTo>
                  <a:cubicBezTo>
                    <a:pt x="4085162" y="1721423"/>
                    <a:pt x="4079052" y="1717059"/>
                    <a:pt x="4073524" y="1710852"/>
                  </a:cubicBezTo>
                  <a:cubicBezTo>
                    <a:pt x="4071584" y="1708718"/>
                    <a:pt x="4070227" y="1706003"/>
                    <a:pt x="4067123" y="1705227"/>
                  </a:cubicBezTo>
                  <a:cubicBezTo>
                    <a:pt x="4060140" y="1703481"/>
                    <a:pt x="4048405" y="1709494"/>
                    <a:pt x="4041229" y="1710949"/>
                  </a:cubicBezTo>
                  <a:cubicBezTo>
                    <a:pt x="4024741" y="1714247"/>
                    <a:pt x="4015431" y="1720454"/>
                    <a:pt x="4003017" y="1731025"/>
                  </a:cubicBezTo>
                  <a:cubicBezTo>
                    <a:pt x="3996228" y="1736747"/>
                    <a:pt x="3987209" y="1739850"/>
                    <a:pt x="3980323" y="1745087"/>
                  </a:cubicBezTo>
                  <a:cubicBezTo>
                    <a:pt x="3980420" y="1739850"/>
                    <a:pt x="3978092" y="1735098"/>
                    <a:pt x="3979062" y="1729182"/>
                  </a:cubicBezTo>
                  <a:cubicBezTo>
                    <a:pt x="3979450" y="1726952"/>
                    <a:pt x="3978771" y="1724430"/>
                    <a:pt x="3976637" y="1723363"/>
                  </a:cubicBezTo>
                  <a:cubicBezTo>
                    <a:pt x="3963059" y="1716574"/>
                    <a:pt x="3944148" y="1732674"/>
                    <a:pt x="3934449" y="1739947"/>
                  </a:cubicBezTo>
                  <a:cubicBezTo>
                    <a:pt x="3932898" y="1741111"/>
                    <a:pt x="3931346" y="1742275"/>
                    <a:pt x="3929794" y="1743439"/>
                  </a:cubicBezTo>
                  <a:cubicBezTo>
                    <a:pt x="3930764" y="1739947"/>
                    <a:pt x="3931055" y="1736553"/>
                    <a:pt x="3930764" y="1733449"/>
                  </a:cubicBezTo>
                  <a:cubicBezTo>
                    <a:pt x="3926206" y="1693880"/>
                    <a:pt x="3868500" y="1729279"/>
                    <a:pt x="3852595" y="1737717"/>
                  </a:cubicBezTo>
                  <a:cubicBezTo>
                    <a:pt x="3825827" y="1751973"/>
                    <a:pt x="3814383" y="1775153"/>
                    <a:pt x="3795859" y="1797750"/>
                  </a:cubicBezTo>
                  <a:cubicBezTo>
                    <a:pt x="3775105" y="1823160"/>
                    <a:pt x="3749889" y="1845369"/>
                    <a:pt x="3724770" y="1866123"/>
                  </a:cubicBezTo>
                  <a:cubicBezTo>
                    <a:pt x="3696160" y="1889787"/>
                    <a:pt x="3666386" y="1917525"/>
                    <a:pt x="3635739" y="1942935"/>
                  </a:cubicBezTo>
                  <a:cubicBezTo>
                    <a:pt x="3667259" y="1909087"/>
                    <a:pt x="3696160" y="1872718"/>
                    <a:pt x="3726904" y="1837901"/>
                  </a:cubicBezTo>
                  <a:cubicBezTo>
                    <a:pt x="3755708" y="1805411"/>
                    <a:pt x="3782670" y="1772825"/>
                    <a:pt x="3808564" y="1739269"/>
                  </a:cubicBezTo>
                  <a:close/>
                  <a:moveTo>
                    <a:pt x="3917089" y="1516787"/>
                  </a:moveTo>
                  <a:cubicBezTo>
                    <a:pt x="3936292" y="1475181"/>
                    <a:pt x="3956950" y="1433866"/>
                    <a:pt x="3979644" y="1394200"/>
                  </a:cubicBezTo>
                  <a:cubicBezTo>
                    <a:pt x="3993706" y="1369566"/>
                    <a:pt x="4009515" y="1333682"/>
                    <a:pt x="4032112" y="1315352"/>
                  </a:cubicBezTo>
                  <a:cubicBezTo>
                    <a:pt x="4051897" y="1299252"/>
                    <a:pt x="4066735" y="1303908"/>
                    <a:pt x="4087878" y="1308466"/>
                  </a:cubicBezTo>
                  <a:cubicBezTo>
                    <a:pt x="4099128" y="1310891"/>
                    <a:pt x="4095346" y="1311569"/>
                    <a:pt x="4106693" y="1311957"/>
                  </a:cubicBezTo>
                  <a:cubicBezTo>
                    <a:pt x="4121531" y="1312442"/>
                    <a:pt x="4137437" y="1293724"/>
                    <a:pt x="4154700" y="1302841"/>
                  </a:cubicBezTo>
                  <a:cubicBezTo>
                    <a:pt x="4156542" y="1303811"/>
                    <a:pt x="4158676" y="1303326"/>
                    <a:pt x="4160325" y="1302259"/>
                  </a:cubicBezTo>
                  <a:cubicBezTo>
                    <a:pt x="4168956" y="1296634"/>
                    <a:pt x="4175260" y="1304102"/>
                    <a:pt x="4178073" y="1315255"/>
                  </a:cubicBezTo>
                  <a:cubicBezTo>
                    <a:pt x="4178267" y="1319522"/>
                    <a:pt x="4178849" y="1323886"/>
                    <a:pt x="4178461" y="1328348"/>
                  </a:cubicBezTo>
                  <a:cubicBezTo>
                    <a:pt x="4177879" y="1336203"/>
                    <a:pt x="4175066" y="1342798"/>
                    <a:pt x="4171866" y="1349781"/>
                  </a:cubicBezTo>
                  <a:cubicBezTo>
                    <a:pt x="4169053" y="1355988"/>
                    <a:pt x="4165659" y="1361807"/>
                    <a:pt x="4162750" y="1367917"/>
                  </a:cubicBezTo>
                  <a:cubicBezTo>
                    <a:pt x="4161780" y="1369954"/>
                    <a:pt x="4161392" y="1371505"/>
                    <a:pt x="4161295" y="1373445"/>
                  </a:cubicBezTo>
                  <a:cubicBezTo>
                    <a:pt x="4157706" y="1377713"/>
                    <a:pt x="4154021" y="1381786"/>
                    <a:pt x="4149948" y="1385471"/>
                  </a:cubicBezTo>
                  <a:cubicBezTo>
                    <a:pt x="4147038" y="1388090"/>
                    <a:pt x="4150432" y="1392260"/>
                    <a:pt x="4153730" y="1390805"/>
                  </a:cubicBezTo>
                  <a:cubicBezTo>
                    <a:pt x="4164495" y="1386247"/>
                    <a:pt x="4173030" y="1374318"/>
                    <a:pt x="4181176" y="1365977"/>
                  </a:cubicBezTo>
                  <a:cubicBezTo>
                    <a:pt x="4189711" y="1357249"/>
                    <a:pt x="4198634" y="1339016"/>
                    <a:pt x="4211435" y="1336785"/>
                  </a:cubicBezTo>
                  <a:cubicBezTo>
                    <a:pt x="4212405" y="1336591"/>
                    <a:pt x="4239464" y="1344738"/>
                    <a:pt x="4241985" y="1346387"/>
                  </a:cubicBezTo>
                  <a:cubicBezTo>
                    <a:pt x="4255854" y="1355406"/>
                    <a:pt x="4240531" y="1369566"/>
                    <a:pt x="4236651" y="1378100"/>
                  </a:cubicBezTo>
                  <a:lnTo>
                    <a:pt x="4236651" y="1378100"/>
                  </a:lnTo>
                  <a:cubicBezTo>
                    <a:pt x="4226468" y="1384113"/>
                    <a:pt x="4218515" y="1392357"/>
                    <a:pt x="4217158" y="1404189"/>
                  </a:cubicBezTo>
                  <a:cubicBezTo>
                    <a:pt x="4216769" y="1407777"/>
                    <a:pt x="4221522" y="1408068"/>
                    <a:pt x="4223170" y="1405838"/>
                  </a:cubicBezTo>
                  <a:cubicBezTo>
                    <a:pt x="4231317" y="1395073"/>
                    <a:pt x="4273990" y="1363068"/>
                    <a:pt x="4274960" y="1381980"/>
                  </a:cubicBezTo>
                  <a:cubicBezTo>
                    <a:pt x="4275057" y="1384404"/>
                    <a:pt x="4277288" y="1386538"/>
                    <a:pt x="4279615" y="1386926"/>
                  </a:cubicBezTo>
                  <a:cubicBezTo>
                    <a:pt x="4310068" y="1392163"/>
                    <a:pt x="4241403" y="1438133"/>
                    <a:pt x="4236651" y="1441819"/>
                  </a:cubicBezTo>
                  <a:cubicBezTo>
                    <a:pt x="4218806" y="1455688"/>
                    <a:pt x="4204453" y="1471787"/>
                    <a:pt x="4185444" y="1484492"/>
                  </a:cubicBezTo>
                  <a:cubicBezTo>
                    <a:pt x="4142286" y="1513296"/>
                    <a:pt x="4098740" y="1540064"/>
                    <a:pt x="4051412" y="1561788"/>
                  </a:cubicBezTo>
                  <a:cubicBezTo>
                    <a:pt x="3993124" y="1588653"/>
                    <a:pt x="3940074" y="1621627"/>
                    <a:pt x="3888673" y="1657705"/>
                  </a:cubicBezTo>
                  <a:cubicBezTo>
                    <a:pt x="3902930" y="1645291"/>
                    <a:pt x="3915828" y="1629580"/>
                    <a:pt x="3929309" y="1617942"/>
                  </a:cubicBezTo>
                  <a:cubicBezTo>
                    <a:pt x="3947348" y="1602424"/>
                    <a:pt x="3965484" y="1586519"/>
                    <a:pt x="3982747" y="1570129"/>
                  </a:cubicBezTo>
                  <a:cubicBezTo>
                    <a:pt x="3984008" y="1568965"/>
                    <a:pt x="3985075" y="1567025"/>
                    <a:pt x="3984202" y="1565182"/>
                  </a:cubicBezTo>
                  <a:cubicBezTo>
                    <a:pt x="3983814" y="1564503"/>
                    <a:pt x="3983523" y="1563825"/>
                    <a:pt x="3983135" y="1563146"/>
                  </a:cubicBezTo>
                  <a:cubicBezTo>
                    <a:pt x="3981487" y="1559945"/>
                    <a:pt x="3977219" y="1561885"/>
                    <a:pt x="3976443" y="1564600"/>
                  </a:cubicBezTo>
                  <a:cubicBezTo>
                    <a:pt x="3976249" y="1565279"/>
                    <a:pt x="3950452" y="1583124"/>
                    <a:pt x="3948318" y="1584967"/>
                  </a:cubicBezTo>
                  <a:cubicBezTo>
                    <a:pt x="3939105" y="1593114"/>
                    <a:pt x="3930473" y="1601648"/>
                    <a:pt x="3921066" y="1609504"/>
                  </a:cubicBezTo>
                  <a:cubicBezTo>
                    <a:pt x="3919902" y="1610474"/>
                    <a:pt x="3918835" y="1611638"/>
                    <a:pt x="3917671" y="1612607"/>
                  </a:cubicBezTo>
                  <a:cubicBezTo>
                    <a:pt x="3918641" y="1611153"/>
                    <a:pt x="3919514" y="1609698"/>
                    <a:pt x="3920484" y="1608340"/>
                  </a:cubicBezTo>
                  <a:cubicBezTo>
                    <a:pt x="3936389" y="1585743"/>
                    <a:pt x="3956756" y="1564794"/>
                    <a:pt x="3975279" y="1544428"/>
                  </a:cubicBezTo>
                  <a:cubicBezTo>
                    <a:pt x="3983620" y="1535311"/>
                    <a:pt x="3999332" y="1525807"/>
                    <a:pt x="4001950" y="1512617"/>
                  </a:cubicBezTo>
                  <a:cubicBezTo>
                    <a:pt x="4002629" y="1509029"/>
                    <a:pt x="3997877" y="1508156"/>
                    <a:pt x="3996325" y="1510871"/>
                  </a:cubicBezTo>
                  <a:cubicBezTo>
                    <a:pt x="3987209" y="1526195"/>
                    <a:pt x="3967812" y="1540161"/>
                    <a:pt x="3955592" y="1553835"/>
                  </a:cubicBezTo>
                  <a:cubicBezTo>
                    <a:pt x="3943566" y="1567316"/>
                    <a:pt x="3929891" y="1579633"/>
                    <a:pt x="3918641" y="1593696"/>
                  </a:cubicBezTo>
                  <a:cubicBezTo>
                    <a:pt x="3912046" y="1601939"/>
                    <a:pt x="3905451" y="1610474"/>
                    <a:pt x="3898856" y="1619008"/>
                  </a:cubicBezTo>
                  <a:cubicBezTo>
                    <a:pt x="3902348" y="1612704"/>
                    <a:pt x="3905839" y="1606207"/>
                    <a:pt x="3909233" y="1599321"/>
                  </a:cubicBezTo>
                  <a:cubicBezTo>
                    <a:pt x="3916604" y="1584482"/>
                    <a:pt x="3924460" y="1570322"/>
                    <a:pt x="3934158" y="1556745"/>
                  </a:cubicBezTo>
                  <a:cubicBezTo>
                    <a:pt x="3943081" y="1544234"/>
                    <a:pt x="3956368" y="1535117"/>
                    <a:pt x="3962768" y="1521152"/>
                  </a:cubicBezTo>
                  <a:cubicBezTo>
                    <a:pt x="3963835" y="1518727"/>
                    <a:pt x="3960247" y="1516206"/>
                    <a:pt x="3958404" y="1518145"/>
                  </a:cubicBezTo>
                  <a:cubicBezTo>
                    <a:pt x="3948900" y="1528619"/>
                    <a:pt x="3936583" y="1534632"/>
                    <a:pt x="3928339" y="1546076"/>
                  </a:cubicBezTo>
                  <a:cubicBezTo>
                    <a:pt x="3917865" y="1560624"/>
                    <a:pt x="3909427" y="1578081"/>
                    <a:pt x="3901378" y="1594277"/>
                  </a:cubicBezTo>
                  <a:cubicBezTo>
                    <a:pt x="3892261" y="1612704"/>
                    <a:pt x="3884212" y="1633362"/>
                    <a:pt x="3872186" y="1650043"/>
                  </a:cubicBezTo>
                  <a:cubicBezTo>
                    <a:pt x="3871022" y="1651692"/>
                    <a:pt x="3869761" y="1653147"/>
                    <a:pt x="3868597" y="1654699"/>
                  </a:cubicBezTo>
                  <a:cubicBezTo>
                    <a:pt x="3887703" y="1621045"/>
                    <a:pt x="3901378" y="1582639"/>
                    <a:pt x="3913792" y="1547822"/>
                  </a:cubicBezTo>
                  <a:cubicBezTo>
                    <a:pt x="3914859" y="1544913"/>
                    <a:pt x="3910688" y="1543361"/>
                    <a:pt x="3909040" y="1545689"/>
                  </a:cubicBezTo>
                  <a:cubicBezTo>
                    <a:pt x="3896238" y="1564503"/>
                    <a:pt x="3888479" y="1586325"/>
                    <a:pt x="3879944" y="1607370"/>
                  </a:cubicBezTo>
                  <a:cubicBezTo>
                    <a:pt x="3884212" y="1592338"/>
                    <a:pt x="3887509" y="1577014"/>
                    <a:pt x="3894201" y="1562661"/>
                  </a:cubicBezTo>
                  <a:cubicBezTo>
                    <a:pt x="3901475" y="1547046"/>
                    <a:pt x="3909912" y="1532305"/>
                    <a:pt x="3917089" y="1516787"/>
                  </a:cubicBezTo>
                  <a:close/>
                  <a:moveTo>
                    <a:pt x="3791107" y="1506313"/>
                  </a:moveTo>
                  <a:cubicBezTo>
                    <a:pt x="3782573" y="1481679"/>
                    <a:pt x="3774426" y="1469265"/>
                    <a:pt x="3756387" y="1448899"/>
                  </a:cubicBezTo>
                  <a:cubicBezTo>
                    <a:pt x="3740772" y="1431248"/>
                    <a:pt x="3722055" y="1411075"/>
                    <a:pt x="3698100" y="1405353"/>
                  </a:cubicBezTo>
                  <a:cubicBezTo>
                    <a:pt x="3687043" y="1402734"/>
                    <a:pt x="3679964" y="1404771"/>
                    <a:pt x="3668907" y="1405547"/>
                  </a:cubicBezTo>
                  <a:cubicBezTo>
                    <a:pt x="3670944" y="1405450"/>
                    <a:pt x="3626428" y="1411754"/>
                    <a:pt x="3623713" y="1409426"/>
                  </a:cubicBezTo>
                  <a:cubicBezTo>
                    <a:pt x="3623422" y="1409135"/>
                    <a:pt x="3626719" y="1405353"/>
                    <a:pt x="3626623" y="1404771"/>
                  </a:cubicBezTo>
                  <a:cubicBezTo>
                    <a:pt x="3622549" y="1372184"/>
                    <a:pt x="3655524" y="1384210"/>
                    <a:pt x="3667356" y="1386926"/>
                  </a:cubicBezTo>
                  <a:cubicBezTo>
                    <a:pt x="3686752" y="1391387"/>
                    <a:pt x="3704016" y="1400310"/>
                    <a:pt x="3724285" y="1397400"/>
                  </a:cubicBezTo>
                  <a:cubicBezTo>
                    <a:pt x="3727583" y="1396915"/>
                    <a:pt x="3729328" y="1391775"/>
                    <a:pt x="3725546" y="1390417"/>
                  </a:cubicBezTo>
                  <a:cubicBezTo>
                    <a:pt x="3709059" y="1384598"/>
                    <a:pt x="3689371" y="1375579"/>
                    <a:pt x="3670362" y="1371409"/>
                  </a:cubicBezTo>
                  <a:cubicBezTo>
                    <a:pt x="3679285" y="1362195"/>
                    <a:pt x="3711774" y="1360255"/>
                    <a:pt x="3718175" y="1361904"/>
                  </a:cubicBezTo>
                  <a:cubicBezTo>
                    <a:pt x="3730201" y="1364911"/>
                    <a:pt x="3742906" y="1372378"/>
                    <a:pt x="3754156" y="1377519"/>
                  </a:cubicBezTo>
                  <a:cubicBezTo>
                    <a:pt x="3770256" y="1384986"/>
                    <a:pt x="3785191" y="1393715"/>
                    <a:pt x="3797605" y="1406420"/>
                  </a:cubicBezTo>
                  <a:cubicBezTo>
                    <a:pt x="3803521" y="1412433"/>
                    <a:pt x="3807400" y="1419513"/>
                    <a:pt x="3814771" y="1423586"/>
                  </a:cubicBezTo>
                  <a:cubicBezTo>
                    <a:pt x="3817875" y="1425235"/>
                    <a:pt x="3823015" y="1422228"/>
                    <a:pt x="3820687" y="1418446"/>
                  </a:cubicBezTo>
                  <a:cubicBezTo>
                    <a:pt x="3800708" y="1387217"/>
                    <a:pt x="3772680" y="1370536"/>
                    <a:pt x="3739706" y="1357346"/>
                  </a:cubicBezTo>
                  <a:cubicBezTo>
                    <a:pt x="3741161" y="1353079"/>
                    <a:pt x="3751732" y="1356958"/>
                    <a:pt x="3755902" y="1355697"/>
                  </a:cubicBezTo>
                  <a:cubicBezTo>
                    <a:pt x="3764242" y="1353273"/>
                    <a:pt x="3767734" y="1342604"/>
                    <a:pt x="3777239" y="1341731"/>
                  </a:cubicBezTo>
                  <a:cubicBezTo>
                    <a:pt x="3783736" y="1341053"/>
                    <a:pt x="3790428" y="1344447"/>
                    <a:pt x="3795762" y="1347647"/>
                  </a:cubicBezTo>
                  <a:cubicBezTo>
                    <a:pt x="3807400" y="1354630"/>
                    <a:pt x="3814577" y="1366753"/>
                    <a:pt x="3824664" y="1375773"/>
                  </a:cubicBezTo>
                  <a:cubicBezTo>
                    <a:pt x="3833101" y="1383241"/>
                    <a:pt x="3841054" y="1391387"/>
                    <a:pt x="3848716" y="1399825"/>
                  </a:cubicBezTo>
                  <a:cubicBezTo>
                    <a:pt x="3851140" y="1402540"/>
                    <a:pt x="3855020" y="1400601"/>
                    <a:pt x="3854922" y="1397109"/>
                  </a:cubicBezTo>
                  <a:cubicBezTo>
                    <a:pt x="3854244" y="1380428"/>
                    <a:pt x="3838726" y="1371118"/>
                    <a:pt x="3827864" y="1360837"/>
                  </a:cubicBezTo>
                  <a:cubicBezTo>
                    <a:pt x="3821463" y="1354824"/>
                    <a:pt x="3815741" y="1347938"/>
                    <a:pt x="3809437" y="1342119"/>
                  </a:cubicBezTo>
                  <a:cubicBezTo>
                    <a:pt x="3819039" y="1340374"/>
                    <a:pt x="3833004" y="1341441"/>
                    <a:pt x="3838338" y="1346290"/>
                  </a:cubicBezTo>
                  <a:cubicBezTo>
                    <a:pt x="3844836" y="1352303"/>
                    <a:pt x="3848909" y="1360643"/>
                    <a:pt x="3856668" y="1365298"/>
                  </a:cubicBezTo>
                  <a:cubicBezTo>
                    <a:pt x="3859093" y="1366753"/>
                    <a:pt x="3862196" y="1364426"/>
                    <a:pt x="3862002" y="1361807"/>
                  </a:cubicBezTo>
                  <a:cubicBezTo>
                    <a:pt x="3861518" y="1354436"/>
                    <a:pt x="3856377" y="1350266"/>
                    <a:pt x="3851625" y="1345126"/>
                  </a:cubicBezTo>
                  <a:cubicBezTo>
                    <a:pt x="3862390" y="1346969"/>
                    <a:pt x="3873543" y="1348326"/>
                    <a:pt x="3878199" y="1362971"/>
                  </a:cubicBezTo>
                  <a:cubicBezTo>
                    <a:pt x="3879168" y="1365881"/>
                    <a:pt x="3882078" y="1368402"/>
                    <a:pt x="3885376" y="1367432"/>
                  </a:cubicBezTo>
                  <a:cubicBezTo>
                    <a:pt x="3928921" y="1354727"/>
                    <a:pt x="3886830" y="1529686"/>
                    <a:pt x="3881399" y="1549374"/>
                  </a:cubicBezTo>
                  <a:cubicBezTo>
                    <a:pt x="3871119" y="1586810"/>
                    <a:pt x="3864233" y="1623373"/>
                    <a:pt x="3849200" y="1656929"/>
                  </a:cubicBezTo>
                  <a:cubicBezTo>
                    <a:pt x="3859384" y="1624052"/>
                    <a:pt x="3866173" y="1589428"/>
                    <a:pt x="3868209" y="1556066"/>
                  </a:cubicBezTo>
                  <a:cubicBezTo>
                    <a:pt x="3868306" y="1554514"/>
                    <a:pt x="3865979" y="1553447"/>
                    <a:pt x="3865009" y="1554708"/>
                  </a:cubicBezTo>
                  <a:cubicBezTo>
                    <a:pt x="3854244" y="1568286"/>
                    <a:pt x="3852983" y="1585355"/>
                    <a:pt x="3850170" y="1602036"/>
                  </a:cubicBezTo>
                  <a:cubicBezTo>
                    <a:pt x="3849103" y="1608340"/>
                    <a:pt x="3847455" y="1614450"/>
                    <a:pt x="3846097" y="1620657"/>
                  </a:cubicBezTo>
                  <a:cubicBezTo>
                    <a:pt x="3846485" y="1611735"/>
                    <a:pt x="3845903" y="1603103"/>
                    <a:pt x="3844254" y="1595344"/>
                  </a:cubicBezTo>
                  <a:cubicBezTo>
                    <a:pt x="3843381" y="1591465"/>
                    <a:pt x="3837950" y="1591271"/>
                    <a:pt x="3837272" y="1595344"/>
                  </a:cubicBezTo>
                  <a:cubicBezTo>
                    <a:pt x="3833683" y="1614741"/>
                    <a:pt x="3834653" y="1634429"/>
                    <a:pt x="3830386" y="1653826"/>
                  </a:cubicBezTo>
                  <a:cubicBezTo>
                    <a:pt x="3830386" y="1653826"/>
                    <a:pt x="3830386" y="1653826"/>
                    <a:pt x="3830386" y="1653826"/>
                  </a:cubicBezTo>
                  <a:cubicBezTo>
                    <a:pt x="3831064" y="1626282"/>
                    <a:pt x="3827670" y="1598836"/>
                    <a:pt x="3823209" y="1580118"/>
                  </a:cubicBezTo>
                  <a:cubicBezTo>
                    <a:pt x="3816711" y="1553447"/>
                    <a:pt x="3800224" y="1532402"/>
                    <a:pt x="3791107" y="1506313"/>
                  </a:cubicBezTo>
                  <a:close/>
                  <a:moveTo>
                    <a:pt x="3614887" y="1709009"/>
                  </a:moveTo>
                  <a:cubicBezTo>
                    <a:pt x="3612172" y="1683503"/>
                    <a:pt x="3614209" y="1654601"/>
                    <a:pt x="3602667" y="1631131"/>
                  </a:cubicBezTo>
                  <a:cubicBezTo>
                    <a:pt x="3600728" y="1627155"/>
                    <a:pt x="3594036" y="1629289"/>
                    <a:pt x="3594424" y="1633556"/>
                  </a:cubicBezTo>
                  <a:cubicBezTo>
                    <a:pt x="3597139" y="1668470"/>
                    <a:pt x="3598206" y="1707555"/>
                    <a:pt x="3606644" y="1743051"/>
                  </a:cubicBezTo>
                  <a:cubicBezTo>
                    <a:pt x="3604025" y="1739947"/>
                    <a:pt x="3601213" y="1737038"/>
                    <a:pt x="3598497" y="1734128"/>
                  </a:cubicBezTo>
                  <a:cubicBezTo>
                    <a:pt x="3590156" y="1697953"/>
                    <a:pt x="3575318" y="1662360"/>
                    <a:pt x="3572893" y="1625021"/>
                  </a:cubicBezTo>
                  <a:cubicBezTo>
                    <a:pt x="3572602" y="1620657"/>
                    <a:pt x="3566395" y="1619590"/>
                    <a:pt x="3564650" y="1623470"/>
                  </a:cubicBezTo>
                  <a:cubicBezTo>
                    <a:pt x="3557376" y="1639375"/>
                    <a:pt x="3566201" y="1660906"/>
                    <a:pt x="3569887" y="1677102"/>
                  </a:cubicBezTo>
                  <a:cubicBezTo>
                    <a:pt x="3573281" y="1691552"/>
                    <a:pt x="3577645" y="1704839"/>
                    <a:pt x="3582495" y="1717932"/>
                  </a:cubicBezTo>
                  <a:cubicBezTo>
                    <a:pt x="3578422" y="1714247"/>
                    <a:pt x="3574348" y="1710464"/>
                    <a:pt x="3570469" y="1706585"/>
                  </a:cubicBezTo>
                  <a:cubicBezTo>
                    <a:pt x="3569790" y="1705906"/>
                    <a:pt x="3569305" y="1705130"/>
                    <a:pt x="3568626" y="1704354"/>
                  </a:cubicBezTo>
                  <a:cubicBezTo>
                    <a:pt x="3562128" y="1660421"/>
                    <a:pt x="3548162" y="1616584"/>
                    <a:pt x="3547096" y="1572262"/>
                  </a:cubicBezTo>
                  <a:cubicBezTo>
                    <a:pt x="3546999" y="1568383"/>
                    <a:pt x="3542053" y="1566928"/>
                    <a:pt x="3540404" y="1570710"/>
                  </a:cubicBezTo>
                  <a:cubicBezTo>
                    <a:pt x="3532257" y="1589428"/>
                    <a:pt x="3537882" y="1623761"/>
                    <a:pt x="3543410" y="1643254"/>
                  </a:cubicBezTo>
                  <a:cubicBezTo>
                    <a:pt x="3547096" y="1656153"/>
                    <a:pt x="3549229" y="1670022"/>
                    <a:pt x="3552527" y="1683406"/>
                  </a:cubicBezTo>
                  <a:cubicBezTo>
                    <a:pt x="3543701" y="1669634"/>
                    <a:pt x="3536621" y="1655086"/>
                    <a:pt x="3528572" y="1640248"/>
                  </a:cubicBezTo>
                  <a:cubicBezTo>
                    <a:pt x="3527990" y="1638211"/>
                    <a:pt x="3527408" y="1636272"/>
                    <a:pt x="3527020" y="1634138"/>
                  </a:cubicBezTo>
                  <a:cubicBezTo>
                    <a:pt x="3526147" y="1628804"/>
                    <a:pt x="3525274" y="1624052"/>
                    <a:pt x="3524013" y="1618814"/>
                  </a:cubicBezTo>
                  <a:cubicBezTo>
                    <a:pt x="3521298" y="1607758"/>
                    <a:pt x="3516061" y="1585258"/>
                    <a:pt x="3518776" y="1573814"/>
                  </a:cubicBezTo>
                  <a:cubicBezTo>
                    <a:pt x="3519552" y="1570420"/>
                    <a:pt x="3515770" y="1568480"/>
                    <a:pt x="3513054" y="1569353"/>
                  </a:cubicBezTo>
                  <a:cubicBezTo>
                    <a:pt x="3500543" y="1573135"/>
                    <a:pt x="3508011" y="1595247"/>
                    <a:pt x="3508981" y="1604364"/>
                  </a:cubicBezTo>
                  <a:cubicBezTo>
                    <a:pt x="3509175" y="1606400"/>
                    <a:pt x="3509563" y="1608631"/>
                    <a:pt x="3509757" y="1610862"/>
                  </a:cubicBezTo>
                  <a:cubicBezTo>
                    <a:pt x="3505877" y="1605625"/>
                    <a:pt x="3501707" y="1600776"/>
                    <a:pt x="3497537" y="1595829"/>
                  </a:cubicBezTo>
                  <a:cubicBezTo>
                    <a:pt x="3497343" y="1595344"/>
                    <a:pt x="3497052" y="1595053"/>
                    <a:pt x="3496664" y="1594762"/>
                  </a:cubicBezTo>
                  <a:cubicBezTo>
                    <a:pt x="3496470" y="1594471"/>
                    <a:pt x="3496276" y="1594277"/>
                    <a:pt x="3496082" y="1593987"/>
                  </a:cubicBezTo>
                  <a:cubicBezTo>
                    <a:pt x="3493948" y="1587101"/>
                    <a:pt x="3492687" y="1579827"/>
                    <a:pt x="3491233" y="1572844"/>
                  </a:cubicBezTo>
                  <a:cubicBezTo>
                    <a:pt x="3491039" y="1571777"/>
                    <a:pt x="3486384" y="1553932"/>
                    <a:pt x="3486869" y="1553447"/>
                  </a:cubicBezTo>
                  <a:cubicBezTo>
                    <a:pt x="3488808" y="1551023"/>
                    <a:pt x="3486093" y="1547725"/>
                    <a:pt x="3483377" y="1548113"/>
                  </a:cubicBezTo>
                  <a:cubicBezTo>
                    <a:pt x="3482892" y="1548210"/>
                    <a:pt x="3482310" y="1548307"/>
                    <a:pt x="3481825" y="1548307"/>
                  </a:cubicBezTo>
                  <a:cubicBezTo>
                    <a:pt x="3479983" y="1548598"/>
                    <a:pt x="3478916" y="1550344"/>
                    <a:pt x="3478722" y="1552090"/>
                  </a:cubicBezTo>
                  <a:cubicBezTo>
                    <a:pt x="3477752" y="1559072"/>
                    <a:pt x="3478237" y="1567413"/>
                    <a:pt x="3479789" y="1575560"/>
                  </a:cubicBezTo>
                  <a:cubicBezTo>
                    <a:pt x="3470963" y="1566055"/>
                    <a:pt x="3461944" y="1556648"/>
                    <a:pt x="3452924" y="1547240"/>
                  </a:cubicBezTo>
                  <a:cubicBezTo>
                    <a:pt x="3451178" y="1542779"/>
                    <a:pt x="3449142" y="1538318"/>
                    <a:pt x="3447202" y="1533953"/>
                  </a:cubicBezTo>
                  <a:cubicBezTo>
                    <a:pt x="3442935" y="1524449"/>
                    <a:pt x="3439250" y="1514072"/>
                    <a:pt x="3438280" y="1503695"/>
                  </a:cubicBezTo>
                  <a:cubicBezTo>
                    <a:pt x="3438086" y="1501270"/>
                    <a:pt x="3434594" y="1499524"/>
                    <a:pt x="3432849" y="1501755"/>
                  </a:cubicBezTo>
                  <a:cubicBezTo>
                    <a:pt x="3427029" y="1509320"/>
                    <a:pt x="3428872" y="1516884"/>
                    <a:pt x="3432170" y="1524837"/>
                  </a:cubicBezTo>
                  <a:cubicBezTo>
                    <a:pt x="3431879" y="1524546"/>
                    <a:pt x="3431685" y="1524255"/>
                    <a:pt x="3431394" y="1524061"/>
                  </a:cubicBezTo>
                  <a:cubicBezTo>
                    <a:pt x="3411124" y="1500979"/>
                    <a:pt x="3391242" y="1477703"/>
                    <a:pt x="3375337" y="1451129"/>
                  </a:cubicBezTo>
                  <a:cubicBezTo>
                    <a:pt x="3361565" y="1428144"/>
                    <a:pt x="3358753" y="1405644"/>
                    <a:pt x="3352546" y="1381689"/>
                  </a:cubicBezTo>
                  <a:cubicBezTo>
                    <a:pt x="3390467" y="1391581"/>
                    <a:pt x="3423053" y="1400698"/>
                    <a:pt x="3449821" y="1432702"/>
                  </a:cubicBezTo>
                  <a:cubicBezTo>
                    <a:pt x="3464950" y="1450741"/>
                    <a:pt x="3473291" y="1468101"/>
                    <a:pt x="3482407" y="1488953"/>
                  </a:cubicBezTo>
                  <a:cubicBezTo>
                    <a:pt x="3486190" y="1497585"/>
                    <a:pt x="3485802" y="1499524"/>
                    <a:pt x="3492591" y="1505537"/>
                  </a:cubicBezTo>
                  <a:cubicBezTo>
                    <a:pt x="3496567" y="1509029"/>
                    <a:pt x="3501998" y="1504858"/>
                    <a:pt x="3499864" y="1500106"/>
                  </a:cubicBezTo>
                  <a:cubicBezTo>
                    <a:pt x="3494239" y="1487498"/>
                    <a:pt x="3491136" y="1475278"/>
                    <a:pt x="3486481" y="1463349"/>
                  </a:cubicBezTo>
                  <a:cubicBezTo>
                    <a:pt x="3481729" y="1438521"/>
                    <a:pt x="3478043" y="1412433"/>
                    <a:pt x="3503744" y="1437261"/>
                  </a:cubicBezTo>
                  <a:cubicBezTo>
                    <a:pt x="3520910" y="1453942"/>
                    <a:pt x="3532742" y="1476442"/>
                    <a:pt x="3540986" y="1499524"/>
                  </a:cubicBezTo>
                  <a:cubicBezTo>
                    <a:pt x="3542149" y="1505634"/>
                    <a:pt x="3544186" y="1511550"/>
                    <a:pt x="3546708" y="1517757"/>
                  </a:cubicBezTo>
                  <a:cubicBezTo>
                    <a:pt x="3551363" y="1535796"/>
                    <a:pt x="3551945" y="1550926"/>
                    <a:pt x="3562128" y="1567219"/>
                  </a:cubicBezTo>
                  <a:cubicBezTo>
                    <a:pt x="3564068" y="1570322"/>
                    <a:pt x="3569596" y="1568965"/>
                    <a:pt x="3569111" y="1565085"/>
                  </a:cubicBezTo>
                  <a:cubicBezTo>
                    <a:pt x="3566299" y="1539094"/>
                    <a:pt x="3560867" y="1513102"/>
                    <a:pt x="3551557" y="1488565"/>
                  </a:cubicBezTo>
                  <a:cubicBezTo>
                    <a:pt x="3552139" y="1484201"/>
                    <a:pt x="3553109" y="1479643"/>
                    <a:pt x="3555048" y="1474308"/>
                  </a:cubicBezTo>
                  <a:cubicBezTo>
                    <a:pt x="3556794" y="1469459"/>
                    <a:pt x="3557958" y="1465871"/>
                    <a:pt x="3558443" y="1462185"/>
                  </a:cubicBezTo>
                  <a:cubicBezTo>
                    <a:pt x="3578518" y="1478576"/>
                    <a:pt x="3584919" y="1500203"/>
                    <a:pt x="3597042" y="1523964"/>
                  </a:cubicBezTo>
                  <a:cubicBezTo>
                    <a:pt x="3603249" y="1535990"/>
                    <a:pt x="3611396" y="1546270"/>
                    <a:pt x="3614596" y="1559751"/>
                  </a:cubicBezTo>
                  <a:cubicBezTo>
                    <a:pt x="3618088" y="1574493"/>
                    <a:pt x="3616245" y="1587101"/>
                    <a:pt x="3622452" y="1600776"/>
                  </a:cubicBezTo>
                  <a:cubicBezTo>
                    <a:pt x="3623810" y="1603782"/>
                    <a:pt x="3629144" y="1603588"/>
                    <a:pt x="3629241" y="1599806"/>
                  </a:cubicBezTo>
                  <a:cubicBezTo>
                    <a:pt x="3630405" y="1567510"/>
                    <a:pt x="3621385" y="1547434"/>
                    <a:pt x="3610038" y="1522606"/>
                  </a:cubicBezTo>
                  <a:cubicBezTo>
                    <a:pt x="3613239" y="1510483"/>
                    <a:pt x="3632635" y="1525807"/>
                    <a:pt x="3636030" y="1529007"/>
                  </a:cubicBezTo>
                  <a:cubicBezTo>
                    <a:pt x="3653293" y="1545398"/>
                    <a:pt x="3651935" y="1570904"/>
                    <a:pt x="3660373" y="1592241"/>
                  </a:cubicBezTo>
                  <a:cubicBezTo>
                    <a:pt x="3661537" y="1595150"/>
                    <a:pt x="3663573" y="1596799"/>
                    <a:pt x="3666677" y="1596993"/>
                  </a:cubicBezTo>
                  <a:cubicBezTo>
                    <a:pt x="3696645" y="1599030"/>
                    <a:pt x="3703919" y="1593599"/>
                    <a:pt x="3711968" y="1629095"/>
                  </a:cubicBezTo>
                  <a:cubicBezTo>
                    <a:pt x="3719630" y="1663330"/>
                    <a:pt x="3712162" y="1651013"/>
                    <a:pt x="3709932" y="1674871"/>
                  </a:cubicBezTo>
                  <a:cubicBezTo>
                    <a:pt x="3709447" y="1679526"/>
                    <a:pt x="3714587" y="1682533"/>
                    <a:pt x="3714975" y="1685248"/>
                  </a:cubicBezTo>
                  <a:cubicBezTo>
                    <a:pt x="3719436" y="1720066"/>
                    <a:pt x="3721376" y="1709397"/>
                    <a:pt x="3713326" y="1735098"/>
                  </a:cubicBezTo>
                  <a:cubicBezTo>
                    <a:pt x="3700136" y="1777189"/>
                    <a:pt x="3693541" y="1808806"/>
                    <a:pt x="3663670" y="1842750"/>
                  </a:cubicBezTo>
                  <a:cubicBezTo>
                    <a:pt x="3655524" y="1851964"/>
                    <a:pt x="3647862" y="1862147"/>
                    <a:pt x="3640006" y="1872330"/>
                  </a:cubicBezTo>
                  <a:cubicBezTo>
                    <a:pt x="3645631" y="1863796"/>
                    <a:pt x="3651159" y="1855164"/>
                    <a:pt x="3656881" y="1846727"/>
                  </a:cubicBezTo>
                  <a:cubicBezTo>
                    <a:pt x="3672690" y="1823063"/>
                    <a:pt x="3682485" y="1797071"/>
                    <a:pt x="3688789" y="1769237"/>
                  </a:cubicBezTo>
                  <a:cubicBezTo>
                    <a:pt x="3689662" y="1765454"/>
                    <a:pt x="3685104" y="1763417"/>
                    <a:pt x="3682776" y="1766424"/>
                  </a:cubicBezTo>
                  <a:cubicBezTo>
                    <a:pt x="3676763" y="1773989"/>
                    <a:pt x="3675793" y="1784075"/>
                    <a:pt x="3672593" y="1792998"/>
                  </a:cubicBezTo>
                  <a:cubicBezTo>
                    <a:pt x="3667259" y="1807836"/>
                    <a:pt x="3661537" y="1823063"/>
                    <a:pt x="3653196" y="1836349"/>
                  </a:cubicBezTo>
                  <a:cubicBezTo>
                    <a:pt x="3648250" y="1844205"/>
                    <a:pt x="3643304" y="1852837"/>
                    <a:pt x="3638260" y="1861662"/>
                  </a:cubicBezTo>
                  <a:cubicBezTo>
                    <a:pt x="3660470" y="1814819"/>
                    <a:pt x="3670265" y="1762060"/>
                    <a:pt x="3665319" y="1710658"/>
                  </a:cubicBezTo>
                  <a:cubicBezTo>
                    <a:pt x="3664931" y="1706488"/>
                    <a:pt x="3658821" y="1705033"/>
                    <a:pt x="3657657" y="1709591"/>
                  </a:cubicBezTo>
                  <a:cubicBezTo>
                    <a:pt x="3648638" y="1745185"/>
                    <a:pt x="3651741" y="1782329"/>
                    <a:pt x="3641267" y="1818601"/>
                  </a:cubicBezTo>
                  <a:cubicBezTo>
                    <a:pt x="3638163" y="1829270"/>
                    <a:pt x="3633896" y="1839453"/>
                    <a:pt x="3629338" y="1849442"/>
                  </a:cubicBezTo>
                  <a:cubicBezTo>
                    <a:pt x="3633993" y="1828591"/>
                    <a:pt x="3637485" y="1807060"/>
                    <a:pt x="3640782" y="1787566"/>
                  </a:cubicBezTo>
                  <a:cubicBezTo>
                    <a:pt x="3647765" y="1746445"/>
                    <a:pt x="3649511" y="1710367"/>
                    <a:pt x="3647862" y="1668664"/>
                  </a:cubicBezTo>
                  <a:cubicBezTo>
                    <a:pt x="3647668" y="1664106"/>
                    <a:pt x="3641655" y="1663815"/>
                    <a:pt x="3640297" y="1667791"/>
                  </a:cubicBezTo>
                  <a:cubicBezTo>
                    <a:pt x="3633993" y="1685927"/>
                    <a:pt x="3640491" y="1707264"/>
                    <a:pt x="3639521" y="1726273"/>
                  </a:cubicBezTo>
                  <a:cubicBezTo>
                    <a:pt x="3638939" y="1737232"/>
                    <a:pt x="3637485" y="1748385"/>
                    <a:pt x="3635642" y="1759538"/>
                  </a:cubicBezTo>
                  <a:cubicBezTo>
                    <a:pt x="3636224" y="1751101"/>
                    <a:pt x="3636709" y="1742760"/>
                    <a:pt x="3636806" y="1734322"/>
                  </a:cubicBezTo>
                  <a:cubicBezTo>
                    <a:pt x="3637097" y="1708331"/>
                    <a:pt x="3628368" y="1683018"/>
                    <a:pt x="3626235" y="1657317"/>
                  </a:cubicBezTo>
                  <a:cubicBezTo>
                    <a:pt x="3625944" y="1653729"/>
                    <a:pt x="3620609" y="1653244"/>
                    <a:pt x="3619446" y="1656444"/>
                  </a:cubicBezTo>
                  <a:cubicBezTo>
                    <a:pt x="3611105" y="1678751"/>
                    <a:pt x="3624198" y="1709397"/>
                    <a:pt x="3624780" y="1732868"/>
                  </a:cubicBezTo>
                  <a:cubicBezTo>
                    <a:pt x="3625168" y="1744893"/>
                    <a:pt x="3624780" y="1756920"/>
                    <a:pt x="3624295" y="1768946"/>
                  </a:cubicBezTo>
                  <a:cubicBezTo>
                    <a:pt x="3623713" y="1767879"/>
                    <a:pt x="3623034" y="1766909"/>
                    <a:pt x="3622452" y="1765842"/>
                  </a:cubicBezTo>
                  <a:cubicBezTo>
                    <a:pt x="3619252" y="1746930"/>
                    <a:pt x="3616924" y="1727921"/>
                    <a:pt x="3614887" y="1709009"/>
                  </a:cubicBezTo>
                  <a:close/>
                  <a:moveTo>
                    <a:pt x="3180981" y="1933721"/>
                  </a:moveTo>
                  <a:cubicBezTo>
                    <a:pt x="3182630" y="1932751"/>
                    <a:pt x="3182921" y="1930036"/>
                    <a:pt x="3180981" y="1929357"/>
                  </a:cubicBezTo>
                  <a:cubicBezTo>
                    <a:pt x="3181272" y="1914227"/>
                    <a:pt x="3181563" y="1899098"/>
                    <a:pt x="3181951" y="1883968"/>
                  </a:cubicBezTo>
                  <a:cubicBezTo>
                    <a:pt x="3182339" y="1869421"/>
                    <a:pt x="3184958" y="1854582"/>
                    <a:pt x="3181563" y="1840326"/>
                  </a:cubicBezTo>
                  <a:cubicBezTo>
                    <a:pt x="3180788" y="1837028"/>
                    <a:pt x="3176132" y="1836543"/>
                    <a:pt x="3174968" y="1839841"/>
                  </a:cubicBezTo>
                  <a:cubicBezTo>
                    <a:pt x="3169343" y="1855358"/>
                    <a:pt x="3170701" y="1873688"/>
                    <a:pt x="3170701" y="1890369"/>
                  </a:cubicBezTo>
                  <a:cubicBezTo>
                    <a:pt x="3165561" y="1853418"/>
                    <a:pt x="3161682" y="1802211"/>
                    <a:pt x="3161778" y="1794355"/>
                  </a:cubicBezTo>
                  <a:cubicBezTo>
                    <a:pt x="3161778" y="1790670"/>
                    <a:pt x="3156251" y="1788342"/>
                    <a:pt x="3154408" y="1792125"/>
                  </a:cubicBezTo>
                  <a:cubicBezTo>
                    <a:pt x="3145388" y="1810455"/>
                    <a:pt x="3154117" y="1839065"/>
                    <a:pt x="3157414" y="1859916"/>
                  </a:cubicBezTo>
                  <a:cubicBezTo>
                    <a:pt x="3153535" y="1850703"/>
                    <a:pt x="3149365" y="1841780"/>
                    <a:pt x="3145097" y="1832858"/>
                  </a:cubicBezTo>
                  <a:cubicBezTo>
                    <a:pt x="3145776" y="1829366"/>
                    <a:pt x="3146358" y="1825875"/>
                    <a:pt x="3147134" y="1822384"/>
                  </a:cubicBezTo>
                  <a:cubicBezTo>
                    <a:pt x="3148395" y="1816856"/>
                    <a:pt x="3149946" y="1811812"/>
                    <a:pt x="3149655" y="1806090"/>
                  </a:cubicBezTo>
                  <a:cubicBezTo>
                    <a:pt x="3149462" y="1802793"/>
                    <a:pt x="3145388" y="1802114"/>
                    <a:pt x="3143740" y="1804636"/>
                  </a:cubicBezTo>
                  <a:cubicBezTo>
                    <a:pt x="3141315" y="1808321"/>
                    <a:pt x="3139569" y="1813461"/>
                    <a:pt x="3138405" y="1818892"/>
                  </a:cubicBezTo>
                  <a:cubicBezTo>
                    <a:pt x="3137920" y="1817922"/>
                    <a:pt x="3137436" y="1816856"/>
                    <a:pt x="3136951" y="1815886"/>
                  </a:cubicBezTo>
                  <a:cubicBezTo>
                    <a:pt x="3137339" y="1802211"/>
                    <a:pt x="3137920" y="1788730"/>
                    <a:pt x="3140248" y="1774959"/>
                  </a:cubicBezTo>
                  <a:cubicBezTo>
                    <a:pt x="3142867" y="1759441"/>
                    <a:pt x="3143837" y="1744021"/>
                    <a:pt x="3146261" y="1728600"/>
                  </a:cubicBezTo>
                  <a:cubicBezTo>
                    <a:pt x="3146843" y="1725303"/>
                    <a:pt x="3141994" y="1722102"/>
                    <a:pt x="3139763" y="1725400"/>
                  </a:cubicBezTo>
                  <a:cubicBezTo>
                    <a:pt x="3134138" y="1733740"/>
                    <a:pt x="3134332" y="1743439"/>
                    <a:pt x="3132392" y="1753137"/>
                  </a:cubicBezTo>
                  <a:cubicBezTo>
                    <a:pt x="3130259" y="1763514"/>
                    <a:pt x="3128222" y="1773892"/>
                    <a:pt x="3126573" y="1784269"/>
                  </a:cubicBezTo>
                  <a:cubicBezTo>
                    <a:pt x="3126088" y="1787372"/>
                    <a:pt x="3125991" y="1790282"/>
                    <a:pt x="3125798" y="1793192"/>
                  </a:cubicBezTo>
                  <a:cubicBezTo>
                    <a:pt x="3123955" y="1789409"/>
                    <a:pt x="3122403" y="1785530"/>
                    <a:pt x="3120657" y="1781747"/>
                  </a:cubicBezTo>
                  <a:cubicBezTo>
                    <a:pt x="3126670" y="1770497"/>
                    <a:pt x="3127737" y="1755562"/>
                    <a:pt x="3126088" y="1743245"/>
                  </a:cubicBezTo>
                  <a:cubicBezTo>
                    <a:pt x="3125700" y="1740335"/>
                    <a:pt x="3121724" y="1740141"/>
                    <a:pt x="3120560" y="1742663"/>
                  </a:cubicBezTo>
                  <a:cubicBezTo>
                    <a:pt x="3118912" y="1746154"/>
                    <a:pt x="3117651" y="1749937"/>
                    <a:pt x="3116487" y="1753816"/>
                  </a:cubicBezTo>
                  <a:cubicBezTo>
                    <a:pt x="3118427" y="1738686"/>
                    <a:pt x="3121724" y="1723654"/>
                    <a:pt x="3123858" y="1708524"/>
                  </a:cubicBezTo>
                  <a:cubicBezTo>
                    <a:pt x="3124440" y="1704257"/>
                    <a:pt x="3119203" y="1701542"/>
                    <a:pt x="3116681" y="1705518"/>
                  </a:cubicBezTo>
                  <a:cubicBezTo>
                    <a:pt x="3110280" y="1715604"/>
                    <a:pt x="3106692" y="1730055"/>
                    <a:pt x="3104946" y="1743148"/>
                  </a:cubicBezTo>
                  <a:cubicBezTo>
                    <a:pt x="3102424" y="1735971"/>
                    <a:pt x="3100194" y="1728697"/>
                    <a:pt x="3098060" y="1721423"/>
                  </a:cubicBezTo>
                  <a:cubicBezTo>
                    <a:pt x="3099030" y="1712210"/>
                    <a:pt x="3099903" y="1702996"/>
                    <a:pt x="3101552" y="1693880"/>
                  </a:cubicBezTo>
                  <a:cubicBezTo>
                    <a:pt x="3103879" y="1680690"/>
                    <a:pt x="3108534" y="1667791"/>
                    <a:pt x="3108534" y="1654311"/>
                  </a:cubicBezTo>
                  <a:cubicBezTo>
                    <a:pt x="3108534" y="1651110"/>
                    <a:pt x="3103879" y="1650140"/>
                    <a:pt x="3102133" y="1652468"/>
                  </a:cubicBezTo>
                  <a:cubicBezTo>
                    <a:pt x="3095636" y="1661390"/>
                    <a:pt x="3091174" y="1673610"/>
                    <a:pt x="3088556" y="1686509"/>
                  </a:cubicBezTo>
                  <a:cubicBezTo>
                    <a:pt x="3085161" y="1672834"/>
                    <a:pt x="3081961" y="1659160"/>
                    <a:pt x="3078857" y="1645485"/>
                  </a:cubicBezTo>
                  <a:cubicBezTo>
                    <a:pt x="3080894" y="1635690"/>
                    <a:pt x="3082155" y="1625797"/>
                    <a:pt x="3084385" y="1616002"/>
                  </a:cubicBezTo>
                  <a:cubicBezTo>
                    <a:pt x="3085840" y="1609795"/>
                    <a:pt x="3087392" y="1603588"/>
                    <a:pt x="3087586" y="1597187"/>
                  </a:cubicBezTo>
                  <a:cubicBezTo>
                    <a:pt x="3087683" y="1593114"/>
                    <a:pt x="3082543" y="1591368"/>
                    <a:pt x="3080118" y="1594762"/>
                  </a:cubicBezTo>
                  <a:cubicBezTo>
                    <a:pt x="3076239" y="1600291"/>
                    <a:pt x="3073717" y="1607564"/>
                    <a:pt x="3071681" y="1615323"/>
                  </a:cubicBezTo>
                  <a:cubicBezTo>
                    <a:pt x="3063631" y="1581864"/>
                    <a:pt x="3056842" y="1550441"/>
                    <a:pt x="3066443" y="1514945"/>
                  </a:cubicBezTo>
                  <a:cubicBezTo>
                    <a:pt x="3070032" y="1501852"/>
                    <a:pt x="3073911" y="1486431"/>
                    <a:pt x="3079827" y="1474114"/>
                  </a:cubicBezTo>
                  <a:cubicBezTo>
                    <a:pt x="3094569" y="1443565"/>
                    <a:pt x="3105431" y="1475084"/>
                    <a:pt x="3109116" y="1498360"/>
                  </a:cubicBezTo>
                  <a:cubicBezTo>
                    <a:pt x="3109698" y="1502046"/>
                    <a:pt x="3113481" y="1505925"/>
                    <a:pt x="3117554" y="1504858"/>
                  </a:cubicBezTo>
                  <a:cubicBezTo>
                    <a:pt x="3146358" y="1497973"/>
                    <a:pt x="3151013" y="1505343"/>
                    <a:pt x="3165076" y="1529492"/>
                  </a:cubicBezTo>
                  <a:cubicBezTo>
                    <a:pt x="3179914" y="1554902"/>
                    <a:pt x="3183794" y="1547046"/>
                    <a:pt x="3173126" y="1559654"/>
                  </a:cubicBezTo>
                  <a:cubicBezTo>
                    <a:pt x="3171477" y="1561594"/>
                    <a:pt x="3171768" y="1564794"/>
                    <a:pt x="3172738" y="1566928"/>
                  </a:cubicBezTo>
                  <a:cubicBezTo>
                    <a:pt x="3173417" y="1568286"/>
                    <a:pt x="3188061" y="1583027"/>
                    <a:pt x="3187091" y="1580603"/>
                  </a:cubicBezTo>
                  <a:cubicBezTo>
                    <a:pt x="3192716" y="1595150"/>
                    <a:pt x="3179333" y="1615517"/>
                    <a:pt x="3171089" y="1626476"/>
                  </a:cubicBezTo>
                  <a:cubicBezTo>
                    <a:pt x="3166725" y="1632198"/>
                    <a:pt x="3175259" y="1639957"/>
                    <a:pt x="3180884" y="1636272"/>
                  </a:cubicBezTo>
                  <a:cubicBezTo>
                    <a:pt x="3196790" y="1625797"/>
                    <a:pt x="3208816" y="1594084"/>
                    <a:pt x="3231704" y="1612414"/>
                  </a:cubicBezTo>
                  <a:cubicBezTo>
                    <a:pt x="3253137" y="1629580"/>
                    <a:pt x="3236844" y="1663427"/>
                    <a:pt x="3223266" y="1686509"/>
                  </a:cubicBezTo>
                  <a:cubicBezTo>
                    <a:pt x="3223169" y="1686703"/>
                    <a:pt x="3223072" y="1686897"/>
                    <a:pt x="3222878" y="1687091"/>
                  </a:cubicBezTo>
                  <a:cubicBezTo>
                    <a:pt x="3219290" y="1693104"/>
                    <a:pt x="3215896" y="1698438"/>
                    <a:pt x="3213471" y="1702415"/>
                  </a:cubicBezTo>
                  <a:cubicBezTo>
                    <a:pt x="3199602" y="1725109"/>
                    <a:pt x="3192425" y="1744409"/>
                    <a:pt x="3201057" y="1770400"/>
                  </a:cubicBezTo>
                  <a:cubicBezTo>
                    <a:pt x="3202803" y="1775734"/>
                    <a:pt x="3211531" y="1774862"/>
                    <a:pt x="3211143" y="1768848"/>
                  </a:cubicBezTo>
                  <a:cubicBezTo>
                    <a:pt x="3208816" y="1733546"/>
                    <a:pt x="3226176" y="1707749"/>
                    <a:pt x="3238881" y="1681660"/>
                  </a:cubicBezTo>
                  <a:cubicBezTo>
                    <a:pt x="3241305" y="1679235"/>
                    <a:pt x="3243730" y="1677102"/>
                    <a:pt x="3246155" y="1675356"/>
                  </a:cubicBezTo>
                  <a:cubicBezTo>
                    <a:pt x="3250907" y="1671865"/>
                    <a:pt x="3255950" y="1669246"/>
                    <a:pt x="3261284" y="1666628"/>
                  </a:cubicBezTo>
                  <a:cubicBezTo>
                    <a:pt x="3268461" y="1663136"/>
                    <a:pt x="3269625" y="1658772"/>
                    <a:pt x="3271952" y="1670701"/>
                  </a:cubicBezTo>
                  <a:cubicBezTo>
                    <a:pt x="3276607" y="1694365"/>
                    <a:pt x="3256338" y="1720454"/>
                    <a:pt x="3272049" y="1742954"/>
                  </a:cubicBezTo>
                  <a:cubicBezTo>
                    <a:pt x="3274183" y="1746057"/>
                    <a:pt x="3279032" y="1744700"/>
                    <a:pt x="3279032" y="1740820"/>
                  </a:cubicBezTo>
                  <a:cubicBezTo>
                    <a:pt x="3279032" y="1729861"/>
                    <a:pt x="3276413" y="1720163"/>
                    <a:pt x="3277771" y="1708913"/>
                  </a:cubicBezTo>
                  <a:cubicBezTo>
                    <a:pt x="3277965" y="1707749"/>
                    <a:pt x="3278256" y="1706488"/>
                    <a:pt x="3278450" y="1705227"/>
                  </a:cubicBezTo>
                  <a:cubicBezTo>
                    <a:pt x="3279129" y="1704839"/>
                    <a:pt x="3279808" y="1704257"/>
                    <a:pt x="3279905" y="1703287"/>
                  </a:cubicBezTo>
                  <a:cubicBezTo>
                    <a:pt x="3282136" y="1689613"/>
                    <a:pt x="3290185" y="1686897"/>
                    <a:pt x="3303957" y="1695141"/>
                  </a:cubicBezTo>
                  <a:cubicBezTo>
                    <a:pt x="3305024" y="1697759"/>
                    <a:pt x="3305897" y="1700475"/>
                    <a:pt x="3306672" y="1703190"/>
                  </a:cubicBezTo>
                  <a:cubicBezTo>
                    <a:pt x="3308224" y="1705324"/>
                    <a:pt x="3309000" y="1709397"/>
                    <a:pt x="3309776" y="1712016"/>
                  </a:cubicBezTo>
                  <a:cubicBezTo>
                    <a:pt x="3310843" y="1713762"/>
                    <a:pt x="3312104" y="1715313"/>
                    <a:pt x="3313559" y="1716768"/>
                  </a:cubicBezTo>
                  <a:cubicBezTo>
                    <a:pt x="3312685" y="1723363"/>
                    <a:pt x="3311813" y="1729861"/>
                    <a:pt x="3310940" y="1736456"/>
                  </a:cubicBezTo>
                  <a:cubicBezTo>
                    <a:pt x="3309582" y="1740917"/>
                    <a:pt x="3306091" y="1746057"/>
                    <a:pt x="3304151" y="1750422"/>
                  </a:cubicBezTo>
                  <a:cubicBezTo>
                    <a:pt x="3296004" y="1768073"/>
                    <a:pt x="3276995" y="1790961"/>
                    <a:pt x="3282426" y="1811521"/>
                  </a:cubicBezTo>
                  <a:cubicBezTo>
                    <a:pt x="3283299" y="1814722"/>
                    <a:pt x="3287858" y="1815401"/>
                    <a:pt x="3289021" y="1812006"/>
                  </a:cubicBezTo>
                  <a:cubicBezTo>
                    <a:pt x="3295907" y="1791543"/>
                    <a:pt x="3305800" y="1772922"/>
                    <a:pt x="3315498" y="1754010"/>
                  </a:cubicBezTo>
                  <a:cubicBezTo>
                    <a:pt x="3326069" y="1755950"/>
                    <a:pt x="3327815" y="1760605"/>
                    <a:pt x="3320444" y="1768364"/>
                  </a:cubicBezTo>
                  <a:cubicBezTo>
                    <a:pt x="3318602" y="1776122"/>
                    <a:pt x="3314237" y="1777674"/>
                    <a:pt x="3311037" y="1783978"/>
                  </a:cubicBezTo>
                  <a:cubicBezTo>
                    <a:pt x="3305121" y="1795616"/>
                    <a:pt x="3299205" y="1807351"/>
                    <a:pt x="3294259" y="1819377"/>
                  </a:cubicBezTo>
                  <a:cubicBezTo>
                    <a:pt x="3282912" y="1847115"/>
                    <a:pt x="3272049" y="1876210"/>
                    <a:pt x="3263321" y="1904723"/>
                  </a:cubicBezTo>
                  <a:cubicBezTo>
                    <a:pt x="3262157" y="1908408"/>
                    <a:pt x="3266909" y="1911512"/>
                    <a:pt x="3269431" y="1908214"/>
                  </a:cubicBezTo>
                  <a:cubicBezTo>
                    <a:pt x="3284754" y="1888236"/>
                    <a:pt x="3288246" y="1860692"/>
                    <a:pt x="3297265" y="1837513"/>
                  </a:cubicBezTo>
                  <a:cubicBezTo>
                    <a:pt x="3302308" y="1824517"/>
                    <a:pt x="3307351" y="1812006"/>
                    <a:pt x="3313849" y="1799689"/>
                  </a:cubicBezTo>
                  <a:cubicBezTo>
                    <a:pt x="3316662" y="1794452"/>
                    <a:pt x="3320347" y="1789118"/>
                    <a:pt x="3323742" y="1783687"/>
                  </a:cubicBezTo>
                  <a:cubicBezTo>
                    <a:pt x="3329076" y="1784269"/>
                    <a:pt x="3334992" y="1796586"/>
                    <a:pt x="3337998" y="1802502"/>
                  </a:cubicBezTo>
                  <a:cubicBezTo>
                    <a:pt x="3337707" y="1802599"/>
                    <a:pt x="3337319" y="1802502"/>
                    <a:pt x="3337028" y="1802696"/>
                  </a:cubicBezTo>
                  <a:cubicBezTo>
                    <a:pt x="3333440" y="1805896"/>
                    <a:pt x="3333731" y="1806381"/>
                    <a:pt x="3332664" y="1810940"/>
                  </a:cubicBezTo>
                  <a:cubicBezTo>
                    <a:pt x="3330918" y="1817825"/>
                    <a:pt x="3327815" y="1823838"/>
                    <a:pt x="3324615" y="1830142"/>
                  </a:cubicBezTo>
                  <a:cubicBezTo>
                    <a:pt x="3322966" y="1833440"/>
                    <a:pt x="3327524" y="1835864"/>
                    <a:pt x="3330046" y="1834022"/>
                  </a:cubicBezTo>
                  <a:cubicBezTo>
                    <a:pt x="3337028" y="1829076"/>
                    <a:pt x="3345660" y="1817438"/>
                    <a:pt x="3343914" y="1808127"/>
                  </a:cubicBezTo>
                  <a:cubicBezTo>
                    <a:pt x="3345078" y="1808224"/>
                    <a:pt x="3346145" y="1808224"/>
                    <a:pt x="3347309" y="1809097"/>
                  </a:cubicBezTo>
                  <a:cubicBezTo>
                    <a:pt x="3366221" y="1823547"/>
                    <a:pt x="3361759" y="1827427"/>
                    <a:pt x="3354098" y="1844108"/>
                  </a:cubicBezTo>
                  <a:cubicBezTo>
                    <a:pt x="3344496" y="1865057"/>
                    <a:pt x="3324226" y="1888915"/>
                    <a:pt x="3323354" y="1912191"/>
                  </a:cubicBezTo>
                  <a:cubicBezTo>
                    <a:pt x="3323160" y="1916555"/>
                    <a:pt x="3330046" y="1918301"/>
                    <a:pt x="3331791" y="1914130"/>
                  </a:cubicBezTo>
                  <a:cubicBezTo>
                    <a:pt x="3341975" y="1890078"/>
                    <a:pt x="3356231" y="1867966"/>
                    <a:pt x="3366317" y="1843914"/>
                  </a:cubicBezTo>
                  <a:cubicBezTo>
                    <a:pt x="3371361" y="1847406"/>
                    <a:pt x="3376016" y="1853612"/>
                    <a:pt x="3376210" y="1858074"/>
                  </a:cubicBezTo>
                  <a:cubicBezTo>
                    <a:pt x="3376210" y="1858656"/>
                    <a:pt x="3376016" y="1859238"/>
                    <a:pt x="3375919" y="1859916"/>
                  </a:cubicBezTo>
                  <a:cubicBezTo>
                    <a:pt x="3374270" y="1860789"/>
                    <a:pt x="3373785" y="1862826"/>
                    <a:pt x="3374755" y="1864378"/>
                  </a:cubicBezTo>
                  <a:cubicBezTo>
                    <a:pt x="3373397" y="1867966"/>
                    <a:pt x="3371458" y="1871555"/>
                    <a:pt x="3370488" y="1874658"/>
                  </a:cubicBezTo>
                  <a:cubicBezTo>
                    <a:pt x="3367966" y="1883484"/>
                    <a:pt x="3366512" y="1891630"/>
                    <a:pt x="3362341" y="1899874"/>
                  </a:cubicBezTo>
                  <a:cubicBezTo>
                    <a:pt x="3358074" y="1908214"/>
                    <a:pt x="3350315" y="1918301"/>
                    <a:pt x="3349345" y="1927902"/>
                  </a:cubicBezTo>
                  <a:cubicBezTo>
                    <a:pt x="3349151" y="1929551"/>
                    <a:pt x="3350994" y="1931200"/>
                    <a:pt x="3352546" y="1931103"/>
                  </a:cubicBezTo>
                  <a:cubicBezTo>
                    <a:pt x="3359238" y="1930618"/>
                    <a:pt x="3361274" y="1925187"/>
                    <a:pt x="3364184" y="1919756"/>
                  </a:cubicBezTo>
                  <a:cubicBezTo>
                    <a:pt x="3371361" y="1905984"/>
                    <a:pt x="3377568" y="1893958"/>
                    <a:pt x="3380574" y="1878828"/>
                  </a:cubicBezTo>
                  <a:cubicBezTo>
                    <a:pt x="3381253" y="1875434"/>
                    <a:pt x="3382320" y="1872136"/>
                    <a:pt x="3383387" y="1868742"/>
                  </a:cubicBezTo>
                  <a:cubicBezTo>
                    <a:pt x="3458937" y="1906954"/>
                    <a:pt x="3307060" y="2074542"/>
                    <a:pt x="3282621" y="2104801"/>
                  </a:cubicBezTo>
                  <a:cubicBezTo>
                    <a:pt x="3267394" y="2123713"/>
                    <a:pt x="3250034" y="2140879"/>
                    <a:pt x="3232577" y="2158045"/>
                  </a:cubicBezTo>
                  <a:cubicBezTo>
                    <a:pt x="3245767" y="2140297"/>
                    <a:pt x="3257211" y="2121870"/>
                    <a:pt x="3266327" y="2105092"/>
                  </a:cubicBezTo>
                  <a:cubicBezTo>
                    <a:pt x="3267685" y="2102667"/>
                    <a:pt x="3264193" y="2100340"/>
                    <a:pt x="3262351" y="2102376"/>
                  </a:cubicBezTo>
                  <a:cubicBezTo>
                    <a:pt x="3240723" y="2125943"/>
                    <a:pt x="3223072" y="2152614"/>
                    <a:pt x="3200669" y="2175599"/>
                  </a:cubicBezTo>
                  <a:cubicBezTo>
                    <a:pt x="3207846" y="2164640"/>
                    <a:pt x="3214926" y="2153584"/>
                    <a:pt x="3221327" y="2142334"/>
                  </a:cubicBezTo>
                  <a:cubicBezTo>
                    <a:pt x="3237135" y="2114693"/>
                    <a:pt x="3269625" y="2069596"/>
                    <a:pt x="3266327" y="2035651"/>
                  </a:cubicBezTo>
                  <a:cubicBezTo>
                    <a:pt x="3265939" y="2031287"/>
                    <a:pt x="3260120" y="2030511"/>
                    <a:pt x="3258762" y="2034778"/>
                  </a:cubicBezTo>
                  <a:cubicBezTo>
                    <a:pt x="3243633" y="2082591"/>
                    <a:pt x="3218514" y="2132635"/>
                    <a:pt x="3187576" y="2177539"/>
                  </a:cubicBezTo>
                  <a:cubicBezTo>
                    <a:pt x="3195432" y="2158239"/>
                    <a:pt x="3202609" y="2138454"/>
                    <a:pt x="3209979" y="2119542"/>
                  </a:cubicBezTo>
                  <a:cubicBezTo>
                    <a:pt x="3227922" y="2073475"/>
                    <a:pt x="3251586" y="2022364"/>
                    <a:pt x="3253331" y="1972321"/>
                  </a:cubicBezTo>
                  <a:cubicBezTo>
                    <a:pt x="3253428" y="1968441"/>
                    <a:pt x="3248191" y="1968538"/>
                    <a:pt x="3247027" y="1971642"/>
                  </a:cubicBezTo>
                  <a:cubicBezTo>
                    <a:pt x="3227534" y="2027408"/>
                    <a:pt x="3209786" y="2083173"/>
                    <a:pt x="3190001" y="2138357"/>
                  </a:cubicBezTo>
                  <a:cubicBezTo>
                    <a:pt x="3198826" y="2108971"/>
                    <a:pt x="3206391" y="2079003"/>
                    <a:pt x="3213568" y="2049811"/>
                  </a:cubicBezTo>
                  <a:cubicBezTo>
                    <a:pt x="3224139" y="2006653"/>
                    <a:pt x="3237135" y="1957870"/>
                    <a:pt x="3232868" y="1913258"/>
                  </a:cubicBezTo>
                  <a:cubicBezTo>
                    <a:pt x="3232480" y="1908990"/>
                    <a:pt x="3226758" y="1909960"/>
                    <a:pt x="3225982" y="1913452"/>
                  </a:cubicBezTo>
                  <a:cubicBezTo>
                    <a:pt x="3216478" y="1957579"/>
                    <a:pt x="3214150" y="2002580"/>
                    <a:pt x="3204743" y="2046998"/>
                  </a:cubicBezTo>
                  <a:cubicBezTo>
                    <a:pt x="3199505" y="2071438"/>
                    <a:pt x="3193589" y="2096363"/>
                    <a:pt x="3186897" y="2120997"/>
                  </a:cubicBezTo>
                  <a:cubicBezTo>
                    <a:pt x="3187382" y="2116730"/>
                    <a:pt x="3187770" y="2112948"/>
                    <a:pt x="3188158" y="2108777"/>
                  </a:cubicBezTo>
                  <a:cubicBezTo>
                    <a:pt x="3191068" y="2099370"/>
                    <a:pt x="3193201" y="2089574"/>
                    <a:pt x="3194947" y="2079585"/>
                  </a:cubicBezTo>
                  <a:cubicBezTo>
                    <a:pt x="3200087" y="2056988"/>
                    <a:pt x="3203385" y="2033615"/>
                    <a:pt x="3206488" y="2010823"/>
                  </a:cubicBezTo>
                  <a:cubicBezTo>
                    <a:pt x="3211143" y="1977073"/>
                    <a:pt x="3218029" y="1940898"/>
                    <a:pt x="3215314" y="1906857"/>
                  </a:cubicBezTo>
                  <a:cubicBezTo>
                    <a:pt x="3215120" y="1904044"/>
                    <a:pt x="3210949" y="1903074"/>
                    <a:pt x="3210174" y="1906081"/>
                  </a:cubicBezTo>
                  <a:cubicBezTo>
                    <a:pt x="3204160" y="1931006"/>
                    <a:pt x="3202997" y="1957288"/>
                    <a:pt x="3200572" y="1982989"/>
                  </a:cubicBezTo>
                  <a:cubicBezTo>
                    <a:pt x="3201251" y="1942450"/>
                    <a:pt x="3201930" y="1901135"/>
                    <a:pt x="3197081" y="1861080"/>
                  </a:cubicBezTo>
                  <a:cubicBezTo>
                    <a:pt x="3196596" y="1857201"/>
                    <a:pt x="3190098" y="1856619"/>
                    <a:pt x="3189322" y="1860595"/>
                  </a:cubicBezTo>
                  <a:cubicBezTo>
                    <a:pt x="3183988" y="1887848"/>
                    <a:pt x="3183018" y="1915779"/>
                    <a:pt x="3183503" y="1944002"/>
                  </a:cubicBezTo>
                  <a:cubicBezTo>
                    <a:pt x="3182921" y="1940607"/>
                    <a:pt x="3181757" y="1937213"/>
                    <a:pt x="3180981" y="1933721"/>
                  </a:cubicBezTo>
                  <a:close/>
                  <a:moveTo>
                    <a:pt x="2246250" y="328250"/>
                  </a:moveTo>
                  <a:cubicBezTo>
                    <a:pt x="2244602" y="281891"/>
                    <a:pt x="2235582" y="218367"/>
                    <a:pt x="2251294" y="173366"/>
                  </a:cubicBezTo>
                  <a:cubicBezTo>
                    <a:pt x="2265065" y="133894"/>
                    <a:pt x="2289602" y="127590"/>
                    <a:pt x="2322965" y="115661"/>
                  </a:cubicBezTo>
                  <a:cubicBezTo>
                    <a:pt x="2340713" y="109357"/>
                    <a:pt x="2336058" y="113624"/>
                    <a:pt x="2352157" y="104314"/>
                  </a:cubicBezTo>
                  <a:cubicBezTo>
                    <a:pt x="2373202" y="92191"/>
                    <a:pt x="2379215" y="52330"/>
                    <a:pt x="2411026" y="50294"/>
                  </a:cubicBezTo>
                  <a:cubicBezTo>
                    <a:pt x="2414324" y="50100"/>
                    <a:pt x="2416942" y="47481"/>
                    <a:pt x="2418300" y="44669"/>
                  </a:cubicBezTo>
                  <a:cubicBezTo>
                    <a:pt x="2425477" y="29442"/>
                    <a:pt x="2440606" y="34388"/>
                    <a:pt x="2454184" y="47384"/>
                  </a:cubicBezTo>
                  <a:cubicBezTo>
                    <a:pt x="2458160" y="53203"/>
                    <a:pt x="2462622" y="58731"/>
                    <a:pt x="2466016" y="65229"/>
                  </a:cubicBezTo>
                  <a:cubicBezTo>
                    <a:pt x="2471932" y="76576"/>
                    <a:pt x="2473678" y="88215"/>
                    <a:pt x="2475327" y="100725"/>
                  </a:cubicBezTo>
                  <a:cubicBezTo>
                    <a:pt x="2476781" y="111782"/>
                    <a:pt x="2477072" y="122838"/>
                    <a:pt x="2478236" y="133797"/>
                  </a:cubicBezTo>
                  <a:cubicBezTo>
                    <a:pt x="2478624" y="137482"/>
                    <a:pt x="2479303" y="139907"/>
                    <a:pt x="2481049" y="142719"/>
                  </a:cubicBezTo>
                  <a:cubicBezTo>
                    <a:pt x="2479691" y="151739"/>
                    <a:pt x="2478042" y="160565"/>
                    <a:pt x="2475617" y="169293"/>
                  </a:cubicBezTo>
                  <a:cubicBezTo>
                    <a:pt x="2473872" y="175500"/>
                    <a:pt x="2482018" y="178313"/>
                    <a:pt x="2485413" y="173463"/>
                  </a:cubicBezTo>
                  <a:cubicBezTo>
                    <a:pt x="2496469" y="157752"/>
                    <a:pt x="2498021" y="133894"/>
                    <a:pt x="2502191" y="115176"/>
                  </a:cubicBezTo>
                  <a:cubicBezTo>
                    <a:pt x="2506555" y="95682"/>
                    <a:pt x="2503161" y="62708"/>
                    <a:pt x="2519163" y="48548"/>
                  </a:cubicBezTo>
                  <a:cubicBezTo>
                    <a:pt x="2520327" y="47481"/>
                    <a:pt x="2565036" y="35552"/>
                    <a:pt x="2569983" y="35649"/>
                  </a:cubicBezTo>
                  <a:cubicBezTo>
                    <a:pt x="2597041" y="36134"/>
                    <a:pt x="2587925" y="69109"/>
                    <a:pt x="2589864" y="84432"/>
                  </a:cubicBezTo>
                  <a:lnTo>
                    <a:pt x="2589961" y="84529"/>
                  </a:lnTo>
                  <a:cubicBezTo>
                    <a:pt x="2581039" y="101695"/>
                    <a:pt x="2576966" y="120025"/>
                    <a:pt x="2585403" y="137676"/>
                  </a:cubicBezTo>
                  <a:cubicBezTo>
                    <a:pt x="2587925" y="143010"/>
                    <a:pt x="2594811" y="139422"/>
                    <a:pt x="2595199" y="134864"/>
                  </a:cubicBezTo>
                  <a:cubicBezTo>
                    <a:pt x="2597235" y="112945"/>
                    <a:pt x="2629046" y="31479"/>
                    <a:pt x="2646697" y="56986"/>
                  </a:cubicBezTo>
                  <a:cubicBezTo>
                    <a:pt x="2648928" y="60283"/>
                    <a:pt x="2653874" y="61253"/>
                    <a:pt x="2657365" y="59798"/>
                  </a:cubicBezTo>
                  <a:cubicBezTo>
                    <a:pt x="2704208" y="40886"/>
                    <a:pt x="2648249" y="164056"/>
                    <a:pt x="2644854" y="173172"/>
                  </a:cubicBezTo>
                  <a:cubicBezTo>
                    <a:pt x="2631955" y="207796"/>
                    <a:pt x="2625846" y="242613"/>
                    <a:pt x="2610328" y="276654"/>
                  </a:cubicBezTo>
                  <a:cubicBezTo>
                    <a:pt x="2575123" y="353950"/>
                    <a:pt x="2537493" y="428725"/>
                    <a:pt x="2490456" y="499814"/>
                  </a:cubicBezTo>
                  <a:cubicBezTo>
                    <a:pt x="2432460" y="587391"/>
                    <a:pt x="2387071" y="679040"/>
                    <a:pt x="2346629" y="773600"/>
                  </a:cubicBezTo>
                  <a:cubicBezTo>
                    <a:pt x="2355842" y="744020"/>
                    <a:pt x="2360207" y="711045"/>
                    <a:pt x="2368935" y="683211"/>
                  </a:cubicBezTo>
                  <a:cubicBezTo>
                    <a:pt x="2380573" y="646066"/>
                    <a:pt x="2392211" y="608339"/>
                    <a:pt x="2402104" y="570612"/>
                  </a:cubicBezTo>
                  <a:cubicBezTo>
                    <a:pt x="2402880" y="567800"/>
                    <a:pt x="2402589" y="564212"/>
                    <a:pt x="2399873" y="562563"/>
                  </a:cubicBezTo>
                  <a:cubicBezTo>
                    <a:pt x="2398806" y="561884"/>
                    <a:pt x="2397739" y="561205"/>
                    <a:pt x="2396673" y="560623"/>
                  </a:cubicBezTo>
                  <a:cubicBezTo>
                    <a:pt x="2391726" y="557617"/>
                    <a:pt x="2387362" y="564018"/>
                    <a:pt x="2388623" y="568285"/>
                  </a:cubicBezTo>
                  <a:cubicBezTo>
                    <a:pt x="2388914" y="569352"/>
                    <a:pt x="2368353" y="616486"/>
                    <a:pt x="2367092" y="620947"/>
                  </a:cubicBezTo>
                  <a:cubicBezTo>
                    <a:pt x="2361370" y="640150"/>
                    <a:pt x="2356618" y="659547"/>
                    <a:pt x="2350314" y="678556"/>
                  </a:cubicBezTo>
                  <a:cubicBezTo>
                    <a:pt x="2349538" y="680980"/>
                    <a:pt x="2348956" y="683405"/>
                    <a:pt x="2348278" y="685829"/>
                  </a:cubicBezTo>
                  <a:cubicBezTo>
                    <a:pt x="2348374" y="683017"/>
                    <a:pt x="2348374" y="680204"/>
                    <a:pt x="2348568" y="677392"/>
                  </a:cubicBezTo>
                  <a:cubicBezTo>
                    <a:pt x="2351187" y="632197"/>
                    <a:pt x="2361564" y="585548"/>
                    <a:pt x="2369711" y="541129"/>
                  </a:cubicBezTo>
                  <a:cubicBezTo>
                    <a:pt x="2373396" y="521248"/>
                    <a:pt x="2387168" y="494577"/>
                    <a:pt x="2379409" y="473823"/>
                  </a:cubicBezTo>
                  <a:cubicBezTo>
                    <a:pt x="2377373" y="468294"/>
                    <a:pt x="2369905" y="471107"/>
                    <a:pt x="2370002" y="476247"/>
                  </a:cubicBezTo>
                  <a:cubicBezTo>
                    <a:pt x="2370487" y="505439"/>
                    <a:pt x="2355454" y="541614"/>
                    <a:pt x="2350314" y="571097"/>
                  </a:cubicBezTo>
                  <a:cubicBezTo>
                    <a:pt x="2345174" y="600193"/>
                    <a:pt x="2336736" y="629191"/>
                    <a:pt x="2333245" y="658480"/>
                  </a:cubicBezTo>
                  <a:cubicBezTo>
                    <a:pt x="2331208" y="675646"/>
                    <a:pt x="2329366" y="693297"/>
                    <a:pt x="2327523" y="710754"/>
                  </a:cubicBezTo>
                  <a:cubicBezTo>
                    <a:pt x="2326941" y="698922"/>
                    <a:pt x="2326165" y="686993"/>
                    <a:pt x="2325001" y="674385"/>
                  </a:cubicBezTo>
                  <a:cubicBezTo>
                    <a:pt x="2322383" y="647327"/>
                    <a:pt x="2321219" y="620850"/>
                    <a:pt x="2322965" y="593695"/>
                  </a:cubicBezTo>
                  <a:cubicBezTo>
                    <a:pt x="2324613" y="568576"/>
                    <a:pt x="2335282" y="544330"/>
                    <a:pt x="2332081" y="519405"/>
                  </a:cubicBezTo>
                  <a:cubicBezTo>
                    <a:pt x="2331499" y="515138"/>
                    <a:pt x="2324226" y="514653"/>
                    <a:pt x="2323450" y="519017"/>
                  </a:cubicBezTo>
                  <a:cubicBezTo>
                    <a:pt x="2319182" y="541808"/>
                    <a:pt x="2307253" y="560914"/>
                    <a:pt x="2305605" y="583802"/>
                  </a:cubicBezTo>
                  <a:cubicBezTo>
                    <a:pt x="2303471" y="613091"/>
                    <a:pt x="2306865" y="644708"/>
                    <a:pt x="2309678" y="674094"/>
                  </a:cubicBezTo>
                  <a:cubicBezTo>
                    <a:pt x="2312878" y="707651"/>
                    <a:pt x="2319473" y="743341"/>
                    <a:pt x="2317146" y="776897"/>
                  </a:cubicBezTo>
                  <a:cubicBezTo>
                    <a:pt x="2316952" y="780195"/>
                    <a:pt x="2316467" y="783298"/>
                    <a:pt x="2316176" y="786499"/>
                  </a:cubicBezTo>
                  <a:cubicBezTo>
                    <a:pt x="2313751" y="723168"/>
                    <a:pt x="2299689" y="657995"/>
                    <a:pt x="2286984" y="598835"/>
                  </a:cubicBezTo>
                  <a:cubicBezTo>
                    <a:pt x="2285917" y="593889"/>
                    <a:pt x="2278740" y="595343"/>
                    <a:pt x="2278546" y="599902"/>
                  </a:cubicBezTo>
                  <a:cubicBezTo>
                    <a:pt x="2276994" y="637046"/>
                    <a:pt x="2284947" y="674191"/>
                    <a:pt x="2291348" y="710851"/>
                  </a:cubicBezTo>
                  <a:cubicBezTo>
                    <a:pt x="2284365" y="686314"/>
                    <a:pt x="2275734" y="662068"/>
                    <a:pt x="2272630" y="636368"/>
                  </a:cubicBezTo>
                  <a:cubicBezTo>
                    <a:pt x="2269333" y="608533"/>
                    <a:pt x="2268363" y="580699"/>
                    <a:pt x="2264968" y="552864"/>
                  </a:cubicBezTo>
                  <a:cubicBezTo>
                    <a:pt x="2255658" y="478381"/>
                    <a:pt x="2248869" y="403024"/>
                    <a:pt x="2246250" y="328250"/>
                  </a:cubicBezTo>
                  <a:close/>
                  <a:moveTo>
                    <a:pt x="2245378" y="729666"/>
                  </a:moveTo>
                  <a:cubicBezTo>
                    <a:pt x="2249354" y="739364"/>
                    <a:pt x="2252264" y="749257"/>
                    <a:pt x="2255852" y="759052"/>
                  </a:cubicBezTo>
                  <a:cubicBezTo>
                    <a:pt x="2248675" y="746250"/>
                    <a:pt x="2240432" y="734709"/>
                    <a:pt x="2231412" y="725399"/>
                  </a:cubicBezTo>
                  <a:cubicBezTo>
                    <a:pt x="2226854" y="720647"/>
                    <a:pt x="2219192" y="725108"/>
                    <a:pt x="2221617" y="731412"/>
                  </a:cubicBezTo>
                  <a:cubicBezTo>
                    <a:pt x="2233352" y="761477"/>
                    <a:pt x="2251585" y="788050"/>
                    <a:pt x="2262447" y="818794"/>
                  </a:cubicBezTo>
                  <a:cubicBezTo>
                    <a:pt x="2262447" y="818794"/>
                    <a:pt x="2262447" y="818891"/>
                    <a:pt x="2262447" y="818891"/>
                  </a:cubicBezTo>
                  <a:cubicBezTo>
                    <a:pt x="2239656" y="780001"/>
                    <a:pt x="2211239" y="744699"/>
                    <a:pt x="2188933" y="722489"/>
                  </a:cubicBezTo>
                  <a:cubicBezTo>
                    <a:pt x="2156734" y="690388"/>
                    <a:pt x="2115613" y="675355"/>
                    <a:pt x="2080505" y="646842"/>
                  </a:cubicBezTo>
                  <a:cubicBezTo>
                    <a:pt x="2047336" y="619977"/>
                    <a:pt x="2025418" y="609697"/>
                    <a:pt x="1982648" y="596895"/>
                  </a:cubicBezTo>
                  <a:cubicBezTo>
                    <a:pt x="1945697" y="585839"/>
                    <a:pt x="1902248" y="573813"/>
                    <a:pt x="1863940" y="586518"/>
                  </a:cubicBezTo>
                  <a:cubicBezTo>
                    <a:pt x="1846192" y="592434"/>
                    <a:pt x="1838142" y="601453"/>
                    <a:pt x="1823498" y="611928"/>
                  </a:cubicBezTo>
                  <a:cubicBezTo>
                    <a:pt x="1826213" y="609988"/>
                    <a:pt x="1769769" y="657219"/>
                    <a:pt x="1763853" y="656249"/>
                  </a:cubicBezTo>
                  <a:cubicBezTo>
                    <a:pt x="1763174" y="656152"/>
                    <a:pt x="1764434" y="648006"/>
                    <a:pt x="1763853" y="647230"/>
                  </a:cubicBezTo>
                  <a:cubicBezTo>
                    <a:pt x="1730102" y="605333"/>
                    <a:pt x="1786450" y="593695"/>
                    <a:pt x="1805168" y="587294"/>
                  </a:cubicBezTo>
                  <a:cubicBezTo>
                    <a:pt x="1835912" y="576819"/>
                    <a:pt x="1867722" y="574201"/>
                    <a:pt x="1893423" y="552767"/>
                  </a:cubicBezTo>
                  <a:cubicBezTo>
                    <a:pt x="1897593" y="549276"/>
                    <a:pt x="1895460" y="540644"/>
                    <a:pt x="1889156" y="542002"/>
                  </a:cubicBezTo>
                  <a:cubicBezTo>
                    <a:pt x="1861224" y="548015"/>
                    <a:pt x="1826019" y="552573"/>
                    <a:pt x="1795954" y="563145"/>
                  </a:cubicBezTo>
                  <a:cubicBezTo>
                    <a:pt x="1800415" y="542584"/>
                    <a:pt x="1843961" y="512034"/>
                    <a:pt x="1854241" y="508640"/>
                  </a:cubicBezTo>
                  <a:cubicBezTo>
                    <a:pt x="1873541" y="502433"/>
                    <a:pt x="1897593" y="501851"/>
                    <a:pt x="1917766" y="499426"/>
                  </a:cubicBezTo>
                  <a:cubicBezTo>
                    <a:pt x="1946570" y="495935"/>
                    <a:pt x="1974889" y="495256"/>
                    <a:pt x="2003209" y="502239"/>
                  </a:cubicBezTo>
                  <a:cubicBezTo>
                    <a:pt x="2016689" y="505536"/>
                    <a:pt x="2028134" y="512131"/>
                    <a:pt x="2041808" y="511258"/>
                  </a:cubicBezTo>
                  <a:cubicBezTo>
                    <a:pt x="2047530" y="510967"/>
                    <a:pt x="2052089" y="502239"/>
                    <a:pt x="2045591" y="499038"/>
                  </a:cubicBezTo>
                  <a:cubicBezTo>
                    <a:pt x="1990892" y="472756"/>
                    <a:pt x="1937454" y="473823"/>
                    <a:pt x="1880330" y="483812"/>
                  </a:cubicBezTo>
                  <a:cubicBezTo>
                    <a:pt x="1878584" y="476635"/>
                    <a:pt x="1896817" y="472853"/>
                    <a:pt x="1901473" y="467616"/>
                  </a:cubicBezTo>
                  <a:cubicBezTo>
                    <a:pt x="1911074" y="457044"/>
                    <a:pt x="1906710" y="439199"/>
                    <a:pt x="1919124" y="429792"/>
                  </a:cubicBezTo>
                  <a:cubicBezTo>
                    <a:pt x="1927658" y="423294"/>
                    <a:pt x="1939878" y="422227"/>
                    <a:pt x="1950062" y="422033"/>
                  </a:cubicBezTo>
                  <a:cubicBezTo>
                    <a:pt x="1972368" y="421742"/>
                    <a:pt x="1992734" y="432410"/>
                    <a:pt x="2014556" y="436193"/>
                  </a:cubicBezTo>
                  <a:cubicBezTo>
                    <a:pt x="2032789" y="439296"/>
                    <a:pt x="2050731" y="443758"/>
                    <a:pt x="2068867" y="448898"/>
                  </a:cubicBezTo>
                  <a:cubicBezTo>
                    <a:pt x="2074589" y="450546"/>
                    <a:pt x="2078274" y="444533"/>
                    <a:pt x="2075171" y="439878"/>
                  </a:cubicBezTo>
                  <a:cubicBezTo>
                    <a:pt x="2059847" y="417281"/>
                    <a:pt x="2030267" y="417572"/>
                    <a:pt x="2006312" y="412723"/>
                  </a:cubicBezTo>
                  <a:cubicBezTo>
                    <a:pt x="1992347" y="409910"/>
                    <a:pt x="1978381" y="405158"/>
                    <a:pt x="1964512" y="402636"/>
                  </a:cubicBezTo>
                  <a:cubicBezTo>
                    <a:pt x="1976344" y="391871"/>
                    <a:pt x="1996808" y="381397"/>
                    <a:pt x="2008349" y="383531"/>
                  </a:cubicBezTo>
                  <a:cubicBezTo>
                    <a:pt x="2022606" y="386246"/>
                    <a:pt x="2035407" y="394393"/>
                    <a:pt x="2050246" y="394199"/>
                  </a:cubicBezTo>
                  <a:cubicBezTo>
                    <a:pt x="2054901" y="394102"/>
                    <a:pt x="2057229" y="388186"/>
                    <a:pt x="2054707" y="384597"/>
                  </a:cubicBezTo>
                  <a:cubicBezTo>
                    <a:pt x="2047627" y="374705"/>
                    <a:pt x="2037056" y="373347"/>
                    <a:pt x="2025903" y="370244"/>
                  </a:cubicBezTo>
                  <a:cubicBezTo>
                    <a:pt x="2042487" y="363552"/>
                    <a:pt x="2059168" y="355793"/>
                    <a:pt x="2078274" y="372183"/>
                  </a:cubicBezTo>
                  <a:cubicBezTo>
                    <a:pt x="2082057" y="375481"/>
                    <a:pt x="2088361" y="376354"/>
                    <a:pt x="2092046" y="372280"/>
                  </a:cubicBezTo>
                  <a:cubicBezTo>
                    <a:pt x="2141702" y="317097"/>
                    <a:pt x="2233837" y="596798"/>
                    <a:pt x="2243341" y="628997"/>
                  </a:cubicBezTo>
                  <a:cubicBezTo>
                    <a:pt x="2261283" y="689903"/>
                    <a:pt x="2283201" y="746832"/>
                    <a:pt x="2291348" y="806477"/>
                  </a:cubicBezTo>
                  <a:cubicBezTo>
                    <a:pt x="2277188" y="751972"/>
                    <a:pt x="2256725" y="697855"/>
                    <a:pt x="2230927" y="649654"/>
                  </a:cubicBezTo>
                  <a:cubicBezTo>
                    <a:pt x="2229763" y="647424"/>
                    <a:pt x="2225593" y="648006"/>
                    <a:pt x="2225302" y="650624"/>
                  </a:cubicBezTo>
                  <a:cubicBezTo>
                    <a:pt x="2221908" y="679137"/>
                    <a:pt x="2234806" y="704062"/>
                    <a:pt x="2245378" y="729666"/>
                  </a:cubicBezTo>
                  <a:close/>
                  <a:moveTo>
                    <a:pt x="2081087" y="1040015"/>
                  </a:moveTo>
                  <a:cubicBezTo>
                    <a:pt x="2076917" y="1034583"/>
                    <a:pt x="2067121" y="1037784"/>
                    <a:pt x="2069449" y="1045155"/>
                  </a:cubicBezTo>
                  <a:cubicBezTo>
                    <a:pt x="2087585" y="1102472"/>
                    <a:pt x="2123954" y="1151546"/>
                    <a:pt x="2140635" y="1210997"/>
                  </a:cubicBezTo>
                  <a:cubicBezTo>
                    <a:pt x="2145581" y="1228454"/>
                    <a:pt x="2148394" y="1246299"/>
                    <a:pt x="2150624" y="1264241"/>
                  </a:cubicBezTo>
                  <a:cubicBezTo>
                    <a:pt x="2139180" y="1231170"/>
                    <a:pt x="2125506" y="1198292"/>
                    <a:pt x="2113189" y="1168130"/>
                  </a:cubicBezTo>
                  <a:cubicBezTo>
                    <a:pt x="2087391" y="1104897"/>
                    <a:pt x="2058780" y="1053204"/>
                    <a:pt x="2020472" y="996469"/>
                  </a:cubicBezTo>
                  <a:cubicBezTo>
                    <a:pt x="2016302" y="990262"/>
                    <a:pt x="2007670" y="995014"/>
                    <a:pt x="2009125" y="1001803"/>
                  </a:cubicBezTo>
                  <a:cubicBezTo>
                    <a:pt x="2016011" y="1032450"/>
                    <a:pt x="2043457" y="1056502"/>
                    <a:pt x="2058393" y="1083851"/>
                  </a:cubicBezTo>
                  <a:cubicBezTo>
                    <a:pt x="2067024" y="1099660"/>
                    <a:pt x="2074589" y="1116438"/>
                    <a:pt x="2081669" y="1133410"/>
                  </a:cubicBezTo>
                  <a:cubicBezTo>
                    <a:pt x="2075268" y="1121190"/>
                    <a:pt x="2068673" y="1109067"/>
                    <a:pt x="2061496" y="1097332"/>
                  </a:cubicBezTo>
                  <a:cubicBezTo>
                    <a:pt x="2039481" y="1060866"/>
                    <a:pt x="2005536" y="1033129"/>
                    <a:pt x="1980417" y="999281"/>
                  </a:cubicBezTo>
                  <a:cubicBezTo>
                    <a:pt x="1976926" y="994626"/>
                    <a:pt x="1969167" y="998505"/>
                    <a:pt x="1970234" y="1004034"/>
                  </a:cubicBezTo>
                  <a:cubicBezTo>
                    <a:pt x="1977896" y="1042245"/>
                    <a:pt x="2022509" y="1073765"/>
                    <a:pt x="2043554" y="1105770"/>
                  </a:cubicBezTo>
                  <a:cubicBezTo>
                    <a:pt x="2054416" y="1122160"/>
                    <a:pt x="2064212" y="1139229"/>
                    <a:pt x="2073910" y="1156492"/>
                  </a:cubicBezTo>
                  <a:cubicBezTo>
                    <a:pt x="2072261" y="1155425"/>
                    <a:pt x="2070419" y="1154650"/>
                    <a:pt x="2068673" y="1153680"/>
                  </a:cubicBezTo>
                  <a:cubicBezTo>
                    <a:pt x="2048500" y="1130016"/>
                    <a:pt x="2028812" y="1105576"/>
                    <a:pt x="2009707" y="1081039"/>
                  </a:cubicBezTo>
                  <a:cubicBezTo>
                    <a:pt x="1983909" y="1047870"/>
                    <a:pt x="1961894" y="1005876"/>
                    <a:pt x="1925622" y="983182"/>
                  </a:cubicBezTo>
                  <a:cubicBezTo>
                    <a:pt x="1919415" y="979303"/>
                    <a:pt x="1912141" y="988128"/>
                    <a:pt x="1916214" y="993753"/>
                  </a:cubicBezTo>
                  <a:cubicBezTo>
                    <a:pt x="1950062" y="1040015"/>
                    <a:pt x="1985267" y="1093453"/>
                    <a:pt x="2027649" y="1135641"/>
                  </a:cubicBezTo>
                  <a:cubicBezTo>
                    <a:pt x="2021345" y="1133507"/>
                    <a:pt x="2014944" y="1131955"/>
                    <a:pt x="2008640" y="1130210"/>
                  </a:cubicBezTo>
                  <a:cubicBezTo>
                    <a:pt x="1965773" y="1087052"/>
                    <a:pt x="1914469" y="1050392"/>
                    <a:pt x="1878972" y="1000445"/>
                  </a:cubicBezTo>
                  <a:cubicBezTo>
                    <a:pt x="1874802" y="994626"/>
                    <a:pt x="1865201" y="998408"/>
                    <a:pt x="1866170" y="1005488"/>
                  </a:cubicBezTo>
                  <a:cubicBezTo>
                    <a:pt x="1869856" y="1033905"/>
                    <a:pt x="1900600" y="1056308"/>
                    <a:pt x="1919706" y="1075511"/>
                  </a:cubicBezTo>
                  <a:cubicBezTo>
                    <a:pt x="1936872" y="1092774"/>
                    <a:pt x="1954329" y="1107418"/>
                    <a:pt x="1972368" y="1121481"/>
                  </a:cubicBezTo>
                  <a:cubicBezTo>
                    <a:pt x="1963542" y="1119832"/>
                    <a:pt x="1954620" y="1118087"/>
                    <a:pt x="1945891" y="1116050"/>
                  </a:cubicBezTo>
                  <a:cubicBezTo>
                    <a:pt x="1944340" y="1115662"/>
                    <a:pt x="1942982" y="1114983"/>
                    <a:pt x="1941430" y="1114595"/>
                  </a:cubicBezTo>
                  <a:cubicBezTo>
                    <a:pt x="1894490" y="1059120"/>
                    <a:pt x="1837172" y="1010047"/>
                    <a:pt x="1797603" y="949335"/>
                  </a:cubicBezTo>
                  <a:cubicBezTo>
                    <a:pt x="1794111" y="944000"/>
                    <a:pt x="1785965" y="946328"/>
                    <a:pt x="1786935" y="953020"/>
                  </a:cubicBezTo>
                  <a:cubicBezTo>
                    <a:pt x="1791784" y="986092"/>
                    <a:pt x="1829123" y="1028958"/>
                    <a:pt x="1853660" y="1051362"/>
                  </a:cubicBezTo>
                  <a:cubicBezTo>
                    <a:pt x="1869856" y="1066200"/>
                    <a:pt x="1884888" y="1083657"/>
                    <a:pt x="1900988" y="1099466"/>
                  </a:cubicBezTo>
                  <a:cubicBezTo>
                    <a:pt x="1876839" y="1087925"/>
                    <a:pt x="1854532" y="1073765"/>
                    <a:pt x="1830383" y="1060090"/>
                  </a:cubicBezTo>
                  <a:cubicBezTo>
                    <a:pt x="1827862" y="1057763"/>
                    <a:pt x="1825243" y="1055532"/>
                    <a:pt x="1822916" y="1052913"/>
                  </a:cubicBezTo>
                  <a:cubicBezTo>
                    <a:pt x="1817097" y="1046318"/>
                    <a:pt x="1811762" y="1040402"/>
                    <a:pt x="1805459" y="1034196"/>
                  </a:cubicBezTo>
                  <a:cubicBezTo>
                    <a:pt x="1792172" y="1021200"/>
                    <a:pt x="1765501" y="994335"/>
                    <a:pt x="1759294" y="976199"/>
                  </a:cubicBezTo>
                  <a:cubicBezTo>
                    <a:pt x="1757452" y="970865"/>
                    <a:pt x="1750469" y="971447"/>
                    <a:pt x="1747365" y="974938"/>
                  </a:cubicBezTo>
                  <a:cubicBezTo>
                    <a:pt x="1733206" y="990941"/>
                    <a:pt x="1762592" y="1015381"/>
                    <a:pt x="1771902" y="1027213"/>
                  </a:cubicBezTo>
                  <a:cubicBezTo>
                    <a:pt x="1773939" y="1029831"/>
                    <a:pt x="1776363" y="1032741"/>
                    <a:pt x="1778594" y="1035456"/>
                  </a:cubicBezTo>
                  <a:cubicBezTo>
                    <a:pt x="1768702" y="1031577"/>
                    <a:pt x="1758615" y="1028376"/>
                    <a:pt x="1748529" y="1025079"/>
                  </a:cubicBezTo>
                  <a:cubicBezTo>
                    <a:pt x="1747850" y="1024691"/>
                    <a:pt x="1747171" y="1024400"/>
                    <a:pt x="1746298" y="1024303"/>
                  </a:cubicBezTo>
                  <a:cubicBezTo>
                    <a:pt x="1745814" y="1024109"/>
                    <a:pt x="1745231" y="1023915"/>
                    <a:pt x="1744747" y="1023818"/>
                  </a:cubicBezTo>
                  <a:cubicBezTo>
                    <a:pt x="1735921" y="1016059"/>
                    <a:pt x="1727871" y="1006943"/>
                    <a:pt x="1719725" y="998602"/>
                  </a:cubicBezTo>
                  <a:cubicBezTo>
                    <a:pt x="1718464" y="997245"/>
                    <a:pt x="1696740" y="976490"/>
                    <a:pt x="1696837" y="975423"/>
                  </a:cubicBezTo>
                  <a:cubicBezTo>
                    <a:pt x="1697515" y="970380"/>
                    <a:pt x="1690921" y="968149"/>
                    <a:pt x="1687429" y="971059"/>
                  </a:cubicBezTo>
                  <a:cubicBezTo>
                    <a:pt x="1686750" y="971641"/>
                    <a:pt x="1686071" y="972126"/>
                    <a:pt x="1685490" y="972708"/>
                  </a:cubicBezTo>
                  <a:cubicBezTo>
                    <a:pt x="1683162" y="974647"/>
                    <a:pt x="1683162" y="978042"/>
                    <a:pt x="1684326" y="980563"/>
                  </a:cubicBezTo>
                  <a:cubicBezTo>
                    <a:pt x="1689078" y="991135"/>
                    <a:pt x="1696934" y="1002385"/>
                    <a:pt x="1706050" y="1012277"/>
                  </a:cubicBezTo>
                  <a:cubicBezTo>
                    <a:pt x="1685490" y="1006652"/>
                    <a:pt x="1664832" y="1001415"/>
                    <a:pt x="1644174" y="995984"/>
                  </a:cubicBezTo>
                  <a:cubicBezTo>
                    <a:pt x="1637773" y="991329"/>
                    <a:pt x="1631275" y="986867"/>
                    <a:pt x="1624681" y="982406"/>
                  </a:cubicBezTo>
                  <a:cubicBezTo>
                    <a:pt x="1610618" y="972902"/>
                    <a:pt x="1596555" y="961555"/>
                    <a:pt x="1586178" y="947880"/>
                  </a:cubicBezTo>
                  <a:cubicBezTo>
                    <a:pt x="1583753" y="944679"/>
                    <a:pt x="1577449" y="945164"/>
                    <a:pt x="1576965" y="949819"/>
                  </a:cubicBezTo>
                  <a:cubicBezTo>
                    <a:pt x="1575413" y="965337"/>
                    <a:pt x="1584529" y="974259"/>
                    <a:pt x="1595876" y="982503"/>
                  </a:cubicBezTo>
                  <a:cubicBezTo>
                    <a:pt x="1595294" y="982309"/>
                    <a:pt x="1594713" y="982212"/>
                    <a:pt x="1594131" y="982018"/>
                  </a:cubicBezTo>
                  <a:cubicBezTo>
                    <a:pt x="1546027" y="967374"/>
                    <a:pt x="1498311" y="952050"/>
                    <a:pt x="1453213" y="928774"/>
                  </a:cubicBezTo>
                  <a:cubicBezTo>
                    <a:pt x="1414226" y="908698"/>
                    <a:pt x="1390949" y="879700"/>
                    <a:pt x="1361563" y="851769"/>
                  </a:cubicBezTo>
                  <a:cubicBezTo>
                    <a:pt x="1422760" y="832857"/>
                    <a:pt x="1476101" y="817437"/>
                    <a:pt x="1540983" y="838870"/>
                  </a:cubicBezTo>
                  <a:cubicBezTo>
                    <a:pt x="1577546" y="850993"/>
                    <a:pt x="1604217" y="867868"/>
                    <a:pt x="1634864" y="889108"/>
                  </a:cubicBezTo>
                  <a:cubicBezTo>
                    <a:pt x="1647569" y="897933"/>
                    <a:pt x="1648733" y="900940"/>
                    <a:pt x="1663377" y="903364"/>
                  </a:cubicBezTo>
                  <a:cubicBezTo>
                    <a:pt x="1671912" y="904819"/>
                    <a:pt x="1675985" y="894248"/>
                    <a:pt x="1668905" y="889496"/>
                  </a:cubicBezTo>
                  <a:cubicBezTo>
                    <a:pt x="1650187" y="876888"/>
                    <a:pt x="1635349" y="862437"/>
                    <a:pt x="1618571" y="849829"/>
                  </a:cubicBezTo>
                  <a:cubicBezTo>
                    <a:pt x="1590639" y="819376"/>
                    <a:pt x="1562999" y="786208"/>
                    <a:pt x="1620122" y="798622"/>
                  </a:cubicBezTo>
                  <a:cubicBezTo>
                    <a:pt x="1658431" y="806962"/>
                    <a:pt x="1694315" y="828008"/>
                    <a:pt x="1725544" y="853224"/>
                  </a:cubicBezTo>
                  <a:cubicBezTo>
                    <a:pt x="1732430" y="860691"/>
                    <a:pt x="1740382" y="867286"/>
                    <a:pt x="1749208" y="873590"/>
                  </a:cubicBezTo>
                  <a:cubicBezTo>
                    <a:pt x="1771320" y="894636"/>
                    <a:pt x="1785092" y="915196"/>
                    <a:pt x="1813314" y="929162"/>
                  </a:cubicBezTo>
                  <a:cubicBezTo>
                    <a:pt x="1818648" y="931780"/>
                    <a:pt x="1825146" y="925186"/>
                    <a:pt x="1821170" y="920142"/>
                  </a:cubicBezTo>
                  <a:cubicBezTo>
                    <a:pt x="1794790" y="886392"/>
                    <a:pt x="1764822" y="854872"/>
                    <a:pt x="1730781" y="828784"/>
                  </a:cubicBezTo>
                  <a:cubicBezTo>
                    <a:pt x="1727871" y="822189"/>
                    <a:pt x="1725350" y="815012"/>
                    <a:pt x="1723410" y="805895"/>
                  </a:cubicBezTo>
                  <a:cubicBezTo>
                    <a:pt x="1721664" y="797652"/>
                    <a:pt x="1720210" y="791736"/>
                    <a:pt x="1717688" y="786111"/>
                  </a:cubicBezTo>
                  <a:cubicBezTo>
                    <a:pt x="1759682" y="791639"/>
                    <a:pt x="1787323" y="816273"/>
                    <a:pt x="1824758" y="838773"/>
                  </a:cubicBezTo>
                  <a:cubicBezTo>
                    <a:pt x="1843670" y="850217"/>
                    <a:pt x="1863940" y="857394"/>
                    <a:pt x="1879942" y="873396"/>
                  </a:cubicBezTo>
                  <a:cubicBezTo>
                    <a:pt x="1897496" y="890950"/>
                    <a:pt x="1905740" y="910056"/>
                    <a:pt x="1926203" y="923731"/>
                  </a:cubicBezTo>
                  <a:cubicBezTo>
                    <a:pt x="1930665" y="926737"/>
                    <a:pt x="1937842" y="921888"/>
                    <a:pt x="1934835" y="916554"/>
                  </a:cubicBezTo>
                  <a:cubicBezTo>
                    <a:pt x="1908649" y="870681"/>
                    <a:pt x="1878681" y="850411"/>
                    <a:pt x="1841537" y="825583"/>
                  </a:cubicBezTo>
                  <a:cubicBezTo>
                    <a:pt x="1835524" y="805895"/>
                    <a:pt x="1875772" y="810551"/>
                    <a:pt x="1883143" y="812102"/>
                  </a:cubicBezTo>
                  <a:cubicBezTo>
                    <a:pt x="1921257" y="820055"/>
                    <a:pt x="1941430" y="856618"/>
                    <a:pt x="1971495" y="879118"/>
                  </a:cubicBezTo>
                  <a:cubicBezTo>
                    <a:pt x="1975568" y="882222"/>
                    <a:pt x="1979836" y="882707"/>
                    <a:pt x="1984491" y="880282"/>
                  </a:cubicBezTo>
                  <a:cubicBezTo>
                    <a:pt x="2028037" y="857297"/>
                    <a:pt x="2033371" y="843331"/>
                    <a:pt x="2075171" y="886004"/>
                  </a:cubicBezTo>
                  <a:cubicBezTo>
                    <a:pt x="2115419" y="927125"/>
                    <a:pt x="2094374" y="916360"/>
                    <a:pt x="2111831" y="951565"/>
                  </a:cubicBezTo>
                  <a:cubicBezTo>
                    <a:pt x="2115225" y="958451"/>
                    <a:pt x="2124924" y="958160"/>
                    <a:pt x="2127736" y="961652"/>
                  </a:cubicBezTo>
                  <a:cubicBezTo>
                    <a:pt x="2163911" y="1006167"/>
                    <a:pt x="2157510" y="989777"/>
                    <a:pt x="2168469" y="1032353"/>
                  </a:cubicBezTo>
                  <a:cubicBezTo>
                    <a:pt x="2186411" y="1102278"/>
                    <a:pt x="2204450" y="1152031"/>
                    <a:pt x="2192133" y="1225060"/>
                  </a:cubicBezTo>
                  <a:cubicBezTo>
                    <a:pt x="2188836" y="1244844"/>
                    <a:pt x="2186799" y="1265696"/>
                    <a:pt x="2184763" y="1286645"/>
                  </a:cubicBezTo>
                  <a:cubicBezTo>
                    <a:pt x="2185151" y="1269866"/>
                    <a:pt x="2185539" y="1253185"/>
                    <a:pt x="2186120" y="1236504"/>
                  </a:cubicBezTo>
                  <a:cubicBezTo>
                    <a:pt x="2187769" y="1189855"/>
                    <a:pt x="2178944" y="1145339"/>
                    <a:pt x="2163620" y="1101114"/>
                  </a:cubicBezTo>
                  <a:cubicBezTo>
                    <a:pt x="2161584" y="1095101"/>
                    <a:pt x="2153534" y="1096168"/>
                    <a:pt x="2152758" y="1102375"/>
                  </a:cubicBezTo>
                  <a:cubicBezTo>
                    <a:pt x="2150915" y="1118087"/>
                    <a:pt x="2158189" y="1132925"/>
                    <a:pt x="2161487" y="1148249"/>
                  </a:cubicBezTo>
                  <a:cubicBezTo>
                    <a:pt x="2166918" y="1173464"/>
                    <a:pt x="2172058" y="1199650"/>
                    <a:pt x="2171961" y="1225351"/>
                  </a:cubicBezTo>
                  <a:cubicBezTo>
                    <a:pt x="2171864" y="1240480"/>
                    <a:pt x="2172446" y="1256871"/>
                    <a:pt x="2172931" y="1273455"/>
                  </a:cubicBezTo>
                  <a:cubicBezTo>
                    <a:pt x="2164105" y="1189079"/>
                    <a:pt x="2132294" y="1107224"/>
                    <a:pt x="2081087" y="1040015"/>
                  </a:cubicBezTo>
                  <a:close/>
                  <a:moveTo>
                    <a:pt x="2274376" y="1329414"/>
                  </a:moveTo>
                  <a:cubicBezTo>
                    <a:pt x="2298816" y="1262205"/>
                    <a:pt x="2326844" y="1196353"/>
                    <a:pt x="2344398" y="1126912"/>
                  </a:cubicBezTo>
                  <a:cubicBezTo>
                    <a:pt x="2365347" y="1043797"/>
                    <a:pt x="2358073" y="965434"/>
                    <a:pt x="2409474" y="893181"/>
                  </a:cubicBezTo>
                  <a:cubicBezTo>
                    <a:pt x="2434787" y="857588"/>
                    <a:pt x="2460682" y="840325"/>
                    <a:pt x="2457190" y="907825"/>
                  </a:cubicBezTo>
                  <a:cubicBezTo>
                    <a:pt x="2455833" y="933041"/>
                    <a:pt x="2451468" y="968634"/>
                    <a:pt x="2438860" y="989971"/>
                  </a:cubicBezTo>
                  <a:cubicBezTo>
                    <a:pt x="2433138" y="999669"/>
                    <a:pt x="2447880" y="1008398"/>
                    <a:pt x="2453893" y="998893"/>
                  </a:cubicBezTo>
                  <a:cubicBezTo>
                    <a:pt x="2466598" y="978721"/>
                    <a:pt x="2480661" y="930035"/>
                    <a:pt x="2481533" y="890271"/>
                  </a:cubicBezTo>
                  <a:cubicBezTo>
                    <a:pt x="2485122" y="879312"/>
                    <a:pt x="2489874" y="868644"/>
                    <a:pt x="2493850" y="858849"/>
                  </a:cubicBezTo>
                  <a:cubicBezTo>
                    <a:pt x="2498215" y="848180"/>
                    <a:pt x="2508980" y="814236"/>
                    <a:pt x="2522170" y="806477"/>
                  </a:cubicBezTo>
                  <a:cubicBezTo>
                    <a:pt x="2526534" y="813848"/>
                    <a:pt x="2531674" y="820152"/>
                    <a:pt x="2533614" y="828784"/>
                  </a:cubicBezTo>
                  <a:cubicBezTo>
                    <a:pt x="2537493" y="845853"/>
                    <a:pt x="2527504" y="865541"/>
                    <a:pt x="2520812" y="881252"/>
                  </a:cubicBezTo>
                  <a:cubicBezTo>
                    <a:pt x="2511211" y="903558"/>
                    <a:pt x="2494529" y="926931"/>
                    <a:pt x="2499088" y="952050"/>
                  </a:cubicBezTo>
                  <a:cubicBezTo>
                    <a:pt x="2500057" y="957481"/>
                    <a:pt x="2508204" y="956899"/>
                    <a:pt x="2509465" y="952050"/>
                  </a:cubicBezTo>
                  <a:cubicBezTo>
                    <a:pt x="2517999" y="918979"/>
                    <a:pt x="2537105" y="889496"/>
                    <a:pt x="2547580" y="856909"/>
                  </a:cubicBezTo>
                  <a:cubicBezTo>
                    <a:pt x="2550489" y="847792"/>
                    <a:pt x="2553204" y="837997"/>
                    <a:pt x="2552817" y="828202"/>
                  </a:cubicBezTo>
                  <a:cubicBezTo>
                    <a:pt x="2553980" y="827814"/>
                    <a:pt x="2554950" y="827038"/>
                    <a:pt x="2555435" y="825486"/>
                  </a:cubicBezTo>
                  <a:cubicBezTo>
                    <a:pt x="2557763" y="817340"/>
                    <a:pt x="2568237" y="808029"/>
                    <a:pt x="2572989" y="800173"/>
                  </a:cubicBezTo>
                  <a:cubicBezTo>
                    <a:pt x="2582688" y="784074"/>
                    <a:pt x="2584918" y="764386"/>
                    <a:pt x="2595393" y="748966"/>
                  </a:cubicBezTo>
                  <a:cubicBezTo>
                    <a:pt x="2606158" y="733060"/>
                    <a:pt x="2632538" y="705032"/>
                    <a:pt x="2651255" y="706196"/>
                  </a:cubicBezTo>
                  <a:cubicBezTo>
                    <a:pt x="2661439" y="706875"/>
                    <a:pt x="2677441" y="708814"/>
                    <a:pt x="2680156" y="720744"/>
                  </a:cubicBezTo>
                  <a:cubicBezTo>
                    <a:pt x="2681126" y="725108"/>
                    <a:pt x="2671428" y="759052"/>
                    <a:pt x="2669973" y="765938"/>
                  </a:cubicBezTo>
                  <a:cubicBezTo>
                    <a:pt x="2664251" y="793191"/>
                    <a:pt x="2641751" y="817533"/>
                    <a:pt x="2641654" y="845465"/>
                  </a:cubicBezTo>
                  <a:cubicBezTo>
                    <a:pt x="2641654" y="850411"/>
                    <a:pt x="2649606" y="852836"/>
                    <a:pt x="2651546" y="847889"/>
                  </a:cubicBezTo>
                  <a:cubicBezTo>
                    <a:pt x="2661342" y="823740"/>
                    <a:pt x="2677053" y="802986"/>
                    <a:pt x="2683842" y="777382"/>
                  </a:cubicBezTo>
                  <a:cubicBezTo>
                    <a:pt x="2685394" y="771660"/>
                    <a:pt x="2687236" y="765162"/>
                    <a:pt x="2689176" y="758276"/>
                  </a:cubicBezTo>
                  <a:cubicBezTo>
                    <a:pt x="2702560" y="742856"/>
                    <a:pt x="2750664" y="672446"/>
                    <a:pt x="2749888" y="714246"/>
                  </a:cubicBezTo>
                  <a:cubicBezTo>
                    <a:pt x="2749791" y="720356"/>
                    <a:pt x="2757647" y="726272"/>
                    <a:pt x="2762884" y="721034"/>
                  </a:cubicBezTo>
                  <a:cubicBezTo>
                    <a:pt x="2787033" y="696498"/>
                    <a:pt x="2810891" y="690969"/>
                    <a:pt x="2841829" y="692133"/>
                  </a:cubicBezTo>
                  <a:cubicBezTo>
                    <a:pt x="2846581" y="692327"/>
                    <a:pt x="2851721" y="691939"/>
                    <a:pt x="2856861" y="691260"/>
                  </a:cubicBezTo>
                  <a:cubicBezTo>
                    <a:pt x="2845029" y="706196"/>
                    <a:pt x="2836495" y="724332"/>
                    <a:pt x="2831257" y="741498"/>
                  </a:cubicBezTo>
                  <a:cubicBezTo>
                    <a:pt x="2830578" y="743826"/>
                    <a:pt x="2831548" y="746541"/>
                    <a:pt x="2833585" y="747802"/>
                  </a:cubicBezTo>
                  <a:cubicBezTo>
                    <a:pt x="2834167" y="748190"/>
                    <a:pt x="2834749" y="748481"/>
                    <a:pt x="2835331" y="748869"/>
                  </a:cubicBezTo>
                  <a:cubicBezTo>
                    <a:pt x="2839210" y="751196"/>
                    <a:pt x="2844641" y="747705"/>
                    <a:pt x="2842508" y="743050"/>
                  </a:cubicBezTo>
                  <a:cubicBezTo>
                    <a:pt x="2842799" y="743826"/>
                    <a:pt x="2853855" y="725011"/>
                    <a:pt x="2854727" y="723459"/>
                  </a:cubicBezTo>
                  <a:cubicBezTo>
                    <a:pt x="2857928" y="717446"/>
                    <a:pt x="2861128" y="711627"/>
                    <a:pt x="2864911" y="706002"/>
                  </a:cubicBezTo>
                  <a:cubicBezTo>
                    <a:pt x="2869275" y="699601"/>
                    <a:pt x="2874124" y="693491"/>
                    <a:pt x="2879361" y="687769"/>
                  </a:cubicBezTo>
                  <a:cubicBezTo>
                    <a:pt x="2904674" y="683793"/>
                    <a:pt x="2924168" y="684181"/>
                    <a:pt x="2908069" y="727048"/>
                  </a:cubicBezTo>
                  <a:cubicBezTo>
                    <a:pt x="2887896" y="780777"/>
                    <a:pt x="2848811" y="831111"/>
                    <a:pt x="2821947" y="881640"/>
                  </a:cubicBezTo>
                  <a:cubicBezTo>
                    <a:pt x="2792561" y="937018"/>
                    <a:pt x="2769091" y="981533"/>
                    <a:pt x="2726030" y="1027892"/>
                  </a:cubicBezTo>
                  <a:cubicBezTo>
                    <a:pt x="2641072" y="1119541"/>
                    <a:pt x="2555823" y="1207021"/>
                    <a:pt x="2457675" y="1285190"/>
                  </a:cubicBezTo>
                  <a:cubicBezTo>
                    <a:pt x="2391435" y="1337949"/>
                    <a:pt x="2330918" y="1396818"/>
                    <a:pt x="2268848" y="1453748"/>
                  </a:cubicBezTo>
                  <a:cubicBezTo>
                    <a:pt x="2334894" y="1375579"/>
                    <a:pt x="2416457" y="1308660"/>
                    <a:pt x="2477848" y="1227872"/>
                  </a:cubicBezTo>
                  <a:cubicBezTo>
                    <a:pt x="2481824" y="1222635"/>
                    <a:pt x="2474551" y="1215071"/>
                    <a:pt x="2469507" y="1219726"/>
                  </a:cubicBezTo>
                  <a:cubicBezTo>
                    <a:pt x="2413936" y="1270157"/>
                    <a:pt x="2354485" y="1324953"/>
                    <a:pt x="2300949" y="1383628"/>
                  </a:cubicBezTo>
                  <a:cubicBezTo>
                    <a:pt x="2306574" y="1374221"/>
                    <a:pt x="2312200" y="1364911"/>
                    <a:pt x="2317922" y="1355697"/>
                  </a:cubicBezTo>
                  <a:cubicBezTo>
                    <a:pt x="2328105" y="1339307"/>
                    <a:pt x="2339064" y="1323498"/>
                    <a:pt x="2350217" y="1307787"/>
                  </a:cubicBezTo>
                  <a:cubicBezTo>
                    <a:pt x="2355066" y="1300901"/>
                    <a:pt x="2376888" y="1262108"/>
                    <a:pt x="2383289" y="1260362"/>
                  </a:cubicBezTo>
                  <a:cubicBezTo>
                    <a:pt x="2386004" y="1259586"/>
                    <a:pt x="2387168" y="1256289"/>
                    <a:pt x="2386295" y="1253864"/>
                  </a:cubicBezTo>
                  <a:cubicBezTo>
                    <a:pt x="2386101" y="1253088"/>
                    <a:pt x="2385810" y="1252312"/>
                    <a:pt x="2385519" y="1251536"/>
                  </a:cubicBezTo>
                  <a:cubicBezTo>
                    <a:pt x="2383774" y="1246008"/>
                    <a:pt x="2376694" y="1246881"/>
                    <a:pt x="2373590" y="1250179"/>
                  </a:cubicBezTo>
                  <a:cubicBezTo>
                    <a:pt x="2324613" y="1303617"/>
                    <a:pt x="2271563" y="1383822"/>
                    <a:pt x="2243923" y="1451226"/>
                  </a:cubicBezTo>
                  <a:cubicBezTo>
                    <a:pt x="2241595" y="1454233"/>
                    <a:pt x="2239462" y="1457433"/>
                    <a:pt x="2237134" y="1460440"/>
                  </a:cubicBezTo>
                  <a:cubicBezTo>
                    <a:pt x="2261574" y="1396236"/>
                    <a:pt x="2295906" y="1330966"/>
                    <a:pt x="2331693" y="1272873"/>
                  </a:cubicBezTo>
                  <a:cubicBezTo>
                    <a:pt x="2334312" y="1268606"/>
                    <a:pt x="2328299" y="1263950"/>
                    <a:pt x="2324807" y="1267539"/>
                  </a:cubicBezTo>
                  <a:cubicBezTo>
                    <a:pt x="2295324" y="1297313"/>
                    <a:pt x="2279225" y="1338531"/>
                    <a:pt x="2260701" y="1375482"/>
                  </a:cubicBezTo>
                  <a:cubicBezTo>
                    <a:pt x="2259440" y="1378100"/>
                    <a:pt x="2257598" y="1381107"/>
                    <a:pt x="2256143" y="1383920"/>
                  </a:cubicBezTo>
                  <a:cubicBezTo>
                    <a:pt x="2262059" y="1365396"/>
                    <a:pt x="2267975" y="1347066"/>
                    <a:pt x="2274376" y="1329414"/>
                  </a:cubicBezTo>
                  <a:close/>
                  <a:moveTo>
                    <a:pt x="1800512" y="2001028"/>
                  </a:moveTo>
                  <a:cubicBezTo>
                    <a:pt x="1785771" y="1921501"/>
                    <a:pt x="1774618" y="1829948"/>
                    <a:pt x="1733981" y="1758859"/>
                  </a:cubicBezTo>
                  <a:cubicBezTo>
                    <a:pt x="1730781" y="1753331"/>
                    <a:pt x="1723507" y="1758083"/>
                    <a:pt x="1724768" y="1763320"/>
                  </a:cubicBezTo>
                  <a:cubicBezTo>
                    <a:pt x="1745716" y="1857783"/>
                    <a:pt x="1769187" y="1950693"/>
                    <a:pt x="1789068" y="2044477"/>
                  </a:cubicBezTo>
                  <a:cubicBezTo>
                    <a:pt x="1776072" y="1995888"/>
                    <a:pt x="1760749" y="1947687"/>
                    <a:pt x="1745523" y="1900941"/>
                  </a:cubicBezTo>
                  <a:cubicBezTo>
                    <a:pt x="1723022" y="1831791"/>
                    <a:pt x="1699067" y="1752652"/>
                    <a:pt x="1654649" y="1694171"/>
                  </a:cubicBezTo>
                  <a:cubicBezTo>
                    <a:pt x="1650381" y="1688546"/>
                    <a:pt x="1643301" y="1694850"/>
                    <a:pt x="1645241" y="1700475"/>
                  </a:cubicBezTo>
                  <a:cubicBezTo>
                    <a:pt x="1669972" y="1770109"/>
                    <a:pt x="1705662" y="1834701"/>
                    <a:pt x="1730781" y="1904723"/>
                  </a:cubicBezTo>
                  <a:cubicBezTo>
                    <a:pt x="1744650" y="1943226"/>
                    <a:pt x="1757743" y="1982989"/>
                    <a:pt x="1769769" y="2023140"/>
                  </a:cubicBezTo>
                  <a:cubicBezTo>
                    <a:pt x="1766859" y="2016739"/>
                    <a:pt x="1763949" y="2011211"/>
                    <a:pt x="1761040" y="2005101"/>
                  </a:cubicBezTo>
                  <a:cubicBezTo>
                    <a:pt x="1756967" y="1989487"/>
                    <a:pt x="1751536" y="1973970"/>
                    <a:pt x="1745329" y="1958743"/>
                  </a:cubicBezTo>
                  <a:cubicBezTo>
                    <a:pt x="1733012" y="1922762"/>
                    <a:pt x="1717397" y="1887557"/>
                    <a:pt x="1702171" y="1853128"/>
                  </a:cubicBezTo>
                  <a:cubicBezTo>
                    <a:pt x="1679573" y="1802114"/>
                    <a:pt x="1657946" y="1745863"/>
                    <a:pt x="1624875" y="1700766"/>
                  </a:cubicBezTo>
                  <a:cubicBezTo>
                    <a:pt x="1622159" y="1697080"/>
                    <a:pt x="1615467" y="1699311"/>
                    <a:pt x="1617116" y="1704160"/>
                  </a:cubicBezTo>
                  <a:cubicBezTo>
                    <a:pt x="1630306" y="1744021"/>
                    <a:pt x="1651254" y="1781554"/>
                    <a:pt x="1670069" y="1819474"/>
                  </a:cubicBezTo>
                  <a:cubicBezTo>
                    <a:pt x="1636028" y="1762545"/>
                    <a:pt x="1601501" y="1704354"/>
                    <a:pt x="1560186" y="1652856"/>
                  </a:cubicBezTo>
                  <a:cubicBezTo>
                    <a:pt x="1556210" y="1647910"/>
                    <a:pt x="1546608" y="1652759"/>
                    <a:pt x="1548936" y="1658966"/>
                  </a:cubicBezTo>
                  <a:cubicBezTo>
                    <a:pt x="1564938" y="1701445"/>
                    <a:pt x="1587730" y="1741208"/>
                    <a:pt x="1612655" y="1780002"/>
                  </a:cubicBezTo>
                  <a:cubicBezTo>
                    <a:pt x="1608678" y="1775831"/>
                    <a:pt x="1604120" y="1771952"/>
                    <a:pt x="1599950" y="1767879"/>
                  </a:cubicBezTo>
                  <a:cubicBezTo>
                    <a:pt x="1601404" y="1765163"/>
                    <a:pt x="1599465" y="1761090"/>
                    <a:pt x="1596167" y="1761672"/>
                  </a:cubicBezTo>
                  <a:cubicBezTo>
                    <a:pt x="1583559" y="1740335"/>
                    <a:pt x="1570854" y="1719096"/>
                    <a:pt x="1558344" y="1697662"/>
                  </a:cubicBezTo>
                  <a:cubicBezTo>
                    <a:pt x="1546414" y="1677102"/>
                    <a:pt x="1537104" y="1654117"/>
                    <a:pt x="1520132" y="1637338"/>
                  </a:cubicBezTo>
                  <a:cubicBezTo>
                    <a:pt x="1516253" y="1633459"/>
                    <a:pt x="1509367" y="1636756"/>
                    <a:pt x="1510530" y="1642382"/>
                  </a:cubicBezTo>
                  <a:cubicBezTo>
                    <a:pt x="1516156" y="1668858"/>
                    <a:pt x="1533807" y="1693201"/>
                    <a:pt x="1548160" y="1716380"/>
                  </a:cubicBezTo>
                  <a:cubicBezTo>
                    <a:pt x="1509076" y="1669343"/>
                    <a:pt x="1459711" y="1601454"/>
                    <a:pt x="1453019" y="1590398"/>
                  </a:cubicBezTo>
                  <a:cubicBezTo>
                    <a:pt x="1449916" y="1585258"/>
                    <a:pt x="1440217" y="1586810"/>
                    <a:pt x="1440896" y="1593599"/>
                  </a:cubicBezTo>
                  <a:cubicBezTo>
                    <a:pt x="1444097" y="1626864"/>
                    <a:pt x="1481047" y="1659160"/>
                    <a:pt x="1503645" y="1685345"/>
                  </a:cubicBezTo>
                  <a:cubicBezTo>
                    <a:pt x="1490358" y="1675938"/>
                    <a:pt x="1476780" y="1667015"/>
                    <a:pt x="1463105" y="1658287"/>
                  </a:cubicBezTo>
                  <a:cubicBezTo>
                    <a:pt x="1461069" y="1652856"/>
                    <a:pt x="1458741" y="1647522"/>
                    <a:pt x="1456801" y="1641994"/>
                  </a:cubicBezTo>
                  <a:cubicBezTo>
                    <a:pt x="1453698" y="1633168"/>
                    <a:pt x="1451661" y="1624827"/>
                    <a:pt x="1446230" y="1617166"/>
                  </a:cubicBezTo>
                  <a:cubicBezTo>
                    <a:pt x="1443127" y="1612801"/>
                    <a:pt x="1436823" y="1615226"/>
                    <a:pt x="1436726" y="1620269"/>
                  </a:cubicBezTo>
                  <a:cubicBezTo>
                    <a:pt x="1436532" y="1627543"/>
                    <a:pt x="1438568" y="1636175"/>
                    <a:pt x="1441575" y="1644709"/>
                  </a:cubicBezTo>
                  <a:cubicBezTo>
                    <a:pt x="1440023" y="1643739"/>
                    <a:pt x="1438472" y="1642769"/>
                    <a:pt x="1436920" y="1641800"/>
                  </a:cubicBezTo>
                  <a:cubicBezTo>
                    <a:pt x="1425767" y="1622403"/>
                    <a:pt x="1414807" y="1603103"/>
                    <a:pt x="1406176" y="1581961"/>
                  </a:cubicBezTo>
                  <a:cubicBezTo>
                    <a:pt x="1396477" y="1558199"/>
                    <a:pt x="1384451" y="1535796"/>
                    <a:pt x="1374656" y="1512229"/>
                  </a:cubicBezTo>
                  <a:cubicBezTo>
                    <a:pt x="1372522" y="1507186"/>
                    <a:pt x="1363212" y="1506895"/>
                    <a:pt x="1362921" y="1513393"/>
                  </a:cubicBezTo>
                  <a:cubicBezTo>
                    <a:pt x="1362339" y="1529880"/>
                    <a:pt x="1370874" y="1543167"/>
                    <a:pt x="1376499" y="1558297"/>
                  </a:cubicBezTo>
                  <a:cubicBezTo>
                    <a:pt x="1382512" y="1574493"/>
                    <a:pt x="1388622" y="1590689"/>
                    <a:pt x="1395314" y="1606691"/>
                  </a:cubicBezTo>
                  <a:cubicBezTo>
                    <a:pt x="1397253" y="1611347"/>
                    <a:pt x="1399581" y="1615517"/>
                    <a:pt x="1401909" y="1619687"/>
                  </a:cubicBezTo>
                  <a:cubicBezTo>
                    <a:pt x="1396187" y="1616002"/>
                    <a:pt x="1390561" y="1612026"/>
                    <a:pt x="1384839" y="1608146"/>
                  </a:cubicBezTo>
                  <a:cubicBezTo>
                    <a:pt x="1383482" y="1587392"/>
                    <a:pt x="1372135" y="1565570"/>
                    <a:pt x="1359236" y="1549859"/>
                  </a:cubicBezTo>
                  <a:cubicBezTo>
                    <a:pt x="1356132" y="1546076"/>
                    <a:pt x="1350507" y="1549277"/>
                    <a:pt x="1351089" y="1553738"/>
                  </a:cubicBezTo>
                  <a:cubicBezTo>
                    <a:pt x="1351865" y="1559945"/>
                    <a:pt x="1353223" y="1566346"/>
                    <a:pt x="1355065" y="1572650"/>
                  </a:cubicBezTo>
                  <a:cubicBezTo>
                    <a:pt x="1344688" y="1549956"/>
                    <a:pt x="1336347" y="1526098"/>
                    <a:pt x="1326261" y="1503210"/>
                  </a:cubicBezTo>
                  <a:cubicBezTo>
                    <a:pt x="1323449" y="1496809"/>
                    <a:pt x="1313750" y="1497488"/>
                    <a:pt x="1313750" y="1505246"/>
                  </a:cubicBezTo>
                  <a:cubicBezTo>
                    <a:pt x="1313556" y="1524837"/>
                    <a:pt x="1321024" y="1548016"/>
                    <a:pt x="1329850" y="1567704"/>
                  </a:cubicBezTo>
                  <a:cubicBezTo>
                    <a:pt x="1320248" y="1559848"/>
                    <a:pt x="1310841" y="1551702"/>
                    <a:pt x="1301530" y="1543458"/>
                  </a:cubicBezTo>
                  <a:cubicBezTo>
                    <a:pt x="1295032" y="1529783"/>
                    <a:pt x="1288243" y="1516206"/>
                    <a:pt x="1282618" y="1502143"/>
                  </a:cubicBezTo>
                  <a:cubicBezTo>
                    <a:pt x="1274472" y="1481873"/>
                    <a:pt x="1269816" y="1459761"/>
                    <a:pt x="1258275" y="1441043"/>
                  </a:cubicBezTo>
                  <a:cubicBezTo>
                    <a:pt x="1255560" y="1436679"/>
                    <a:pt x="1248189" y="1439200"/>
                    <a:pt x="1247801" y="1443952"/>
                  </a:cubicBezTo>
                  <a:cubicBezTo>
                    <a:pt x="1246443" y="1461991"/>
                    <a:pt x="1250808" y="1482746"/>
                    <a:pt x="1258178" y="1503016"/>
                  </a:cubicBezTo>
                  <a:cubicBezTo>
                    <a:pt x="1241691" y="1487013"/>
                    <a:pt x="1225495" y="1470623"/>
                    <a:pt x="1209395" y="1454233"/>
                  </a:cubicBezTo>
                  <a:cubicBezTo>
                    <a:pt x="1203867" y="1438909"/>
                    <a:pt x="1197079" y="1423877"/>
                    <a:pt x="1191744" y="1408456"/>
                  </a:cubicBezTo>
                  <a:cubicBezTo>
                    <a:pt x="1188350" y="1398564"/>
                    <a:pt x="1185343" y="1388575"/>
                    <a:pt x="1179912" y="1379555"/>
                  </a:cubicBezTo>
                  <a:cubicBezTo>
                    <a:pt x="1176518" y="1373833"/>
                    <a:pt x="1167886" y="1375870"/>
                    <a:pt x="1167498" y="1382562"/>
                  </a:cubicBezTo>
                  <a:cubicBezTo>
                    <a:pt x="1166917" y="1393521"/>
                    <a:pt x="1169632" y="1405935"/>
                    <a:pt x="1173511" y="1418349"/>
                  </a:cubicBezTo>
                  <a:cubicBezTo>
                    <a:pt x="1133457" y="1378682"/>
                    <a:pt x="1096991" y="1340859"/>
                    <a:pt x="1079825" y="1283153"/>
                  </a:cubicBezTo>
                  <a:cubicBezTo>
                    <a:pt x="1073424" y="1261817"/>
                    <a:pt x="1065568" y="1236989"/>
                    <a:pt x="1063241" y="1214780"/>
                  </a:cubicBezTo>
                  <a:cubicBezTo>
                    <a:pt x="1057422" y="1159596"/>
                    <a:pt x="1099707" y="1194122"/>
                    <a:pt x="1124923" y="1223314"/>
                  </a:cubicBezTo>
                  <a:cubicBezTo>
                    <a:pt x="1128899" y="1227872"/>
                    <a:pt x="1137433" y="1230006"/>
                    <a:pt x="1142283" y="1225157"/>
                  </a:cubicBezTo>
                  <a:cubicBezTo>
                    <a:pt x="1176421" y="1190728"/>
                    <a:pt x="1189126" y="1196935"/>
                    <a:pt x="1229665" y="1218465"/>
                  </a:cubicBezTo>
                  <a:cubicBezTo>
                    <a:pt x="1272144" y="1240965"/>
                    <a:pt x="1270883" y="1226806"/>
                    <a:pt x="1266810" y="1253573"/>
                  </a:cubicBezTo>
                  <a:cubicBezTo>
                    <a:pt x="1266228" y="1257646"/>
                    <a:pt x="1269332" y="1262011"/>
                    <a:pt x="1272532" y="1264047"/>
                  </a:cubicBezTo>
                  <a:cubicBezTo>
                    <a:pt x="1274569" y="1265308"/>
                    <a:pt x="1307737" y="1273261"/>
                    <a:pt x="1304246" y="1270642"/>
                  </a:cubicBezTo>
                  <a:cubicBezTo>
                    <a:pt x="1324709" y="1286063"/>
                    <a:pt x="1323449" y="1325923"/>
                    <a:pt x="1321412" y="1348229"/>
                  </a:cubicBezTo>
                  <a:cubicBezTo>
                    <a:pt x="1320345" y="1359964"/>
                    <a:pt x="1338869" y="1363456"/>
                    <a:pt x="1343524" y="1353370"/>
                  </a:cubicBezTo>
                  <a:cubicBezTo>
                    <a:pt x="1356617" y="1325050"/>
                    <a:pt x="1346046" y="1270642"/>
                    <a:pt x="1393665" y="1276364"/>
                  </a:cubicBezTo>
                  <a:cubicBezTo>
                    <a:pt x="1438181" y="1281795"/>
                    <a:pt x="1444872" y="1342992"/>
                    <a:pt x="1445745" y="1386829"/>
                  </a:cubicBezTo>
                  <a:cubicBezTo>
                    <a:pt x="1445745" y="1387217"/>
                    <a:pt x="1445745" y="1387605"/>
                    <a:pt x="1445745" y="1387993"/>
                  </a:cubicBezTo>
                  <a:cubicBezTo>
                    <a:pt x="1445939" y="1399534"/>
                    <a:pt x="1445842" y="1409814"/>
                    <a:pt x="1445939" y="1417476"/>
                  </a:cubicBezTo>
                  <a:cubicBezTo>
                    <a:pt x="1446327" y="1461022"/>
                    <a:pt x="1452922" y="1494093"/>
                    <a:pt x="1487254" y="1522800"/>
                  </a:cubicBezTo>
                  <a:cubicBezTo>
                    <a:pt x="1494334" y="1528716"/>
                    <a:pt x="1505681" y="1519988"/>
                    <a:pt x="1499959" y="1511938"/>
                  </a:cubicBezTo>
                  <a:cubicBezTo>
                    <a:pt x="1466306" y="1464901"/>
                    <a:pt x="1468149" y="1413984"/>
                    <a:pt x="1463396" y="1366656"/>
                  </a:cubicBezTo>
                  <a:cubicBezTo>
                    <a:pt x="1464657" y="1361225"/>
                    <a:pt x="1466306" y="1356182"/>
                    <a:pt x="1468052" y="1351624"/>
                  </a:cubicBezTo>
                  <a:cubicBezTo>
                    <a:pt x="1471640" y="1342701"/>
                    <a:pt x="1476489" y="1334652"/>
                    <a:pt x="1481532" y="1326505"/>
                  </a:cubicBezTo>
                  <a:cubicBezTo>
                    <a:pt x="1488515" y="1315352"/>
                    <a:pt x="1486284" y="1308369"/>
                    <a:pt x="1499862" y="1322917"/>
                  </a:cubicBezTo>
                  <a:cubicBezTo>
                    <a:pt x="1526727" y="1351818"/>
                    <a:pt x="1521005" y="1405547"/>
                    <a:pt x="1562223" y="1423392"/>
                  </a:cubicBezTo>
                  <a:cubicBezTo>
                    <a:pt x="1567945" y="1425816"/>
                    <a:pt x="1573473" y="1419706"/>
                    <a:pt x="1570079" y="1414372"/>
                  </a:cubicBezTo>
                  <a:cubicBezTo>
                    <a:pt x="1560574" y="1399146"/>
                    <a:pt x="1548645" y="1387896"/>
                    <a:pt x="1540790" y="1371021"/>
                  </a:cubicBezTo>
                  <a:cubicBezTo>
                    <a:pt x="1539917" y="1369178"/>
                    <a:pt x="1539335" y="1367238"/>
                    <a:pt x="1538559" y="1365298"/>
                  </a:cubicBezTo>
                  <a:cubicBezTo>
                    <a:pt x="1539238" y="1364135"/>
                    <a:pt x="1539529" y="1362777"/>
                    <a:pt x="1538850" y="1361419"/>
                  </a:cubicBezTo>
                  <a:cubicBezTo>
                    <a:pt x="1530218" y="1340471"/>
                    <a:pt x="1539044" y="1329705"/>
                    <a:pt x="1565423" y="1329318"/>
                  </a:cubicBezTo>
                  <a:cubicBezTo>
                    <a:pt x="1569109" y="1332130"/>
                    <a:pt x="1572697" y="1335040"/>
                    <a:pt x="1576092" y="1338143"/>
                  </a:cubicBezTo>
                  <a:cubicBezTo>
                    <a:pt x="1580165" y="1339792"/>
                    <a:pt x="1584723" y="1344738"/>
                    <a:pt x="1587924" y="1347744"/>
                  </a:cubicBezTo>
                  <a:cubicBezTo>
                    <a:pt x="1590930" y="1349199"/>
                    <a:pt x="1594034" y="1350363"/>
                    <a:pt x="1597234" y="1351139"/>
                  </a:cubicBezTo>
                  <a:cubicBezTo>
                    <a:pt x="1601695" y="1361031"/>
                    <a:pt x="1606060" y="1370827"/>
                    <a:pt x="1610521" y="1380719"/>
                  </a:cubicBezTo>
                  <a:cubicBezTo>
                    <a:pt x="1612461" y="1387993"/>
                    <a:pt x="1612073" y="1398176"/>
                    <a:pt x="1613043" y="1406032"/>
                  </a:cubicBezTo>
                  <a:cubicBezTo>
                    <a:pt x="1616922" y="1437649"/>
                    <a:pt x="1610327" y="1485850"/>
                    <a:pt x="1635446" y="1509707"/>
                  </a:cubicBezTo>
                  <a:cubicBezTo>
                    <a:pt x="1639325" y="1513393"/>
                    <a:pt x="1646405" y="1510386"/>
                    <a:pt x="1645047" y="1504664"/>
                  </a:cubicBezTo>
                  <a:cubicBezTo>
                    <a:pt x="1636998" y="1470235"/>
                    <a:pt x="1634670" y="1435806"/>
                    <a:pt x="1631954" y="1401086"/>
                  </a:cubicBezTo>
                  <a:cubicBezTo>
                    <a:pt x="1648345" y="1394588"/>
                    <a:pt x="1654843" y="1399631"/>
                    <a:pt x="1651157" y="1416700"/>
                  </a:cubicBezTo>
                  <a:cubicBezTo>
                    <a:pt x="1655230" y="1429017"/>
                    <a:pt x="1650575" y="1435030"/>
                    <a:pt x="1651545" y="1446571"/>
                  </a:cubicBezTo>
                  <a:cubicBezTo>
                    <a:pt x="1653291" y="1467811"/>
                    <a:pt x="1655134" y="1489341"/>
                    <a:pt x="1658722" y="1510290"/>
                  </a:cubicBezTo>
                  <a:cubicBezTo>
                    <a:pt x="1666869" y="1558684"/>
                    <a:pt x="1676858" y="1608437"/>
                    <a:pt x="1689272" y="1655765"/>
                  </a:cubicBezTo>
                  <a:cubicBezTo>
                    <a:pt x="1690921" y="1661875"/>
                    <a:pt x="1700134" y="1662069"/>
                    <a:pt x="1700716" y="1655280"/>
                  </a:cubicBezTo>
                  <a:cubicBezTo>
                    <a:pt x="1704789" y="1614256"/>
                    <a:pt x="1685974" y="1572844"/>
                    <a:pt x="1678604" y="1532887"/>
                  </a:cubicBezTo>
                  <a:cubicBezTo>
                    <a:pt x="1674433" y="1510386"/>
                    <a:pt x="1670554" y="1488662"/>
                    <a:pt x="1669099" y="1465871"/>
                  </a:cubicBezTo>
                  <a:cubicBezTo>
                    <a:pt x="1668517" y="1456075"/>
                    <a:pt x="1669002" y="1445601"/>
                    <a:pt x="1669099" y="1435127"/>
                  </a:cubicBezTo>
                  <a:cubicBezTo>
                    <a:pt x="1676955" y="1431442"/>
                    <a:pt x="1695867" y="1443371"/>
                    <a:pt x="1705080" y="1448996"/>
                  </a:cubicBezTo>
                  <a:cubicBezTo>
                    <a:pt x="1704789" y="1449384"/>
                    <a:pt x="1704110" y="1449578"/>
                    <a:pt x="1703916" y="1450159"/>
                  </a:cubicBezTo>
                  <a:cubicBezTo>
                    <a:pt x="1701686" y="1457627"/>
                    <a:pt x="1702559" y="1458112"/>
                    <a:pt x="1704886" y="1465386"/>
                  </a:cubicBezTo>
                  <a:cubicBezTo>
                    <a:pt x="1708378" y="1476345"/>
                    <a:pt x="1709251" y="1487498"/>
                    <a:pt x="1710317" y="1498942"/>
                  </a:cubicBezTo>
                  <a:cubicBezTo>
                    <a:pt x="1710899" y="1504955"/>
                    <a:pt x="1719337" y="1504374"/>
                    <a:pt x="1721277" y="1499718"/>
                  </a:cubicBezTo>
                  <a:cubicBezTo>
                    <a:pt x="1726708" y="1486722"/>
                    <a:pt x="1728744" y="1463155"/>
                    <a:pt x="1718270" y="1451711"/>
                  </a:cubicBezTo>
                  <a:cubicBezTo>
                    <a:pt x="1719919" y="1450838"/>
                    <a:pt x="1721470" y="1449868"/>
                    <a:pt x="1723798" y="1450159"/>
                  </a:cubicBezTo>
                  <a:cubicBezTo>
                    <a:pt x="1762592" y="1454039"/>
                    <a:pt x="1759779" y="1463252"/>
                    <a:pt x="1763465" y="1493026"/>
                  </a:cubicBezTo>
                  <a:cubicBezTo>
                    <a:pt x="1768120" y="1530365"/>
                    <a:pt x="1760458" y="1581088"/>
                    <a:pt x="1779370" y="1614353"/>
                  </a:cubicBezTo>
                  <a:cubicBezTo>
                    <a:pt x="1782861" y="1620560"/>
                    <a:pt x="1793917" y="1617069"/>
                    <a:pt x="1792754" y="1609892"/>
                  </a:cubicBezTo>
                  <a:cubicBezTo>
                    <a:pt x="1786256" y="1567704"/>
                    <a:pt x="1786935" y="1524546"/>
                    <a:pt x="1780340" y="1482358"/>
                  </a:cubicBezTo>
                  <a:cubicBezTo>
                    <a:pt x="1790232" y="1482843"/>
                    <a:pt x="1802258" y="1487498"/>
                    <a:pt x="1806234" y="1493608"/>
                  </a:cubicBezTo>
                  <a:cubicBezTo>
                    <a:pt x="1806719" y="1494384"/>
                    <a:pt x="1807010" y="1495451"/>
                    <a:pt x="1807398" y="1496324"/>
                  </a:cubicBezTo>
                  <a:cubicBezTo>
                    <a:pt x="1805944" y="1498942"/>
                    <a:pt x="1806913" y="1502240"/>
                    <a:pt x="1809629" y="1503501"/>
                  </a:cubicBezTo>
                  <a:cubicBezTo>
                    <a:pt x="1810793" y="1509611"/>
                    <a:pt x="1811181" y="1516399"/>
                    <a:pt x="1812635" y="1521443"/>
                  </a:cubicBezTo>
                  <a:cubicBezTo>
                    <a:pt x="1816709" y="1535893"/>
                    <a:pt x="1821752" y="1548404"/>
                    <a:pt x="1823110" y="1563534"/>
                  </a:cubicBezTo>
                  <a:cubicBezTo>
                    <a:pt x="1824467" y="1578857"/>
                    <a:pt x="1822237" y="1599515"/>
                    <a:pt x="1829220" y="1613674"/>
                  </a:cubicBezTo>
                  <a:cubicBezTo>
                    <a:pt x="1830383" y="1616099"/>
                    <a:pt x="1834360" y="1616875"/>
                    <a:pt x="1836493" y="1615323"/>
                  </a:cubicBezTo>
                  <a:cubicBezTo>
                    <a:pt x="1845416" y="1608922"/>
                    <a:pt x="1843670" y="1599612"/>
                    <a:pt x="1842894" y="1589622"/>
                  </a:cubicBezTo>
                  <a:cubicBezTo>
                    <a:pt x="1840955" y="1564407"/>
                    <a:pt x="1839306" y="1542197"/>
                    <a:pt x="1830480" y="1518533"/>
                  </a:cubicBezTo>
                  <a:cubicBezTo>
                    <a:pt x="1828541" y="1513296"/>
                    <a:pt x="1827086" y="1507671"/>
                    <a:pt x="1825728" y="1502046"/>
                  </a:cubicBezTo>
                  <a:cubicBezTo>
                    <a:pt x="1963833" y="1490117"/>
                    <a:pt x="1896914" y="1854194"/>
                    <a:pt x="1889059" y="1917525"/>
                  </a:cubicBezTo>
                  <a:cubicBezTo>
                    <a:pt x="1884209" y="1956900"/>
                    <a:pt x="1874802" y="1995888"/>
                    <a:pt x="1865395" y="2034778"/>
                  </a:cubicBezTo>
                  <a:cubicBezTo>
                    <a:pt x="1868401" y="1998700"/>
                    <a:pt x="1868498" y="1963204"/>
                    <a:pt x="1866655" y="1931975"/>
                  </a:cubicBezTo>
                  <a:cubicBezTo>
                    <a:pt x="1866364" y="1927417"/>
                    <a:pt x="1859576" y="1927223"/>
                    <a:pt x="1858800" y="1931587"/>
                  </a:cubicBezTo>
                  <a:cubicBezTo>
                    <a:pt x="1849004" y="1983086"/>
                    <a:pt x="1847453" y="2035360"/>
                    <a:pt x="1836008" y="2086665"/>
                  </a:cubicBezTo>
                  <a:cubicBezTo>
                    <a:pt x="1836493" y="2065231"/>
                    <a:pt x="1836784" y="2043701"/>
                    <a:pt x="1836106" y="2022655"/>
                  </a:cubicBezTo>
                  <a:cubicBezTo>
                    <a:pt x="1834263" y="1970672"/>
                    <a:pt x="1840664" y="1879798"/>
                    <a:pt x="1806719" y="1835379"/>
                  </a:cubicBezTo>
                  <a:cubicBezTo>
                    <a:pt x="1802355" y="1829657"/>
                    <a:pt x="1793627" y="1833634"/>
                    <a:pt x="1795372" y="1840714"/>
                  </a:cubicBezTo>
                  <a:cubicBezTo>
                    <a:pt x="1815545" y="1920240"/>
                    <a:pt x="1823692" y="2011599"/>
                    <a:pt x="1819327" y="2100727"/>
                  </a:cubicBezTo>
                  <a:cubicBezTo>
                    <a:pt x="1813605" y="2067462"/>
                    <a:pt x="1806622" y="2033809"/>
                    <a:pt x="1800512" y="2001028"/>
                  </a:cubicBezTo>
                  <a:close/>
                  <a:moveTo>
                    <a:pt x="1140440" y="2366754"/>
                  </a:moveTo>
                  <a:cubicBezTo>
                    <a:pt x="1137143" y="2361323"/>
                    <a:pt x="1129093" y="2364718"/>
                    <a:pt x="1130354" y="2370828"/>
                  </a:cubicBezTo>
                  <a:cubicBezTo>
                    <a:pt x="1140343" y="2421550"/>
                    <a:pt x="1158867" y="2470333"/>
                    <a:pt x="1174966" y="2519892"/>
                  </a:cubicBezTo>
                  <a:cubicBezTo>
                    <a:pt x="1170408" y="2509224"/>
                    <a:pt x="1165171" y="2499331"/>
                    <a:pt x="1159546" y="2489730"/>
                  </a:cubicBezTo>
                  <a:cubicBezTo>
                    <a:pt x="1160031" y="2488663"/>
                    <a:pt x="1160225" y="2487402"/>
                    <a:pt x="1159449" y="2485948"/>
                  </a:cubicBezTo>
                  <a:cubicBezTo>
                    <a:pt x="1140246" y="2448415"/>
                    <a:pt x="1127832" y="2407973"/>
                    <a:pt x="1103295" y="2372573"/>
                  </a:cubicBezTo>
                  <a:cubicBezTo>
                    <a:pt x="1069739" y="2324275"/>
                    <a:pt x="1033564" y="2278790"/>
                    <a:pt x="998843" y="2231656"/>
                  </a:cubicBezTo>
                  <a:cubicBezTo>
                    <a:pt x="994867" y="2226225"/>
                    <a:pt x="985848" y="2231656"/>
                    <a:pt x="987593" y="2237766"/>
                  </a:cubicBezTo>
                  <a:cubicBezTo>
                    <a:pt x="1000395" y="2283251"/>
                    <a:pt x="1046269" y="2328155"/>
                    <a:pt x="1074200" y="2365688"/>
                  </a:cubicBezTo>
                  <a:cubicBezTo>
                    <a:pt x="1087293" y="2383242"/>
                    <a:pt x="1098349" y="2402056"/>
                    <a:pt x="1109211" y="2420968"/>
                  </a:cubicBezTo>
                  <a:cubicBezTo>
                    <a:pt x="1085159" y="2392455"/>
                    <a:pt x="1059846" y="2364330"/>
                    <a:pt x="1038510" y="2330773"/>
                  </a:cubicBezTo>
                  <a:cubicBezTo>
                    <a:pt x="1018240" y="2298769"/>
                    <a:pt x="993994" y="2279954"/>
                    <a:pt x="967518" y="2264242"/>
                  </a:cubicBezTo>
                  <a:cubicBezTo>
                    <a:pt x="945017" y="2242809"/>
                    <a:pt x="923002" y="2220988"/>
                    <a:pt x="903993" y="2196160"/>
                  </a:cubicBezTo>
                  <a:cubicBezTo>
                    <a:pt x="886439" y="2173174"/>
                    <a:pt x="875868" y="2144467"/>
                    <a:pt x="856374" y="2123228"/>
                  </a:cubicBezTo>
                  <a:cubicBezTo>
                    <a:pt x="852786" y="2119348"/>
                    <a:pt x="844542" y="2121967"/>
                    <a:pt x="846191" y="2127980"/>
                  </a:cubicBezTo>
                  <a:cubicBezTo>
                    <a:pt x="857732" y="2169004"/>
                    <a:pt x="881687" y="2203142"/>
                    <a:pt x="910685" y="2233111"/>
                  </a:cubicBezTo>
                  <a:cubicBezTo>
                    <a:pt x="897010" y="2225546"/>
                    <a:pt x="883142" y="2217302"/>
                    <a:pt x="868982" y="2207022"/>
                  </a:cubicBezTo>
                  <a:cubicBezTo>
                    <a:pt x="862969" y="2202658"/>
                    <a:pt x="857053" y="2198196"/>
                    <a:pt x="851040" y="2193832"/>
                  </a:cubicBezTo>
                  <a:cubicBezTo>
                    <a:pt x="843087" y="2182679"/>
                    <a:pt x="834553" y="2171817"/>
                    <a:pt x="826406" y="2161051"/>
                  </a:cubicBezTo>
                  <a:cubicBezTo>
                    <a:pt x="812731" y="2142819"/>
                    <a:pt x="800705" y="2122161"/>
                    <a:pt x="782666" y="2108098"/>
                  </a:cubicBezTo>
                  <a:cubicBezTo>
                    <a:pt x="779660" y="2105771"/>
                    <a:pt x="774714" y="2109359"/>
                    <a:pt x="775877" y="2112850"/>
                  </a:cubicBezTo>
                  <a:cubicBezTo>
                    <a:pt x="781793" y="2129920"/>
                    <a:pt x="792947" y="2144467"/>
                    <a:pt x="804294" y="2158627"/>
                  </a:cubicBezTo>
                  <a:cubicBezTo>
                    <a:pt x="745327" y="2112850"/>
                    <a:pt x="688689" y="2063001"/>
                    <a:pt x="644367" y="2004713"/>
                  </a:cubicBezTo>
                  <a:cubicBezTo>
                    <a:pt x="632438" y="1989002"/>
                    <a:pt x="620218" y="1974164"/>
                    <a:pt x="600627" y="1968150"/>
                  </a:cubicBezTo>
                  <a:cubicBezTo>
                    <a:pt x="586177" y="1963689"/>
                    <a:pt x="570369" y="1967278"/>
                    <a:pt x="555627" y="1963980"/>
                  </a:cubicBezTo>
                  <a:cubicBezTo>
                    <a:pt x="531963" y="1958646"/>
                    <a:pt x="511014" y="1945359"/>
                    <a:pt x="486962" y="1940122"/>
                  </a:cubicBezTo>
                  <a:cubicBezTo>
                    <a:pt x="444774" y="1930909"/>
                    <a:pt x="398804" y="1931491"/>
                    <a:pt x="356907" y="1923247"/>
                  </a:cubicBezTo>
                  <a:cubicBezTo>
                    <a:pt x="351767" y="1922180"/>
                    <a:pt x="283005" y="1907245"/>
                    <a:pt x="279611" y="1898419"/>
                  </a:cubicBezTo>
                  <a:cubicBezTo>
                    <a:pt x="273016" y="1881059"/>
                    <a:pt x="298523" y="1850897"/>
                    <a:pt x="306669" y="1838580"/>
                  </a:cubicBezTo>
                  <a:cubicBezTo>
                    <a:pt x="330527" y="1802696"/>
                    <a:pt x="352349" y="1776510"/>
                    <a:pt x="398319" y="1762157"/>
                  </a:cubicBezTo>
                  <a:cubicBezTo>
                    <a:pt x="398222" y="1762739"/>
                    <a:pt x="430324" y="1754980"/>
                    <a:pt x="436531" y="1752555"/>
                  </a:cubicBezTo>
                  <a:cubicBezTo>
                    <a:pt x="435561" y="1755271"/>
                    <a:pt x="437016" y="1765066"/>
                    <a:pt x="439634" y="1776607"/>
                  </a:cubicBezTo>
                  <a:cubicBezTo>
                    <a:pt x="439246" y="1783493"/>
                    <a:pt x="441671" y="1790573"/>
                    <a:pt x="444774" y="1797556"/>
                  </a:cubicBezTo>
                  <a:cubicBezTo>
                    <a:pt x="449527" y="1815013"/>
                    <a:pt x="454376" y="1828979"/>
                    <a:pt x="454279" y="1820929"/>
                  </a:cubicBezTo>
                  <a:cubicBezTo>
                    <a:pt x="456606" y="1832664"/>
                    <a:pt x="473094" y="1831403"/>
                    <a:pt x="472900" y="1819280"/>
                  </a:cubicBezTo>
                  <a:cubicBezTo>
                    <a:pt x="472706" y="1807060"/>
                    <a:pt x="470281" y="1794064"/>
                    <a:pt x="466790" y="1781262"/>
                  </a:cubicBezTo>
                  <a:cubicBezTo>
                    <a:pt x="467178" y="1770982"/>
                    <a:pt x="471639" y="1765357"/>
                    <a:pt x="486089" y="1773213"/>
                  </a:cubicBezTo>
                  <a:cubicBezTo>
                    <a:pt x="511208" y="1786694"/>
                    <a:pt x="530702" y="1851285"/>
                    <a:pt x="543601" y="1876889"/>
                  </a:cubicBezTo>
                  <a:cubicBezTo>
                    <a:pt x="547480" y="1884647"/>
                    <a:pt x="558827" y="1878052"/>
                    <a:pt x="556694" y="1870585"/>
                  </a:cubicBezTo>
                  <a:cubicBezTo>
                    <a:pt x="552039" y="1854679"/>
                    <a:pt x="538170" y="1809873"/>
                    <a:pt x="518773" y="1778450"/>
                  </a:cubicBezTo>
                  <a:cubicBezTo>
                    <a:pt x="518773" y="1742566"/>
                    <a:pt x="530508" y="1685733"/>
                    <a:pt x="563483" y="1719484"/>
                  </a:cubicBezTo>
                  <a:cubicBezTo>
                    <a:pt x="566877" y="1722975"/>
                    <a:pt x="572211" y="1724333"/>
                    <a:pt x="576285" y="1720939"/>
                  </a:cubicBezTo>
                  <a:cubicBezTo>
                    <a:pt x="600821" y="1700669"/>
                    <a:pt x="639906" y="1687382"/>
                    <a:pt x="670359" y="1698341"/>
                  </a:cubicBezTo>
                  <a:cubicBezTo>
                    <a:pt x="702752" y="1710076"/>
                    <a:pt x="714584" y="1739365"/>
                    <a:pt x="730586" y="1765357"/>
                  </a:cubicBezTo>
                  <a:cubicBezTo>
                    <a:pt x="739024" y="1778935"/>
                    <a:pt x="730683" y="1780487"/>
                    <a:pt x="743291" y="1789021"/>
                  </a:cubicBezTo>
                  <a:cubicBezTo>
                    <a:pt x="746782" y="1791349"/>
                    <a:pt x="752504" y="1791640"/>
                    <a:pt x="755608" y="1788439"/>
                  </a:cubicBezTo>
                  <a:cubicBezTo>
                    <a:pt x="775877" y="1767491"/>
                    <a:pt x="805457" y="1675162"/>
                    <a:pt x="818162" y="1743730"/>
                  </a:cubicBezTo>
                  <a:cubicBezTo>
                    <a:pt x="822721" y="1768364"/>
                    <a:pt x="827667" y="1790767"/>
                    <a:pt x="833486" y="1812685"/>
                  </a:cubicBezTo>
                  <a:cubicBezTo>
                    <a:pt x="833583" y="1813849"/>
                    <a:pt x="833583" y="1814916"/>
                    <a:pt x="833583" y="1816080"/>
                  </a:cubicBezTo>
                  <a:cubicBezTo>
                    <a:pt x="833680" y="1817340"/>
                    <a:pt x="834262" y="1818310"/>
                    <a:pt x="835038" y="1818989"/>
                  </a:cubicBezTo>
                  <a:cubicBezTo>
                    <a:pt x="843087" y="1847793"/>
                    <a:pt x="853368" y="1875531"/>
                    <a:pt x="868982" y="1905208"/>
                  </a:cubicBezTo>
                  <a:cubicBezTo>
                    <a:pt x="871407" y="1909863"/>
                    <a:pt x="879359" y="1907729"/>
                    <a:pt x="878971" y="1902395"/>
                  </a:cubicBezTo>
                  <a:cubicBezTo>
                    <a:pt x="876450" y="1861953"/>
                    <a:pt x="854434" y="1822966"/>
                    <a:pt x="843863" y="1781941"/>
                  </a:cubicBezTo>
                  <a:cubicBezTo>
                    <a:pt x="843475" y="1770012"/>
                    <a:pt x="847258" y="1758471"/>
                    <a:pt x="873443" y="1739365"/>
                  </a:cubicBezTo>
                  <a:cubicBezTo>
                    <a:pt x="879068" y="1735292"/>
                    <a:pt x="909521" y="1717156"/>
                    <a:pt x="918250" y="1717447"/>
                  </a:cubicBezTo>
                  <a:cubicBezTo>
                    <a:pt x="994964" y="1720066"/>
                    <a:pt x="991958" y="1828300"/>
                    <a:pt x="985072" y="1879992"/>
                  </a:cubicBezTo>
                  <a:cubicBezTo>
                    <a:pt x="983132" y="1894734"/>
                    <a:pt x="979253" y="1899874"/>
                    <a:pt x="983229" y="1914906"/>
                  </a:cubicBezTo>
                  <a:cubicBezTo>
                    <a:pt x="984296" y="1919077"/>
                    <a:pt x="989824" y="1921986"/>
                    <a:pt x="993800" y="1920337"/>
                  </a:cubicBezTo>
                  <a:cubicBezTo>
                    <a:pt x="1035891" y="1902783"/>
                    <a:pt x="1047238" y="1852255"/>
                    <a:pt x="1102713" y="1847309"/>
                  </a:cubicBezTo>
                  <a:cubicBezTo>
                    <a:pt x="1155181" y="1842653"/>
                    <a:pt x="1232090" y="1876210"/>
                    <a:pt x="1227532" y="1938473"/>
                  </a:cubicBezTo>
                  <a:cubicBezTo>
                    <a:pt x="1227047" y="1945553"/>
                    <a:pt x="1238103" y="1949336"/>
                    <a:pt x="1242176" y="1943614"/>
                  </a:cubicBezTo>
                  <a:cubicBezTo>
                    <a:pt x="1265549" y="1911124"/>
                    <a:pt x="1302015" y="1896188"/>
                    <a:pt x="1299009" y="1964853"/>
                  </a:cubicBezTo>
                  <a:cubicBezTo>
                    <a:pt x="1297651" y="1994530"/>
                    <a:pt x="1285334" y="2018388"/>
                    <a:pt x="1289407" y="2049423"/>
                  </a:cubicBezTo>
                  <a:cubicBezTo>
                    <a:pt x="1290377" y="2057182"/>
                    <a:pt x="1303373" y="2057861"/>
                    <a:pt x="1303470" y="2049617"/>
                  </a:cubicBezTo>
                  <a:cubicBezTo>
                    <a:pt x="1304149" y="2012375"/>
                    <a:pt x="1311326" y="1992687"/>
                    <a:pt x="1319957" y="1961459"/>
                  </a:cubicBezTo>
                  <a:cubicBezTo>
                    <a:pt x="1328977" y="1952536"/>
                    <a:pt x="1337705" y="1938958"/>
                    <a:pt x="1350798" y="1941965"/>
                  </a:cubicBezTo>
                  <a:cubicBezTo>
                    <a:pt x="1373201" y="1947105"/>
                    <a:pt x="1362339" y="1976879"/>
                    <a:pt x="1357296" y="1989487"/>
                  </a:cubicBezTo>
                  <a:cubicBezTo>
                    <a:pt x="1353611" y="1998603"/>
                    <a:pt x="1348180" y="2007817"/>
                    <a:pt x="1346240" y="2017612"/>
                  </a:cubicBezTo>
                  <a:cubicBezTo>
                    <a:pt x="1344300" y="2027796"/>
                    <a:pt x="1347889" y="2037494"/>
                    <a:pt x="1350992" y="2047192"/>
                  </a:cubicBezTo>
                  <a:cubicBezTo>
                    <a:pt x="1352447" y="2051945"/>
                    <a:pt x="1359527" y="2051654"/>
                    <a:pt x="1359818" y="2046417"/>
                  </a:cubicBezTo>
                  <a:cubicBezTo>
                    <a:pt x="1360787" y="2030511"/>
                    <a:pt x="1362921" y="2018776"/>
                    <a:pt x="1369128" y="2004325"/>
                  </a:cubicBezTo>
                  <a:cubicBezTo>
                    <a:pt x="1371359" y="1999185"/>
                    <a:pt x="1373298" y="1993948"/>
                    <a:pt x="1375238" y="1988614"/>
                  </a:cubicBezTo>
                  <a:cubicBezTo>
                    <a:pt x="1376499" y="1989002"/>
                    <a:pt x="1377857" y="1989002"/>
                    <a:pt x="1379311" y="1988226"/>
                  </a:cubicBezTo>
                  <a:cubicBezTo>
                    <a:pt x="1399581" y="1977558"/>
                    <a:pt x="1396962" y="1961362"/>
                    <a:pt x="1416553" y="1980758"/>
                  </a:cubicBezTo>
                  <a:cubicBezTo>
                    <a:pt x="1419754" y="1983862"/>
                    <a:pt x="1443030" y="2005489"/>
                    <a:pt x="1443224" y="2011405"/>
                  </a:cubicBezTo>
                  <a:cubicBezTo>
                    <a:pt x="1443321" y="2015091"/>
                    <a:pt x="1429840" y="2031481"/>
                    <a:pt x="1428579" y="2037688"/>
                  </a:cubicBezTo>
                  <a:cubicBezTo>
                    <a:pt x="1425864" y="2050393"/>
                    <a:pt x="1429161" y="2063486"/>
                    <a:pt x="1427609" y="2076384"/>
                  </a:cubicBezTo>
                  <a:cubicBezTo>
                    <a:pt x="1426543" y="2085307"/>
                    <a:pt x="1439053" y="2091999"/>
                    <a:pt x="1443515" y="2082495"/>
                  </a:cubicBezTo>
                  <a:cubicBezTo>
                    <a:pt x="1449625" y="2069305"/>
                    <a:pt x="1455735" y="2056115"/>
                    <a:pt x="1461748" y="2042828"/>
                  </a:cubicBezTo>
                  <a:cubicBezTo>
                    <a:pt x="1494528" y="2083852"/>
                    <a:pt x="1387361" y="2229328"/>
                    <a:pt x="1403460" y="2275783"/>
                  </a:cubicBezTo>
                  <a:cubicBezTo>
                    <a:pt x="1405012" y="2280245"/>
                    <a:pt x="1412965" y="2280633"/>
                    <a:pt x="1413450" y="2275202"/>
                  </a:cubicBezTo>
                  <a:cubicBezTo>
                    <a:pt x="1414904" y="2259102"/>
                    <a:pt x="1426736" y="2236796"/>
                    <a:pt x="1431198" y="2220212"/>
                  </a:cubicBezTo>
                  <a:cubicBezTo>
                    <a:pt x="1436047" y="2202270"/>
                    <a:pt x="1442933" y="2185588"/>
                    <a:pt x="1450400" y="2168616"/>
                  </a:cubicBezTo>
                  <a:cubicBezTo>
                    <a:pt x="1455250" y="2157657"/>
                    <a:pt x="1460196" y="2146795"/>
                    <a:pt x="1464851" y="2135933"/>
                  </a:cubicBezTo>
                  <a:cubicBezTo>
                    <a:pt x="1464948" y="2135836"/>
                    <a:pt x="1465142" y="2135836"/>
                    <a:pt x="1465336" y="2135739"/>
                  </a:cubicBezTo>
                  <a:cubicBezTo>
                    <a:pt x="1523914" y="2073184"/>
                    <a:pt x="1495789" y="2154069"/>
                    <a:pt x="1489776" y="2185976"/>
                  </a:cubicBezTo>
                  <a:cubicBezTo>
                    <a:pt x="1488030" y="2195384"/>
                    <a:pt x="1501414" y="2199263"/>
                    <a:pt x="1505487" y="2190923"/>
                  </a:cubicBezTo>
                  <a:cubicBezTo>
                    <a:pt x="1524302" y="2152808"/>
                    <a:pt x="1547869" y="2173465"/>
                    <a:pt x="1570854" y="2191601"/>
                  </a:cubicBezTo>
                  <a:cubicBezTo>
                    <a:pt x="1625553" y="2234856"/>
                    <a:pt x="1643592" y="2305267"/>
                    <a:pt x="1612655" y="2370731"/>
                  </a:cubicBezTo>
                  <a:cubicBezTo>
                    <a:pt x="1576383" y="2447348"/>
                    <a:pt x="1488515" y="2497198"/>
                    <a:pt x="1442642" y="2568384"/>
                  </a:cubicBezTo>
                  <a:cubicBezTo>
                    <a:pt x="1415486" y="2610572"/>
                    <a:pt x="1406273" y="2660421"/>
                    <a:pt x="1384064" y="2705034"/>
                  </a:cubicBezTo>
                  <a:cubicBezTo>
                    <a:pt x="1370292" y="2732675"/>
                    <a:pt x="1354096" y="2758957"/>
                    <a:pt x="1337511" y="2785046"/>
                  </a:cubicBezTo>
                  <a:cubicBezTo>
                    <a:pt x="1346240" y="2763806"/>
                    <a:pt x="1354483" y="2741985"/>
                    <a:pt x="1363115" y="2718612"/>
                  </a:cubicBezTo>
                  <a:cubicBezTo>
                    <a:pt x="1385421" y="2657512"/>
                    <a:pt x="1393083" y="2592727"/>
                    <a:pt x="1414710" y="2531433"/>
                  </a:cubicBezTo>
                  <a:cubicBezTo>
                    <a:pt x="1416747" y="2525614"/>
                    <a:pt x="1407631" y="2520959"/>
                    <a:pt x="1403945" y="2525808"/>
                  </a:cubicBezTo>
                  <a:cubicBezTo>
                    <a:pt x="1369613" y="2571099"/>
                    <a:pt x="1368158" y="2648105"/>
                    <a:pt x="1350022" y="2701058"/>
                  </a:cubicBezTo>
                  <a:cubicBezTo>
                    <a:pt x="1336153" y="2741791"/>
                    <a:pt x="1323255" y="2783106"/>
                    <a:pt x="1304052" y="2821415"/>
                  </a:cubicBezTo>
                  <a:cubicBezTo>
                    <a:pt x="1325194" y="2746737"/>
                    <a:pt x="1335184" y="2667598"/>
                    <a:pt x="1341003" y="2598158"/>
                  </a:cubicBezTo>
                  <a:cubicBezTo>
                    <a:pt x="1341585" y="2591466"/>
                    <a:pt x="1332468" y="2588072"/>
                    <a:pt x="1329462" y="2594570"/>
                  </a:cubicBezTo>
                  <a:cubicBezTo>
                    <a:pt x="1309386" y="2637630"/>
                    <a:pt x="1310356" y="2694560"/>
                    <a:pt x="1300851" y="2741597"/>
                  </a:cubicBezTo>
                  <a:cubicBezTo>
                    <a:pt x="1292996" y="2780294"/>
                    <a:pt x="1281261" y="2818602"/>
                    <a:pt x="1267101" y="2856038"/>
                  </a:cubicBezTo>
                  <a:cubicBezTo>
                    <a:pt x="1271659" y="2825100"/>
                    <a:pt x="1273696" y="2793871"/>
                    <a:pt x="1276217" y="2768268"/>
                  </a:cubicBezTo>
                  <a:cubicBezTo>
                    <a:pt x="1283297" y="2696403"/>
                    <a:pt x="1280970" y="2625604"/>
                    <a:pt x="1260506" y="2556067"/>
                  </a:cubicBezTo>
                  <a:cubicBezTo>
                    <a:pt x="1258760" y="2550151"/>
                    <a:pt x="1249935" y="2551412"/>
                    <a:pt x="1249935" y="2557522"/>
                  </a:cubicBezTo>
                  <a:cubicBezTo>
                    <a:pt x="1249547" y="2623859"/>
                    <a:pt x="1261961" y="2687286"/>
                    <a:pt x="1257015" y="2754205"/>
                  </a:cubicBezTo>
                  <a:cubicBezTo>
                    <a:pt x="1256433" y="2748483"/>
                    <a:pt x="1255851" y="2742761"/>
                    <a:pt x="1255269" y="2737718"/>
                  </a:cubicBezTo>
                  <a:cubicBezTo>
                    <a:pt x="1251293" y="2702125"/>
                    <a:pt x="1252747" y="2660034"/>
                    <a:pt x="1239654" y="2626574"/>
                  </a:cubicBezTo>
                  <a:cubicBezTo>
                    <a:pt x="1237327" y="2620755"/>
                    <a:pt x="1229956" y="2624247"/>
                    <a:pt x="1229083" y="2628902"/>
                  </a:cubicBezTo>
                  <a:cubicBezTo>
                    <a:pt x="1228113" y="2634139"/>
                    <a:pt x="1228307" y="2639764"/>
                    <a:pt x="1228210" y="2645389"/>
                  </a:cubicBezTo>
                  <a:cubicBezTo>
                    <a:pt x="1227628" y="2642867"/>
                    <a:pt x="1227144" y="2640152"/>
                    <a:pt x="1226659" y="2637727"/>
                  </a:cubicBezTo>
                  <a:cubicBezTo>
                    <a:pt x="1206486" y="2544623"/>
                    <a:pt x="1190581" y="2449385"/>
                    <a:pt x="1140440" y="2366754"/>
                  </a:cubicBezTo>
                  <a:close/>
                  <a:moveTo>
                    <a:pt x="1543602" y="2908700"/>
                  </a:moveTo>
                  <a:cubicBezTo>
                    <a:pt x="1488418" y="2922569"/>
                    <a:pt x="1432846" y="2945360"/>
                    <a:pt x="1378438" y="2972419"/>
                  </a:cubicBezTo>
                  <a:cubicBezTo>
                    <a:pt x="1395702" y="2959132"/>
                    <a:pt x="1412868" y="2945942"/>
                    <a:pt x="1430422" y="2933722"/>
                  </a:cubicBezTo>
                  <a:cubicBezTo>
                    <a:pt x="1494431" y="2888916"/>
                    <a:pt x="1561932" y="2848667"/>
                    <a:pt x="1624681" y="2802212"/>
                  </a:cubicBezTo>
                  <a:cubicBezTo>
                    <a:pt x="1629045" y="2799012"/>
                    <a:pt x="1624002" y="2792514"/>
                    <a:pt x="1619540" y="2794744"/>
                  </a:cubicBezTo>
                  <a:cubicBezTo>
                    <a:pt x="1557471" y="2824712"/>
                    <a:pt x="1499571" y="2863506"/>
                    <a:pt x="1442642" y="2902105"/>
                  </a:cubicBezTo>
                  <a:cubicBezTo>
                    <a:pt x="1413838" y="2921599"/>
                    <a:pt x="1383094" y="2941384"/>
                    <a:pt x="1353320" y="2962527"/>
                  </a:cubicBezTo>
                  <a:cubicBezTo>
                    <a:pt x="1424312" y="2905403"/>
                    <a:pt x="1498989" y="2852935"/>
                    <a:pt x="1565811" y="2789410"/>
                  </a:cubicBezTo>
                  <a:cubicBezTo>
                    <a:pt x="1609454" y="2747998"/>
                    <a:pt x="1651545" y="2705616"/>
                    <a:pt x="1700037" y="2669732"/>
                  </a:cubicBezTo>
                  <a:cubicBezTo>
                    <a:pt x="1737861" y="2641704"/>
                    <a:pt x="1773745" y="2606498"/>
                    <a:pt x="1820394" y="2600485"/>
                  </a:cubicBezTo>
                  <a:cubicBezTo>
                    <a:pt x="1840470" y="2597867"/>
                    <a:pt x="1860836" y="2596218"/>
                    <a:pt x="1881106" y="2595539"/>
                  </a:cubicBezTo>
                  <a:cubicBezTo>
                    <a:pt x="1901085" y="2594957"/>
                    <a:pt x="1917087" y="2597576"/>
                    <a:pt x="1935126" y="2599807"/>
                  </a:cubicBezTo>
                  <a:cubicBezTo>
                    <a:pt x="1904285" y="2612803"/>
                    <a:pt x="1873056" y="2636661"/>
                    <a:pt x="1862485" y="2660519"/>
                  </a:cubicBezTo>
                  <a:cubicBezTo>
                    <a:pt x="1859867" y="2666531"/>
                    <a:pt x="1866170" y="2671284"/>
                    <a:pt x="1871505" y="2668471"/>
                  </a:cubicBezTo>
                  <a:cubicBezTo>
                    <a:pt x="1891483" y="2657803"/>
                    <a:pt x="1906419" y="2639085"/>
                    <a:pt x="1925234" y="2626380"/>
                  </a:cubicBezTo>
                  <a:cubicBezTo>
                    <a:pt x="1938908" y="2617070"/>
                    <a:pt x="1954426" y="2610572"/>
                    <a:pt x="1968392" y="2601746"/>
                  </a:cubicBezTo>
                  <a:cubicBezTo>
                    <a:pt x="1990698" y="2601940"/>
                    <a:pt x="2013198" y="2604753"/>
                    <a:pt x="1995547" y="2637921"/>
                  </a:cubicBezTo>
                  <a:cubicBezTo>
                    <a:pt x="1994674" y="2639570"/>
                    <a:pt x="1994577" y="2641316"/>
                    <a:pt x="1994771" y="2642867"/>
                  </a:cubicBezTo>
                  <a:cubicBezTo>
                    <a:pt x="1984976" y="2650529"/>
                    <a:pt x="1975471" y="2658579"/>
                    <a:pt x="1965870" y="2666241"/>
                  </a:cubicBezTo>
                  <a:cubicBezTo>
                    <a:pt x="1953165" y="2676521"/>
                    <a:pt x="1939296" y="2686413"/>
                    <a:pt x="1929792" y="2699894"/>
                  </a:cubicBezTo>
                  <a:cubicBezTo>
                    <a:pt x="1926494" y="2704646"/>
                    <a:pt x="1930180" y="2712211"/>
                    <a:pt x="1936484" y="2709883"/>
                  </a:cubicBezTo>
                  <a:cubicBezTo>
                    <a:pt x="1964027" y="2699797"/>
                    <a:pt x="1994577" y="2671284"/>
                    <a:pt x="2013489" y="2645971"/>
                  </a:cubicBezTo>
                  <a:cubicBezTo>
                    <a:pt x="2025127" y="2639958"/>
                    <a:pt x="2029879" y="2640249"/>
                    <a:pt x="2042196" y="2635885"/>
                  </a:cubicBezTo>
                  <a:cubicBezTo>
                    <a:pt x="2047142" y="2634139"/>
                    <a:pt x="2057423" y="2623956"/>
                    <a:pt x="2061884" y="2624441"/>
                  </a:cubicBezTo>
                  <a:cubicBezTo>
                    <a:pt x="2080990" y="2626477"/>
                    <a:pt x="2093889" y="2663331"/>
                    <a:pt x="2086033" y="2678364"/>
                  </a:cubicBezTo>
                  <a:cubicBezTo>
                    <a:pt x="2085742" y="2678849"/>
                    <a:pt x="2086033" y="2679333"/>
                    <a:pt x="2085936" y="2679818"/>
                  </a:cubicBezTo>
                  <a:cubicBezTo>
                    <a:pt x="2070031" y="2695821"/>
                    <a:pt x="2055774" y="2712696"/>
                    <a:pt x="2044233" y="2725692"/>
                  </a:cubicBezTo>
                  <a:cubicBezTo>
                    <a:pt x="2009319" y="2764873"/>
                    <a:pt x="1955590" y="2783882"/>
                    <a:pt x="1924458" y="2825197"/>
                  </a:cubicBezTo>
                  <a:cubicBezTo>
                    <a:pt x="1920094" y="2830919"/>
                    <a:pt x="1926398" y="2837902"/>
                    <a:pt x="1932604" y="2834411"/>
                  </a:cubicBezTo>
                  <a:cubicBezTo>
                    <a:pt x="1982357" y="2806673"/>
                    <a:pt x="2029297" y="2777384"/>
                    <a:pt x="2066248" y="2733354"/>
                  </a:cubicBezTo>
                  <a:cubicBezTo>
                    <a:pt x="2083899" y="2712308"/>
                    <a:pt x="2108436" y="2680303"/>
                    <a:pt x="2132391" y="2665271"/>
                  </a:cubicBezTo>
                  <a:cubicBezTo>
                    <a:pt x="2156055" y="2650335"/>
                    <a:pt x="2179623" y="2645874"/>
                    <a:pt x="2204935" y="2658288"/>
                  </a:cubicBezTo>
                  <a:cubicBezTo>
                    <a:pt x="2228793" y="2670023"/>
                    <a:pt x="2262253" y="2699894"/>
                    <a:pt x="2235776" y="2730153"/>
                  </a:cubicBezTo>
                  <a:cubicBezTo>
                    <a:pt x="2235194" y="2730832"/>
                    <a:pt x="2235485" y="2731414"/>
                    <a:pt x="2235097" y="2732093"/>
                  </a:cubicBezTo>
                  <a:cubicBezTo>
                    <a:pt x="2230151" y="2735778"/>
                    <a:pt x="2226175" y="2740336"/>
                    <a:pt x="2225690" y="2746446"/>
                  </a:cubicBezTo>
                  <a:cubicBezTo>
                    <a:pt x="2225399" y="2750326"/>
                    <a:pt x="2229278" y="2752362"/>
                    <a:pt x="2232576" y="2751877"/>
                  </a:cubicBezTo>
                  <a:cubicBezTo>
                    <a:pt x="2248384" y="2749550"/>
                    <a:pt x="2266229" y="2726080"/>
                    <a:pt x="2280777" y="2746931"/>
                  </a:cubicBezTo>
                  <a:cubicBezTo>
                    <a:pt x="2291348" y="2762061"/>
                    <a:pt x="2270884" y="2778451"/>
                    <a:pt x="2259440" y="2788052"/>
                  </a:cubicBezTo>
                  <a:cubicBezTo>
                    <a:pt x="2255561" y="2789604"/>
                    <a:pt x="2251779" y="2791253"/>
                    <a:pt x="2247802" y="2792611"/>
                  </a:cubicBezTo>
                  <a:cubicBezTo>
                    <a:pt x="2237425" y="2796393"/>
                    <a:pt x="2223847" y="2806576"/>
                    <a:pt x="2213179" y="2808031"/>
                  </a:cubicBezTo>
                  <a:cubicBezTo>
                    <a:pt x="2208621" y="2808710"/>
                    <a:pt x="2207554" y="2816081"/>
                    <a:pt x="2211627" y="2818020"/>
                  </a:cubicBezTo>
                  <a:cubicBezTo>
                    <a:pt x="2222102" y="2823064"/>
                    <a:pt x="2230248" y="2818505"/>
                    <a:pt x="2240432" y="2814432"/>
                  </a:cubicBezTo>
                  <a:cubicBezTo>
                    <a:pt x="2262544" y="2805606"/>
                    <a:pt x="2285044" y="2799497"/>
                    <a:pt x="2307738" y="2792708"/>
                  </a:cubicBezTo>
                  <a:cubicBezTo>
                    <a:pt x="2317728" y="2789701"/>
                    <a:pt x="2319958" y="2785434"/>
                    <a:pt x="2329172" y="2791738"/>
                  </a:cubicBezTo>
                  <a:cubicBezTo>
                    <a:pt x="2338385" y="2798042"/>
                    <a:pt x="2333342" y="2796296"/>
                    <a:pt x="2336155" y="2804055"/>
                  </a:cubicBezTo>
                  <a:cubicBezTo>
                    <a:pt x="2337997" y="2809098"/>
                    <a:pt x="2338482" y="2813559"/>
                    <a:pt x="2341586" y="2818214"/>
                  </a:cubicBezTo>
                  <a:cubicBezTo>
                    <a:pt x="2343234" y="2820639"/>
                    <a:pt x="2347211" y="2823160"/>
                    <a:pt x="2348278" y="2825682"/>
                  </a:cubicBezTo>
                  <a:cubicBezTo>
                    <a:pt x="2351866" y="2834702"/>
                    <a:pt x="2341780" y="2841684"/>
                    <a:pt x="2336155" y="2848182"/>
                  </a:cubicBezTo>
                  <a:cubicBezTo>
                    <a:pt x="2331499" y="2853516"/>
                    <a:pt x="2326844" y="2858463"/>
                    <a:pt x="2322577" y="2863894"/>
                  </a:cubicBezTo>
                  <a:cubicBezTo>
                    <a:pt x="2309872" y="2868452"/>
                    <a:pt x="2297458" y="2873592"/>
                    <a:pt x="2286499" y="2874950"/>
                  </a:cubicBezTo>
                  <a:cubicBezTo>
                    <a:pt x="2267102" y="2877471"/>
                    <a:pt x="2250518" y="2879120"/>
                    <a:pt x="2232382" y="2886200"/>
                  </a:cubicBezTo>
                  <a:cubicBezTo>
                    <a:pt x="2218416" y="2891631"/>
                    <a:pt x="2200377" y="2903560"/>
                    <a:pt x="2185636" y="2907052"/>
                  </a:cubicBezTo>
                  <a:cubicBezTo>
                    <a:pt x="2181465" y="2908021"/>
                    <a:pt x="2181174" y="2915004"/>
                    <a:pt x="2185151" y="2916459"/>
                  </a:cubicBezTo>
                  <a:cubicBezTo>
                    <a:pt x="2197080" y="2920823"/>
                    <a:pt x="2211336" y="2913647"/>
                    <a:pt x="2222974" y="2909864"/>
                  </a:cubicBezTo>
                  <a:cubicBezTo>
                    <a:pt x="2247317" y="2901912"/>
                    <a:pt x="2269042" y="2898323"/>
                    <a:pt x="2294645" y="2894541"/>
                  </a:cubicBezTo>
                  <a:cubicBezTo>
                    <a:pt x="2313460" y="2891728"/>
                    <a:pt x="2344592" y="2872137"/>
                    <a:pt x="2363116" y="2879314"/>
                  </a:cubicBezTo>
                  <a:cubicBezTo>
                    <a:pt x="2364959" y="2879993"/>
                    <a:pt x="2371166" y="2885909"/>
                    <a:pt x="2373008" y="2887558"/>
                  </a:cubicBezTo>
                  <a:cubicBezTo>
                    <a:pt x="2384937" y="2889207"/>
                    <a:pt x="2390175" y="2897547"/>
                    <a:pt x="2388526" y="2912580"/>
                  </a:cubicBezTo>
                  <a:cubicBezTo>
                    <a:pt x="2381931" y="2920436"/>
                    <a:pt x="2373881" y="2924994"/>
                    <a:pt x="2364377" y="2926449"/>
                  </a:cubicBezTo>
                  <a:cubicBezTo>
                    <a:pt x="2360788" y="2925963"/>
                    <a:pt x="2358558" y="2928679"/>
                    <a:pt x="2357879" y="2931685"/>
                  </a:cubicBezTo>
                  <a:cubicBezTo>
                    <a:pt x="2323159" y="2941675"/>
                    <a:pt x="2288535" y="2959326"/>
                    <a:pt x="2257695" y="2968636"/>
                  </a:cubicBezTo>
                  <a:cubicBezTo>
                    <a:pt x="2252264" y="2970285"/>
                    <a:pt x="2253621" y="2979886"/>
                    <a:pt x="2259343" y="2979886"/>
                  </a:cubicBezTo>
                  <a:cubicBezTo>
                    <a:pt x="2299107" y="2979693"/>
                    <a:pt x="2334894" y="2958162"/>
                    <a:pt x="2373881" y="2950888"/>
                  </a:cubicBezTo>
                  <a:cubicBezTo>
                    <a:pt x="2382222" y="2949337"/>
                    <a:pt x="2475617" y="2952634"/>
                    <a:pt x="2482212" y="2984639"/>
                  </a:cubicBezTo>
                  <a:cubicBezTo>
                    <a:pt x="2483376" y="2990458"/>
                    <a:pt x="2464755" y="3012085"/>
                    <a:pt x="2461167" y="3018195"/>
                  </a:cubicBezTo>
                  <a:cubicBezTo>
                    <a:pt x="2458160" y="3023335"/>
                    <a:pt x="2461167" y="3029639"/>
                    <a:pt x="2465822" y="3032355"/>
                  </a:cubicBezTo>
                  <a:cubicBezTo>
                    <a:pt x="2495208" y="3049521"/>
                    <a:pt x="2411414" y="3082205"/>
                    <a:pt x="2404140" y="3085017"/>
                  </a:cubicBezTo>
                  <a:cubicBezTo>
                    <a:pt x="2363892" y="3100050"/>
                    <a:pt x="2328978" y="3092776"/>
                    <a:pt x="2287857" y="3096364"/>
                  </a:cubicBezTo>
                  <a:cubicBezTo>
                    <a:pt x="2254882" y="3099177"/>
                    <a:pt x="2223653" y="3107130"/>
                    <a:pt x="2189418" y="3106838"/>
                  </a:cubicBezTo>
                  <a:cubicBezTo>
                    <a:pt x="2155086" y="3106547"/>
                    <a:pt x="2125506" y="3096267"/>
                    <a:pt x="2092143" y="3089284"/>
                  </a:cubicBezTo>
                  <a:cubicBezTo>
                    <a:pt x="2033177" y="3076870"/>
                    <a:pt x="1970234" y="3078616"/>
                    <a:pt x="1910201" y="3076288"/>
                  </a:cubicBezTo>
                  <a:cubicBezTo>
                    <a:pt x="1852205" y="3073961"/>
                    <a:pt x="1795663" y="3065135"/>
                    <a:pt x="1737958" y="3058638"/>
                  </a:cubicBezTo>
                  <a:cubicBezTo>
                    <a:pt x="1621286" y="3045545"/>
                    <a:pt x="1494819" y="3047387"/>
                    <a:pt x="1379408" y="3072118"/>
                  </a:cubicBezTo>
                  <a:cubicBezTo>
                    <a:pt x="1357199" y="3076870"/>
                    <a:pt x="1335281" y="3081138"/>
                    <a:pt x="1313459" y="3085405"/>
                  </a:cubicBezTo>
                  <a:cubicBezTo>
                    <a:pt x="1322382" y="3082980"/>
                    <a:pt x="1331207" y="3080168"/>
                    <a:pt x="1340130" y="3077646"/>
                  </a:cubicBezTo>
                  <a:cubicBezTo>
                    <a:pt x="1387943" y="3071245"/>
                    <a:pt x="1435562" y="3059025"/>
                    <a:pt x="1482890" y="3051364"/>
                  </a:cubicBezTo>
                  <a:cubicBezTo>
                    <a:pt x="1547772" y="3040889"/>
                    <a:pt x="1613237" y="3033907"/>
                    <a:pt x="1678022" y="3023238"/>
                  </a:cubicBezTo>
                  <a:cubicBezTo>
                    <a:pt x="1684326" y="3022172"/>
                    <a:pt x="1684132" y="3011600"/>
                    <a:pt x="1677537" y="3011794"/>
                  </a:cubicBezTo>
                  <a:cubicBezTo>
                    <a:pt x="1617116" y="3012861"/>
                    <a:pt x="1556986" y="3020814"/>
                    <a:pt x="1497341" y="3030221"/>
                  </a:cubicBezTo>
                  <a:cubicBezTo>
                    <a:pt x="1572891" y="3006169"/>
                    <a:pt x="1648054" y="2980856"/>
                    <a:pt x="1721955" y="2955350"/>
                  </a:cubicBezTo>
                  <a:cubicBezTo>
                    <a:pt x="1727096" y="2953604"/>
                    <a:pt x="1724477" y="2945166"/>
                    <a:pt x="1719240" y="2946233"/>
                  </a:cubicBezTo>
                  <a:cubicBezTo>
                    <a:pt x="1646211" y="2961362"/>
                    <a:pt x="1571242" y="2979984"/>
                    <a:pt x="1497147" y="3001999"/>
                  </a:cubicBezTo>
                  <a:cubicBezTo>
                    <a:pt x="1564551" y="2975328"/>
                    <a:pt x="1631566" y="2947979"/>
                    <a:pt x="1697322" y="2918011"/>
                  </a:cubicBezTo>
                  <a:cubicBezTo>
                    <a:pt x="1702074" y="2915877"/>
                    <a:pt x="1699358" y="2908215"/>
                    <a:pt x="1694315" y="2909476"/>
                  </a:cubicBezTo>
                  <a:cubicBezTo>
                    <a:pt x="1550003" y="2945457"/>
                    <a:pt x="1408019" y="3002193"/>
                    <a:pt x="1269332" y="3063002"/>
                  </a:cubicBezTo>
                  <a:cubicBezTo>
                    <a:pt x="1293384" y="3047872"/>
                    <a:pt x="1317533" y="3032937"/>
                    <a:pt x="1342360" y="3019068"/>
                  </a:cubicBezTo>
                  <a:cubicBezTo>
                    <a:pt x="1408794" y="2981826"/>
                    <a:pt x="1478332" y="2952440"/>
                    <a:pt x="1546997" y="2919853"/>
                  </a:cubicBezTo>
                  <a:cubicBezTo>
                    <a:pt x="1552913" y="2916944"/>
                    <a:pt x="1550100" y="2907052"/>
                    <a:pt x="1543602" y="2908700"/>
                  </a:cubicBezTo>
                  <a:close/>
                  <a:moveTo>
                    <a:pt x="2834652" y="2453361"/>
                  </a:moveTo>
                  <a:cubicBezTo>
                    <a:pt x="2870633" y="2445893"/>
                    <a:pt x="2906129" y="2437456"/>
                    <a:pt x="2942886" y="2434352"/>
                  </a:cubicBezTo>
                  <a:cubicBezTo>
                    <a:pt x="2971593" y="2431928"/>
                    <a:pt x="3001464" y="2425236"/>
                    <a:pt x="3027650" y="2437068"/>
                  </a:cubicBezTo>
                  <a:cubicBezTo>
                    <a:pt x="3038900" y="2442208"/>
                    <a:pt x="3050053" y="2447833"/>
                    <a:pt x="3060721" y="2454040"/>
                  </a:cubicBezTo>
                  <a:cubicBezTo>
                    <a:pt x="3071293" y="2460150"/>
                    <a:pt x="3078760" y="2466648"/>
                    <a:pt x="3087392" y="2473631"/>
                  </a:cubicBezTo>
                  <a:cubicBezTo>
                    <a:pt x="3067219" y="2470430"/>
                    <a:pt x="3043264" y="2472855"/>
                    <a:pt x="3030172" y="2481777"/>
                  </a:cubicBezTo>
                  <a:cubicBezTo>
                    <a:pt x="3026874" y="2484008"/>
                    <a:pt x="3028620" y="2488566"/>
                    <a:pt x="3032305" y="2488760"/>
                  </a:cubicBezTo>
                  <a:cubicBezTo>
                    <a:pt x="3046077" y="2489633"/>
                    <a:pt x="3059945" y="2484687"/>
                    <a:pt x="3073814" y="2484202"/>
                  </a:cubicBezTo>
                  <a:cubicBezTo>
                    <a:pt x="3083900" y="2483814"/>
                    <a:pt x="3094084" y="2485366"/>
                    <a:pt x="3104170" y="2485269"/>
                  </a:cubicBezTo>
                  <a:cubicBezTo>
                    <a:pt x="3115614" y="2492542"/>
                    <a:pt x="3126476" y="2501271"/>
                    <a:pt x="3106595" y="2512812"/>
                  </a:cubicBezTo>
                  <a:cubicBezTo>
                    <a:pt x="3105625" y="2513394"/>
                    <a:pt x="3105043" y="2514267"/>
                    <a:pt x="3104655" y="2515140"/>
                  </a:cubicBezTo>
                  <a:cubicBezTo>
                    <a:pt x="3097090" y="2515915"/>
                    <a:pt x="3089526" y="2517079"/>
                    <a:pt x="3082155" y="2517952"/>
                  </a:cubicBezTo>
                  <a:cubicBezTo>
                    <a:pt x="3072262" y="2519213"/>
                    <a:pt x="3061885" y="2519892"/>
                    <a:pt x="3052575" y="2523868"/>
                  </a:cubicBezTo>
                  <a:cubicBezTo>
                    <a:pt x="3049277" y="2525226"/>
                    <a:pt x="3048792" y="2530366"/>
                    <a:pt x="3052866" y="2531239"/>
                  </a:cubicBezTo>
                  <a:cubicBezTo>
                    <a:pt x="3070420" y="2534827"/>
                    <a:pt x="3095441" y="2529881"/>
                    <a:pt x="3113384" y="2522802"/>
                  </a:cubicBezTo>
                  <a:cubicBezTo>
                    <a:pt x="3121336" y="2523383"/>
                    <a:pt x="3123761" y="2525032"/>
                    <a:pt x="3131520" y="2526778"/>
                  </a:cubicBezTo>
                  <a:cubicBezTo>
                    <a:pt x="3134623" y="2527457"/>
                    <a:pt x="3143254" y="2525517"/>
                    <a:pt x="3145485" y="2527166"/>
                  </a:cubicBezTo>
                  <a:cubicBezTo>
                    <a:pt x="3154699" y="2534342"/>
                    <a:pt x="3149559" y="2557716"/>
                    <a:pt x="3140636" y="2562953"/>
                  </a:cubicBezTo>
                  <a:cubicBezTo>
                    <a:pt x="3140345" y="2563147"/>
                    <a:pt x="3140345" y="2563438"/>
                    <a:pt x="3140151" y="2563632"/>
                  </a:cubicBezTo>
                  <a:cubicBezTo>
                    <a:pt x="3126670" y="2566832"/>
                    <a:pt x="3113868" y="2571002"/>
                    <a:pt x="3103685" y="2574009"/>
                  </a:cubicBezTo>
                  <a:cubicBezTo>
                    <a:pt x="3072941" y="2583125"/>
                    <a:pt x="3038900" y="2575755"/>
                    <a:pt x="3009417" y="2587199"/>
                  </a:cubicBezTo>
                  <a:cubicBezTo>
                    <a:pt x="3005343" y="2588750"/>
                    <a:pt x="3006313" y="2594375"/>
                    <a:pt x="3010678" y="2594570"/>
                  </a:cubicBezTo>
                  <a:cubicBezTo>
                    <a:pt x="3045495" y="2596218"/>
                    <a:pt x="3079245" y="2596024"/>
                    <a:pt x="3112608" y="2585065"/>
                  </a:cubicBezTo>
                  <a:cubicBezTo>
                    <a:pt x="3128513" y="2579828"/>
                    <a:pt x="3151595" y="2571099"/>
                    <a:pt x="3168858" y="2571002"/>
                  </a:cubicBezTo>
                  <a:cubicBezTo>
                    <a:pt x="3185928" y="2570905"/>
                    <a:pt x="3199602" y="2576143"/>
                    <a:pt x="3208719" y="2590690"/>
                  </a:cubicBezTo>
                  <a:cubicBezTo>
                    <a:pt x="3217350" y="2604462"/>
                    <a:pt x="3225109" y="2630744"/>
                    <a:pt x="3201639" y="2637921"/>
                  </a:cubicBezTo>
                  <a:cubicBezTo>
                    <a:pt x="3201154" y="2638115"/>
                    <a:pt x="3201057" y="2638503"/>
                    <a:pt x="3200669" y="2638697"/>
                  </a:cubicBezTo>
                  <a:cubicBezTo>
                    <a:pt x="3196887" y="2638988"/>
                    <a:pt x="3193395" y="2640055"/>
                    <a:pt x="3191165" y="2643158"/>
                  </a:cubicBezTo>
                  <a:cubicBezTo>
                    <a:pt x="3189807" y="2645098"/>
                    <a:pt x="3191068" y="2647426"/>
                    <a:pt x="3193007" y="2648202"/>
                  </a:cubicBezTo>
                  <a:cubicBezTo>
                    <a:pt x="3202027" y="2652081"/>
                    <a:pt x="3218805" y="2645583"/>
                    <a:pt x="3219581" y="2661197"/>
                  </a:cubicBezTo>
                  <a:cubicBezTo>
                    <a:pt x="3220163" y="2672448"/>
                    <a:pt x="3204257" y="2674387"/>
                    <a:pt x="3195238" y="2675745"/>
                  </a:cubicBezTo>
                  <a:cubicBezTo>
                    <a:pt x="3192716" y="2675357"/>
                    <a:pt x="3190195" y="2674872"/>
                    <a:pt x="3187770" y="2674387"/>
                  </a:cubicBezTo>
                  <a:cubicBezTo>
                    <a:pt x="3181175" y="2673030"/>
                    <a:pt x="3170798" y="2673902"/>
                    <a:pt x="3164785" y="2671284"/>
                  </a:cubicBezTo>
                  <a:cubicBezTo>
                    <a:pt x="3162166" y="2670120"/>
                    <a:pt x="3159257" y="2673611"/>
                    <a:pt x="3160809" y="2676036"/>
                  </a:cubicBezTo>
                  <a:cubicBezTo>
                    <a:pt x="3164591" y="2682049"/>
                    <a:pt x="3170313" y="2682243"/>
                    <a:pt x="3176908" y="2683407"/>
                  </a:cubicBezTo>
                  <a:cubicBezTo>
                    <a:pt x="3191262" y="2685928"/>
                    <a:pt x="3204839" y="2690002"/>
                    <a:pt x="3218902" y="2693784"/>
                  </a:cubicBezTo>
                  <a:cubicBezTo>
                    <a:pt x="3225012" y="2695433"/>
                    <a:pt x="3227534" y="2693978"/>
                    <a:pt x="3230346" y="2700185"/>
                  </a:cubicBezTo>
                  <a:cubicBezTo>
                    <a:pt x="3233159" y="2706392"/>
                    <a:pt x="3231122" y="2703870"/>
                    <a:pt x="3230055" y="2708817"/>
                  </a:cubicBezTo>
                  <a:cubicBezTo>
                    <a:pt x="3229376" y="2712017"/>
                    <a:pt x="3228212" y="2714539"/>
                    <a:pt x="3228310" y="2717933"/>
                  </a:cubicBezTo>
                  <a:cubicBezTo>
                    <a:pt x="3228406" y="2719679"/>
                    <a:pt x="3229667" y="2722297"/>
                    <a:pt x="3229376" y="2723946"/>
                  </a:cubicBezTo>
                  <a:cubicBezTo>
                    <a:pt x="3228310" y="2729765"/>
                    <a:pt x="3220842" y="2730153"/>
                    <a:pt x="3215799" y="2731705"/>
                  </a:cubicBezTo>
                  <a:cubicBezTo>
                    <a:pt x="3211628" y="2732966"/>
                    <a:pt x="3207652" y="2734032"/>
                    <a:pt x="3203676" y="2735487"/>
                  </a:cubicBezTo>
                  <a:cubicBezTo>
                    <a:pt x="3195626" y="2733742"/>
                    <a:pt x="3187576" y="2732384"/>
                    <a:pt x="3181369" y="2729668"/>
                  </a:cubicBezTo>
                  <a:cubicBezTo>
                    <a:pt x="3170507" y="2724722"/>
                    <a:pt x="3161391" y="2720261"/>
                    <a:pt x="3149655" y="2718127"/>
                  </a:cubicBezTo>
                  <a:cubicBezTo>
                    <a:pt x="3140636" y="2716478"/>
                    <a:pt x="3127446" y="2716866"/>
                    <a:pt x="3118621" y="2713860"/>
                  </a:cubicBezTo>
                  <a:cubicBezTo>
                    <a:pt x="3116099" y="2713084"/>
                    <a:pt x="3113772" y="2716575"/>
                    <a:pt x="3115323" y="2718612"/>
                  </a:cubicBezTo>
                  <a:cubicBezTo>
                    <a:pt x="3120075" y="2724722"/>
                    <a:pt x="3129871" y="2725595"/>
                    <a:pt x="3137145" y="2727341"/>
                  </a:cubicBezTo>
                  <a:cubicBezTo>
                    <a:pt x="3152371" y="2731026"/>
                    <a:pt x="3164785" y="2736166"/>
                    <a:pt x="3179333" y="2742373"/>
                  </a:cubicBezTo>
                  <a:cubicBezTo>
                    <a:pt x="3190001" y="2746931"/>
                    <a:pt x="3212501" y="2746834"/>
                    <a:pt x="3219775" y="2756533"/>
                  </a:cubicBezTo>
                  <a:cubicBezTo>
                    <a:pt x="3220454" y="2757502"/>
                    <a:pt x="3221812" y="2762545"/>
                    <a:pt x="3222200" y="2764000"/>
                  </a:cubicBezTo>
                  <a:cubicBezTo>
                    <a:pt x="3227922" y="2768753"/>
                    <a:pt x="3227922" y="2774668"/>
                    <a:pt x="3222200" y="2781942"/>
                  </a:cubicBezTo>
                  <a:cubicBezTo>
                    <a:pt x="3216283" y="2783882"/>
                    <a:pt x="3210658" y="2783688"/>
                    <a:pt x="3205227" y="2781360"/>
                  </a:cubicBezTo>
                  <a:cubicBezTo>
                    <a:pt x="3203482" y="2779906"/>
                    <a:pt x="3201445" y="2780585"/>
                    <a:pt x="3200184" y="2782039"/>
                  </a:cubicBezTo>
                  <a:cubicBezTo>
                    <a:pt x="3178945" y="2776026"/>
                    <a:pt x="3155281" y="2774087"/>
                    <a:pt x="3136272" y="2769044"/>
                  </a:cubicBezTo>
                  <a:cubicBezTo>
                    <a:pt x="3132877" y="2768171"/>
                    <a:pt x="3130550" y="2773602"/>
                    <a:pt x="3133556" y="2775445"/>
                  </a:cubicBezTo>
                  <a:cubicBezTo>
                    <a:pt x="3154214" y="2788149"/>
                    <a:pt x="3179818" y="2788440"/>
                    <a:pt x="3202415" y="2797169"/>
                  </a:cubicBezTo>
                  <a:cubicBezTo>
                    <a:pt x="3207264" y="2799012"/>
                    <a:pt x="3254689" y="2830725"/>
                    <a:pt x="3247803" y="2849540"/>
                  </a:cubicBezTo>
                  <a:cubicBezTo>
                    <a:pt x="3246543" y="2852935"/>
                    <a:pt x="3229861" y="2858172"/>
                    <a:pt x="3226079" y="2860208"/>
                  </a:cubicBezTo>
                  <a:cubicBezTo>
                    <a:pt x="3222878" y="2861954"/>
                    <a:pt x="3222393" y="2866125"/>
                    <a:pt x="3223945" y="2869131"/>
                  </a:cubicBezTo>
                  <a:cubicBezTo>
                    <a:pt x="3233644" y="2887461"/>
                    <a:pt x="3179623" y="2877569"/>
                    <a:pt x="3174968" y="2876599"/>
                  </a:cubicBezTo>
                  <a:cubicBezTo>
                    <a:pt x="3149268" y="2871459"/>
                    <a:pt x="3133459" y="2856523"/>
                    <a:pt x="3110959" y="2845079"/>
                  </a:cubicBezTo>
                  <a:cubicBezTo>
                    <a:pt x="3092920" y="2835962"/>
                    <a:pt x="3074105" y="2829949"/>
                    <a:pt x="3056454" y="2818796"/>
                  </a:cubicBezTo>
                  <a:cubicBezTo>
                    <a:pt x="3038706" y="2807643"/>
                    <a:pt x="3026680" y="2792805"/>
                    <a:pt x="3011550" y="2778354"/>
                  </a:cubicBezTo>
                  <a:cubicBezTo>
                    <a:pt x="2984977" y="2752944"/>
                    <a:pt x="2951614" y="2733644"/>
                    <a:pt x="2921258" y="2713084"/>
                  </a:cubicBezTo>
                  <a:cubicBezTo>
                    <a:pt x="2891872" y="2693202"/>
                    <a:pt x="2865396" y="2670411"/>
                    <a:pt x="2837464" y="2648493"/>
                  </a:cubicBezTo>
                  <a:cubicBezTo>
                    <a:pt x="2781020" y="2604171"/>
                    <a:pt x="2714877" y="2564407"/>
                    <a:pt x="2646891" y="2540161"/>
                  </a:cubicBezTo>
                  <a:cubicBezTo>
                    <a:pt x="2633895" y="2535506"/>
                    <a:pt x="2621093" y="2530657"/>
                    <a:pt x="2608388" y="2525905"/>
                  </a:cubicBezTo>
                  <a:cubicBezTo>
                    <a:pt x="2613819" y="2527457"/>
                    <a:pt x="2619348" y="2528911"/>
                    <a:pt x="2624779" y="2530463"/>
                  </a:cubicBezTo>
                  <a:cubicBezTo>
                    <a:pt x="2651643" y="2542489"/>
                    <a:pt x="2680351" y="2551509"/>
                    <a:pt x="2707409" y="2562759"/>
                  </a:cubicBezTo>
                  <a:cubicBezTo>
                    <a:pt x="2744457" y="2578179"/>
                    <a:pt x="2780632" y="2595636"/>
                    <a:pt x="2817777" y="2610960"/>
                  </a:cubicBezTo>
                  <a:cubicBezTo>
                    <a:pt x="2821365" y="2612415"/>
                    <a:pt x="2824663" y="2606886"/>
                    <a:pt x="2821268" y="2604850"/>
                  </a:cubicBezTo>
                  <a:cubicBezTo>
                    <a:pt x="2789554" y="2585938"/>
                    <a:pt x="2755804" y="2570808"/>
                    <a:pt x="2721763" y="2556455"/>
                  </a:cubicBezTo>
                  <a:cubicBezTo>
                    <a:pt x="2768703" y="2568287"/>
                    <a:pt x="2815934" y="2579343"/>
                    <a:pt x="2862486" y="2589817"/>
                  </a:cubicBezTo>
                  <a:cubicBezTo>
                    <a:pt x="2865687" y="2590593"/>
                    <a:pt x="2867045" y="2585356"/>
                    <a:pt x="2864038" y="2584192"/>
                  </a:cubicBezTo>
                  <a:cubicBezTo>
                    <a:pt x="2821268" y="2568578"/>
                    <a:pt x="2776365" y="2554127"/>
                    <a:pt x="2730782" y="2541713"/>
                  </a:cubicBezTo>
                  <a:cubicBezTo>
                    <a:pt x="2774328" y="2549569"/>
                    <a:pt x="2817971" y="2556940"/>
                    <a:pt x="2861807" y="2562468"/>
                  </a:cubicBezTo>
                  <a:cubicBezTo>
                    <a:pt x="2864911" y="2562856"/>
                    <a:pt x="2865978" y="2558006"/>
                    <a:pt x="2862971" y="2557037"/>
                  </a:cubicBezTo>
                  <a:cubicBezTo>
                    <a:pt x="2776462" y="2529299"/>
                    <a:pt x="2684424" y="2513103"/>
                    <a:pt x="2592968" y="2500010"/>
                  </a:cubicBezTo>
                  <a:cubicBezTo>
                    <a:pt x="2610328" y="2499913"/>
                    <a:pt x="2627688" y="2499913"/>
                    <a:pt x="2645048" y="2500689"/>
                  </a:cubicBezTo>
                  <a:cubicBezTo>
                    <a:pt x="2691504" y="2502726"/>
                    <a:pt x="2737086" y="2509805"/>
                    <a:pt x="2783250" y="2515043"/>
                  </a:cubicBezTo>
                  <a:cubicBezTo>
                    <a:pt x="2787130" y="2515528"/>
                    <a:pt x="2788876" y="2509515"/>
                    <a:pt x="2784996" y="2508254"/>
                  </a:cubicBezTo>
                  <a:cubicBezTo>
                    <a:pt x="2751828" y="2497682"/>
                    <a:pt x="2715652" y="2491670"/>
                    <a:pt x="2678702" y="2488275"/>
                  </a:cubicBezTo>
                  <a:cubicBezTo>
                    <a:pt x="2691892" y="2486917"/>
                    <a:pt x="2705081" y="2485657"/>
                    <a:pt x="2718174" y="2484881"/>
                  </a:cubicBezTo>
                  <a:cubicBezTo>
                    <a:pt x="2765793" y="2482165"/>
                    <a:pt x="2813800" y="2483038"/>
                    <a:pt x="2861323" y="2479062"/>
                  </a:cubicBezTo>
                  <a:cubicBezTo>
                    <a:pt x="2864620" y="2478771"/>
                    <a:pt x="2864135" y="2473825"/>
                    <a:pt x="2861032" y="2473534"/>
                  </a:cubicBezTo>
                  <a:cubicBezTo>
                    <a:pt x="2819134" y="2469169"/>
                    <a:pt x="2776655" y="2470624"/>
                    <a:pt x="2734662" y="2472370"/>
                  </a:cubicBezTo>
                  <a:cubicBezTo>
                    <a:pt x="2713422" y="2473243"/>
                    <a:pt x="2691116" y="2473631"/>
                    <a:pt x="2668809" y="2474988"/>
                  </a:cubicBezTo>
                  <a:cubicBezTo>
                    <a:pt x="2723896" y="2468103"/>
                    <a:pt x="2779565" y="2464902"/>
                    <a:pt x="2834652" y="2453361"/>
                  </a:cubicBezTo>
                  <a:close/>
                  <a:moveTo>
                    <a:pt x="2932800" y="1902589"/>
                  </a:moveTo>
                  <a:cubicBezTo>
                    <a:pt x="2930278" y="1906081"/>
                    <a:pt x="2934836" y="1911609"/>
                    <a:pt x="2938715" y="1909960"/>
                  </a:cubicBezTo>
                  <a:cubicBezTo>
                    <a:pt x="2961313" y="1900650"/>
                    <a:pt x="2985074" y="1904626"/>
                    <a:pt x="2961410" y="1939249"/>
                  </a:cubicBezTo>
                  <a:cubicBezTo>
                    <a:pt x="2951129" y="1954282"/>
                    <a:pt x="2937067" y="1962719"/>
                    <a:pt x="2929211" y="1980079"/>
                  </a:cubicBezTo>
                  <a:cubicBezTo>
                    <a:pt x="2927271" y="1984444"/>
                    <a:pt x="2933769" y="1989002"/>
                    <a:pt x="2936485" y="1984735"/>
                  </a:cubicBezTo>
                  <a:cubicBezTo>
                    <a:pt x="2948802" y="1965629"/>
                    <a:pt x="2958888" y="1957676"/>
                    <a:pt x="2973339" y="1944292"/>
                  </a:cubicBezTo>
                  <a:cubicBezTo>
                    <a:pt x="2980904" y="1942547"/>
                    <a:pt x="2989826" y="1938279"/>
                    <a:pt x="2995645" y="1944098"/>
                  </a:cubicBezTo>
                  <a:cubicBezTo>
                    <a:pt x="3005635" y="1953991"/>
                    <a:pt x="2990408" y="1965920"/>
                    <a:pt x="2983716" y="1970866"/>
                  </a:cubicBezTo>
                  <a:cubicBezTo>
                    <a:pt x="2978867" y="1974454"/>
                    <a:pt x="2973048" y="1977461"/>
                    <a:pt x="2968974" y="1981922"/>
                  </a:cubicBezTo>
                  <a:cubicBezTo>
                    <a:pt x="2964707" y="1986577"/>
                    <a:pt x="2963447" y="1992784"/>
                    <a:pt x="2961992" y="1998797"/>
                  </a:cubicBezTo>
                  <a:cubicBezTo>
                    <a:pt x="2961216" y="2001707"/>
                    <a:pt x="2964998" y="2003841"/>
                    <a:pt x="2966841" y="2001222"/>
                  </a:cubicBezTo>
                  <a:cubicBezTo>
                    <a:pt x="2972466" y="1993269"/>
                    <a:pt x="2977412" y="1987838"/>
                    <a:pt x="2985268" y="1982310"/>
                  </a:cubicBezTo>
                  <a:cubicBezTo>
                    <a:pt x="2988080" y="1980370"/>
                    <a:pt x="2990796" y="1978237"/>
                    <a:pt x="2993512" y="1976103"/>
                  </a:cubicBezTo>
                  <a:cubicBezTo>
                    <a:pt x="2993996" y="1976685"/>
                    <a:pt x="2994772" y="1977170"/>
                    <a:pt x="2995742" y="1977170"/>
                  </a:cubicBezTo>
                  <a:cubicBezTo>
                    <a:pt x="3009708" y="1978140"/>
                    <a:pt x="3013587" y="1968926"/>
                    <a:pt x="3017466" y="1985317"/>
                  </a:cubicBezTo>
                  <a:cubicBezTo>
                    <a:pt x="3018145" y="1987935"/>
                    <a:pt x="3023285" y="2006653"/>
                    <a:pt x="3021443" y="2009757"/>
                  </a:cubicBezTo>
                  <a:cubicBezTo>
                    <a:pt x="3020279" y="2011696"/>
                    <a:pt x="3008059" y="2015866"/>
                    <a:pt x="3005343" y="2018679"/>
                  </a:cubicBezTo>
                  <a:cubicBezTo>
                    <a:pt x="2999912" y="2024401"/>
                    <a:pt x="2997294" y="2032257"/>
                    <a:pt x="2992348" y="2038464"/>
                  </a:cubicBezTo>
                  <a:cubicBezTo>
                    <a:pt x="2988953" y="2042731"/>
                    <a:pt x="2993317" y="2050296"/>
                    <a:pt x="2998652" y="2046707"/>
                  </a:cubicBezTo>
                  <a:cubicBezTo>
                    <a:pt x="3006022" y="2041858"/>
                    <a:pt x="3013490" y="2036912"/>
                    <a:pt x="3020861" y="2031966"/>
                  </a:cubicBezTo>
                  <a:cubicBezTo>
                    <a:pt x="3024740" y="2063777"/>
                    <a:pt x="2922228" y="2104898"/>
                    <a:pt x="2915633" y="2134187"/>
                  </a:cubicBezTo>
                  <a:cubicBezTo>
                    <a:pt x="2914955" y="2136999"/>
                    <a:pt x="2919028" y="2139715"/>
                    <a:pt x="2920968" y="2137096"/>
                  </a:cubicBezTo>
                  <a:cubicBezTo>
                    <a:pt x="2926883" y="2129144"/>
                    <a:pt x="2940267" y="2121385"/>
                    <a:pt x="2947929" y="2114208"/>
                  </a:cubicBezTo>
                  <a:cubicBezTo>
                    <a:pt x="2956173" y="2106450"/>
                    <a:pt x="2965095" y="2100049"/>
                    <a:pt x="2974503" y="2093648"/>
                  </a:cubicBezTo>
                  <a:cubicBezTo>
                    <a:pt x="2980516" y="2089477"/>
                    <a:pt x="2986626" y="2085501"/>
                    <a:pt x="2992542" y="2081331"/>
                  </a:cubicBezTo>
                  <a:cubicBezTo>
                    <a:pt x="2992638" y="2081331"/>
                    <a:pt x="2992736" y="2081428"/>
                    <a:pt x="2992833" y="2081331"/>
                  </a:cubicBezTo>
                  <a:cubicBezTo>
                    <a:pt x="3043361" y="2067656"/>
                    <a:pt x="3002725" y="2100631"/>
                    <a:pt x="2989341" y="2115275"/>
                  </a:cubicBezTo>
                  <a:cubicBezTo>
                    <a:pt x="2985365" y="2119639"/>
                    <a:pt x="2991087" y="2125943"/>
                    <a:pt x="2995936" y="2122937"/>
                  </a:cubicBezTo>
                  <a:cubicBezTo>
                    <a:pt x="3017951" y="2109165"/>
                    <a:pt x="3023576" y="2127495"/>
                    <a:pt x="3029686" y="2144370"/>
                  </a:cubicBezTo>
                  <a:cubicBezTo>
                    <a:pt x="3044234" y="2184425"/>
                    <a:pt x="3030947" y="2226807"/>
                    <a:pt x="2993803" y="2250859"/>
                  </a:cubicBezTo>
                  <a:cubicBezTo>
                    <a:pt x="2950354" y="2278984"/>
                    <a:pt x="2888672" y="2276559"/>
                    <a:pt x="2841926" y="2298866"/>
                  </a:cubicBezTo>
                  <a:cubicBezTo>
                    <a:pt x="2814285" y="2312055"/>
                    <a:pt x="2793434" y="2334944"/>
                    <a:pt x="2767539" y="2350946"/>
                  </a:cubicBezTo>
                  <a:cubicBezTo>
                    <a:pt x="2751537" y="2360838"/>
                    <a:pt x="2734564" y="2369276"/>
                    <a:pt x="2717592" y="2377520"/>
                  </a:cubicBezTo>
                  <a:cubicBezTo>
                    <a:pt x="2728939" y="2369276"/>
                    <a:pt x="2740286" y="2360644"/>
                    <a:pt x="2752216" y="2351237"/>
                  </a:cubicBezTo>
                  <a:cubicBezTo>
                    <a:pt x="2783444" y="2326700"/>
                    <a:pt x="2808272" y="2295471"/>
                    <a:pt x="2839210" y="2270643"/>
                  </a:cubicBezTo>
                  <a:cubicBezTo>
                    <a:pt x="2842120" y="2268316"/>
                    <a:pt x="2838919" y="2262885"/>
                    <a:pt x="2835428" y="2264242"/>
                  </a:cubicBezTo>
                  <a:cubicBezTo>
                    <a:pt x="2803035" y="2276753"/>
                    <a:pt x="2777528" y="2316226"/>
                    <a:pt x="2751052" y="2337950"/>
                  </a:cubicBezTo>
                  <a:cubicBezTo>
                    <a:pt x="2730685" y="2354631"/>
                    <a:pt x="2710803" y="2371991"/>
                    <a:pt x="2688497" y="2385666"/>
                  </a:cubicBezTo>
                  <a:cubicBezTo>
                    <a:pt x="2723508" y="2353661"/>
                    <a:pt x="2754155" y="2315741"/>
                    <a:pt x="2779565" y="2281603"/>
                  </a:cubicBezTo>
                  <a:cubicBezTo>
                    <a:pt x="2781989" y="2278305"/>
                    <a:pt x="2778401" y="2273650"/>
                    <a:pt x="2774716" y="2275977"/>
                  </a:cubicBezTo>
                  <a:cubicBezTo>
                    <a:pt x="2750470" y="2291883"/>
                    <a:pt x="2732625" y="2321754"/>
                    <a:pt x="2712549" y="2343090"/>
                  </a:cubicBezTo>
                  <a:cubicBezTo>
                    <a:pt x="2696062" y="2360644"/>
                    <a:pt x="2677635" y="2376744"/>
                    <a:pt x="2658238" y="2391679"/>
                  </a:cubicBezTo>
                  <a:cubicBezTo>
                    <a:pt x="2670555" y="2377035"/>
                    <a:pt x="2681708" y="2361517"/>
                    <a:pt x="2691213" y="2349006"/>
                  </a:cubicBezTo>
                  <a:cubicBezTo>
                    <a:pt x="2717980" y="2313995"/>
                    <a:pt x="2739608" y="2276462"/>
                    <a:pt x="2751343" y="2233789"/>
                  </a:cubicBezTo>
                  <a:cubicBezTo>
                    <a:pt x="2752312" y="2230201"/>
                    <a:pt x="2747366" y="2227970"/>
                    <a:pt x="2745330" y="2231171"/>
                  </a:cubicBezTo>
                  <a:cubicBezTo>
                    <a:pt x="2723799" y="2265503"/>
                    <a:pt x="2709834" y="2302357"/>
                    <a:pt x="2685684" y="2335622"/>
                  </a:cubicBezTo>
                  <a:cubicBezTo>
                    <a:pt x="2687236" y="2332422"/>
                    <a:pt x="2688788" y="2329319"/>
                    <a:pt x="2690146" y="2326506"/>
                  </a:cubicBezTo>
                  <a:cubicBezTo>
                    <a:pt x="2699553" y="2306721"/>
                    <a:pt x="2713810" y="2285385"/>
                    <a:pt x="2717786" y="2263757"/>
                  </a:cubicBezTo>
                  <a:cubicBezTo>
                    <a:pt x="2718465" y="2259975"/>
                    <a:pt x="2713519" y="2259393"/>
                    <a:pt x="2711579" y="2261624"/>
                  </a:cubicBezTo>
                  <a:cubicBezTo>
                    <a:pt x="2709446" y="2264048"/>
                    <a:pt x="2707700" y="2267055"/>
                    <a:pt x="2705857" y="2269867"/>
                  </a:cubicBezTo>
                  <a:cubicBezTo>
                    <a:pt x="2706342" y="2268413"/>
                    <a:pt x="2707021" y="2266861"/>
                    <a:pt x="2707506" y="2265406"/>
                  </a:cubicBezTo>
                  <a:cubicBezTo>
                    <a:pt x="2726806" y="2210804"/>
                    <a:pt x="2749112" y="2156299"/>
                    <a:pt x="2749694" y="2097236"/>
                  </a:cubicBezTo>
                  <a:cubicBezTo>
                    <a:pt x="2749694" y="2093357"/>
                    <a:pt x="2744457" y="2092581"/>
                    <a:pt x="2743099" y="2096072"/>
                  </a:cubicBezTo>
                  <a:cubicBezTo>
                    <a:pt x="2731946" y="2125652"/>
                    <a:pt x="2725933" y="2156978"/>
                    <a:pt x="2718271" y="2187819"/>
                  </a:cubicBezTo>
                  <a:cubicBezTo>
                    <a:pt x="2719338" y="2180836"/>
                    <a:pt x="2719726" y="2173950"/>
                    <a:pt x="2719920" y="2167161"/>
                  </a:cubicBezTo>
                  <a:cubicBezTo>
                    <a:pt x="2720502" y="2166773"/>
                    <a:pt x="2720987" y="2166192"/>
                    <a:pt x="2721084" y="2165222"/>
                  </a:cubicBezTo>
                  <a:cubicBezTo>
                    <a:pt x="2723217" y="2139521"/>
                    <a:pt x="2729812" y="2114596"/>
                    <a:pt x="2728357" y="2088217"/>
                  </a:cubicBezTo>
                  <a:cubicBezTo>
                    <a:pt x="2727097" y="2065037"/>
                    <a:pt x="2724963" y="2042246"/>
                    <a:pt x="2722829" y="2019358"/>
                  </a:cubicBezTo>
                  <a:cubicBezTo>
                    <a:pt x="2744554" y="2005974"/>
                    <a:pt x="2765599" y="1991330"/>
                    <a:pt x="2787421" y="1976200"/>
                  </a:cubicBezTo>
                  <a:cubicBezTo>
                    <a:pt x="2844641" y="1936534"/>
                    <a:pt x="2895267" y="1904820"/>
                    <a:pt x="2936485" y="1858171"/>
                  </a:cubicBezTo>
                  <a:cubicBezTo>
                    <a:pt x="2942498" y="1872815"/>
                    <a:pt x="2942789" y="1888818"/>
                    <a:pt x="2932800" y="1902589"/>
                  </a:cubicBezTo>
                  <a:close/>
                  <a:moveTo>
                    <a:pt x="2810794" y="1904626"/>
                  </a:moveTo>
                  <a:cubicBezTo>
                    <a:pt x="2814576" y="1901135"/>
                    <a:pt x="2810891" y="1893861"/>
                    <a:pt x="2805848" y="1896576"/>
                  </a:cubicBezTo>
                  <a:cubicBezTo>
                    <a:pt x="2779080" y="1910736"/>
                    <a:pt x="2751149" y="1927029"/>
                    <a:pt x="2723799" y="1944486"/>
                  </a:cubicBezTo>
                  <a:cubicBezTo>
                    <a:pt x="2724187" y="1938667"/>
                    <a:pt x="2724381" y="1932848"/>
                    <a:pt x="2725060" y="1926932"/>
                  </a:cubicBezTo>
                  <a:cubicBezTo>
                    <a:pt x="2725448" y="1923344"/>
                    <a:pt x="2720696" y="1922762"/>
                    <a:pt x="2718950" y="1925090"/>
                  </a:cubicBezTo>
                  <a:cubicBezTo>
                    <a:pt x="2713325" y="1932557"/>
                    <a:pt x="2714004" y="1941286"/>
                    <a:pt x="2712840" y="1950111"/>
                  </a:cubicBezTo>
                  <a:cubicBezTo>
                    <a:pt x="2712743" y="1950693"/>
                    <a:pt x="2712743" y="1951178"/>
                    <a:pt x="2712646" y="1951663"/>
                  </a:cubicBezTo>
                  <a:cubicBezTo>
                    <a:pt x="2711288" y="1952536"/>
                    <a:pt x="2709930" y="1953506"/>
                    <a:pt x="2708573" y="1954379"/>
                  </a:cubicBezTo>
                  <a:cubicBezTo>
                    <a:pt x="2708573" y="1954185"/>
                    <a:pt x="2708670" y="1954088"/>
                    <a:pt x="2708573" y="1953991"/>
                  </a:cubicBezTo>
                  <a:cubicBezTo>
                    <a:pt x="2707991" y="1945941"/>
                    <a:pt x="2706536" y="1938279"/>
                    <a:pt x="2705469" y="1930327"/>
                  </a:cubicBezTo>
                  <a:cubicBezTo>
                    <a:pt x="2704887" y="1926156"/>
                    <a:pt x="2704984" y="1924508"/>
                    <a:pt x="2702269" y="1921501"/>
                  </a:cubicBezTo>
                  <a:cubicBezTo>
                    <a:pt x="2700329" y="1919368"/>
                    <a:pt x="2696062" y="1919658"/>
                    <a:pt x="2695286" y="1922762"/>
                  </a:cubicBezTo>
                  <a:cubicBezTo>
                    <a:pt x="2692570" y="1933527"/>
                    <a:pt x="2695965" y="1946620"/>
                    <a:pt x="2701396" y="1955931"/>
                  </a:cubicBezTo>
                  <a:cubicBezTo>
                    <a:pt x="2701881" y="1956803"/>
                    <a:pt x="2702754" y="1957385"/>
                    <a:pt x="2703724" y="1957579"/>
                  </a:cubicBezTo>
                  <a:cubicBezTo>
                    <a:pt x="2698486" y="1961168"/>
                    <a:pt x="2693249" y="1964659"/>
                    <a:pt x="2688012" y="1968344"/>
                  </a:cubicBezTo>
                  <a:cubicBezTo>
                    <a:pt x="2685296" y="1956512"/>
                    <a:pt x="2682969" y="1944583"/>
                    <a:pt x="2681805" y="1932460"/>
                  </a:cubicBezTo>
                  <a:cubicBezTo>
                    <a:pt x="2680060" y="1914906"/>
                    <a:pt x="2683842" y="1896576"/>
                    <a:pt x="2680544" y="1879313"/>
                  </a:cubicBezTo>
                  <a:cubicBezTo>
                    <a:pt x="2679962" y="1876113"/>
                    <a:pt x="2674822" y="1874852"/>
                    <a:pt x="2673756" y="1878440"/>
                  </a:cubicBezTo>
                  <a:cubicBezTo>
                    <a:pt x="2666579" y="1903462"/>
                    <a:pt x="2668033" y="1928969"/>
                    <a:pt x="2673465" y="1953797"/>
                  </a:cubicBezTo>
                  <a:cubicBezTo>
                    <a:pt x="2668809" y="1945456"/>
                    <a:pt x="2664251" y="1936728"/>
                    <a:pt x="2660178" y="1926835"/>
                  </a:cubicBezTo>
                  <a:cubicBezTo>
                    <a:pt x="2658432" y="1922665"/>
                    <a:pt x="2656783" y="1918398"/>
                    <a:pt x="2655135" y="1914227"/>
                  </a:cubicBezTo>
                  <a:cubicBezTo>
                    <a:pt x="2654553" y="1905887"/>
                    <a:pt x="2653680" y="1897546"/>
                    <a:pt x="2652904" y="1889303"/>
                  </a:cubicBezTo>
                  <a:cubicBezTo>
                    <a:pt x="2651643" y="1875434"/>
                    <a:pt x="2652128" y="1860789"/>
                    <a:pt x="2647182" y="1847696"/>
                  </a:cubicBezTo>
                  <a:cubicBezTo>
                    <a:pt x="2646406" y="1845563"/>
                    <a:pt x="2642624" y="1845757"/>
                    <a:pt x="2642139" y="1847987"/>
                  </a:cubicBezTo>
                  <a:cubicBezTo>
                    <a:pt x="2639714" y="1858753"/>
                    <a:pt x="2640878" y="1869906"/>
                    <a:pt x="2642139" y="1880865"/>
                  </a:cubicBezTo>
                  <a:cubicBezTo>
                    <a:pt x="2638841" y="1871845"/>
                    <a:pt x="2635641" y="1862826"/>
                    <a:pt x="2632538" y="1853709"/>
                  </a:cubicBezTo>
                  <a:cubicBezTo>
                    <a:pt x="2635738" y="1849248"/>
                    <a:pt x="2638744" y="1844787"/>
                    <a:pt x="2641460" y="1840423"/>
                  </a:cubicBezTo>
                  <a:cubicBezTo>
                    <a:pt x="2645242" y="1834410"/>
                    <a:pt x="2636126" y="1826845"/>
                    <a:pt x="2630792" y="1831403"/>
                  </a:cubicBezTo>
                  <a:cubicBezTo>
                    <a:pt x="2629434" y="1832567"/>
                    <a:pt x="2627979" y="1833925"/>
                    <a:pt x="2626621" y="1835186"/>
                  </a:cubicBezTo>
                  <a:cubicBezTo>
                    <a:pt x="2623324" y="1824420"/>
                    <a:pt x="2620415" y="1813655"/>
                    <a:pt x="2617796" y="1802793"/>
                  </a:cubicBezTo>
                  <a:cubicBezTo>
                    <a:pt x="2618960" y="1801047"/>
                    <a:pt x="2620124" y="1799399"/>
                    <a:pt x="2621287" y="1797750"/>
                  </a:cubicBezTo>
                  <a:cubicBezTo>
                    <a:pt x="2621384" y="1797653"/>
                    <a:pt x="2621481" y="1797750"/>
                    <a:pt x="2621675" y="1797556"/>
                  </a:cubicBezTo>
                  <a:cubicBezTo>
                    <a:pt x="2633022" y="1785918"/>
                    <a:pt x="2645048" y="1775347"/>
                    <a:pt x="2656493" y="1763805"/>
                  </a:cubicBezTo>
                  <a:cubicBezTo>
                    <a:pt x="2669973" y="1750131"/>
                    <a:pt x="2683842" y="1726855"/>
                    <a:pt x="2703433" y="1720939"/>
                  </a:cubicBezTo>
                  <a:cubicBezTo>
                    <a:pt x="2748336" y="1707458"/>
                    <a:pt x="2705857" y="1746057"/>
                    <a:pt x="2697129" y="1756338"/>
                  </a:cubicBezTo>
                  <a:cubicBezTo>
                    <a:pt x="2690049" y="1764678"/>
                    <a:pt x="2682775" y="1772534"/>
                    <a:pt x="2675307" y="1780293"/>
                  </a:cubicBezTo>
                  <a:cubicBezTo>
                    <a:pt x="2668130" y="1787663"/>
                    <a:pt x="2660954" y="1795228"/>
                    <a:pt x="2653583" y="1802793"/>
                  </a:cubicBezTo>
                  <a:cubicBezTo>
                    <a:pt x="2646212" y="1810552"/>
                    <a:pt x="2659014" y="1821026"/>
                    <a:pt x="2666288" y="1813364"/>
                  </a:cubicBezTo>
                  <a:cubicBezTo>
                    <a:pt x="2675404" y="1803957"/>
                    <a:pt x="2684424" y="1794646"/>
                    <a:pt x="2693249" y="1785336"/>
                  </a:cubicBezTo>
                  <a:cubicBezTo>
                    <a:pt x="2708088" y="1770400"/>
                    <a:pt x="2723799" y="1756241"/>
                    <a:pt x="2741935" y="1746930"/>
                  </a:cubicBezTo>
                  <a:cubicBezTo>
                    <a:pt x="2746978" y="1744312"/>
                    <a:pt x="2753670" y="1742178"/>
                    <a:pt x="2761138" y="1740529"/>
                  </a:cubicBezTo>
                  <a:cubicBezTo>
                    <a:pt x="2759392" y="1749840"/>
                    <a:pt x="2758131" y="1759441"/>
                    <a:pt x="2757356" y="1769818"/>
                  </a:cubicBezTo>
                  <a:cubicBezTo>
                    <a:pt x="2757162" y="1773019"/>
                    <a:pt x="2761914" y="1774474"/>
                    <a:pt x="2763466" y="1771564"/>
                  </a:cubicBezTo>
                  <a:cubicBezTo>
                    <a:pt x="2768897" y="1761381"/>
                    <a:pt x="2772097" y="1749937"/>
                    <a:pt x="2774619" y="1738202"/>
                  </a:cubicBezTo>
                  <a:cubicBezTo>
                    <a:pt x="2777625" y="1737814"/>
                    <a:pt x="2780632" y="1737523"/>
                    <a:pt x="2783638" y="1737329"/>
                  </a:cubicBezTo>
                  <a:cubicBezTo>
                    <a:pt x="2785772" y="1739075"/>
                    <a:pt x="2789069" y="1739269"/>
                    <a:pt x="2790718" y="1737038"/>
                  </a:cubicBezTo>
                  <a:cubicBezTo>
                    <a:pt x="2802550" y="1736941"/>
                    <a:pt x="2814285" y="1738202"/>
                    <a:pt x="2823693" y="1741596"/>
                  </a:cubicBezTo>
                  <a:cubicBezTo>
                    <a:pt x="2805557" y="1768558"/>
                    <a:pt x="2777237" y="1788051"/>
                    <a:pt x="2753864" y="1809970"/>
                  </a:cubicBezTo>
                  <a:cubicBezTo>
                    <a:pt x="2737571" y="1825293"/>
                    <a:pt x="2722926" y="1841780"/>
                    <a:pt x="2708961" y="1859334"/>
                  </a:cubicBezTo>
                  <a:cubicBezTo>
                    <a:pt x="2703918" y="1865735"/>
                    <a:pt x="2712355" y="1874949"/>
                    <a:pt x="2718077" y="1868645"/>
                  </a:cubicBezTo>
                  <a:cubicBezTo>
                    <a:pt x="2740577" y="1844011"/>
                    <a:pt x="2762302" y="1820832"/>
                    <a:pt x="2787906" y="1799399"/>
                  </a:cubicBezTo>
                  <a:cubicBezTo>
                    <a:pt x="2794016" y="1794258"/>
                    <a:pt x="2800029" y="1789118"/>
                    <a:pt x="2805944" y="1783978"/>
                  </a:cubicBezTo>
                  <a:cubicBezTo>
                    <a:pt x="2806042" y="1783881"/>
                    <a:pt x="2806139" y="1783978"/>
                    <a:pt x="2806332" y="1783881"/>
                  </a:cubicBezTo>
                  <a:cubicBezTo>
                    <a:pt x="2821947" y="1772049"/>
                    <a:pt x="2835525" y="1764193"/>
                    <a:pt x="2848618" y="1759926"/>
                  </a:cubicBezTo>
                  <a:cubicBezTo>
                    <a:pt x="2841538" y="1773310"/>
                    <a:pt x="2832615" y="1785530"/>
                    <a:pt x="2825632" y="1794064"/>
                  </a:cubicBezTo>
                  <a:cubicBezTo>
                    <a:pt x="2819910" y="1801047"/>
                    <a:pt x="2816225" y="1802502"/>
                    <a:pt x="2813509" y="1811618"/>
                  </a:cubicBezTo>
                  <a:cubicBezTo>
                    <a:pt x="2812733" y="1814140"/>
                    <a:pt x="2814673" y="1817438"/>
                    <a:pt x="2817292" y="1817825"/>
                  </a:cubicBezTo>
                  <a:cubicBezTo>
                    <a:pt x="2843283" y="1821996"/>
                    <a:pt x="2864523" y="1802114"/>
                    <a:pt x="2892260" y="1812782"/>
                  </a:cubicBezTo>
                  <a:cubicBezTo>
                    <a:pt x="2890805" y="1814916"/>
                    <a:pt x="2889254" y="1817049"/>
                    <a:pt x="2887605" y="1819086"/>
                  </a:cubicBezTo>
                  <a:cubicBezTo>
                    <a:pt x="2871700" y="1837998"/>
                    <a:pt x="2850557" y="1851673"/>
                    <a:pt x="2835622" y="1871457"/>
                  </a:cubicBezTo>
                  <a:cubicBezTo>
                    <a:pt x="2831839" y="1876501"/>
                    <a:pt x="2838337" y="1881156"/>
                    <a:pt x="2842895" y="1879410"/>
                  </a:cubicBezTo>
                  <a:cubicBezTo>
                    <a:pt x="2860934" y="1872718"/>
                    <a:pt x="2876549" y="1860692"/>
                    <a:pt x="2890224" y="1847211"/>
                  </a:cubicBezTo>
                  <a:cubicBezTo>
                    <a:pt x="2894588" y="1842847"/>
                    <a:pt x="2900989" y="1832664"/>
                    <a:pt x="2908554" y="1822093"/>
                  </a:cubicBezTo>
                  <a:cubicBezTo>
                    <a:pt x="2916409" y="1828009"/>
                    <a:pt x="2923780" y="1835864"/>
                    <a:pt x="2929502" y="1844496"/>
                  </a:cubicBezTo>
                  <a:cubicBezTo>
                    <a:pt x="2913500" y="1866511"/>
                    <a:pt x="2894782" y="1885423"/>
                    <a:pt x="2872379" y="1901232"/>
                  </a:cubicBezTo>
                  <a:cubicBezTo>
                    <a:pt x="2837173" y="1926059"/>
                    <a:pt x="2800999" y="1949239"/>
                    <a:pt x="2764048" y="1971060"/>
                  </a:cubicBezTo>
                  <a:cubicBezTo>
                    <a:pt x="2764144" y="1967859"/>
                    <a:pt x="2764242" y="1964562"/>
                    <a:pt x="2763951" y="1961459"/>
                  </a:cubicBezTo>
                  <a:cubicBezTo>
                    <a:pt x="2763951" y="1960877"/>
                    <a:pt x="2762496" y="1953894"/>
                    <a:pt x="2762302" y="1954185"/>
                  </a:cubicBezTo>
                  <a:cubicBezTo>
                    <a:pt x="2764339" y="1951760"/>
                    <a:pt x="2761720" y="1948269"/>
                    <a:pt x="2758908" y="1948754"/>
                  </a:cubicBezTo>
                  <a:cubicBezTo>
                    <a:pt x="2758422" y="1948851"/>
                    <a:pt x="2757841" y="1948948"/>
                    <a:pt x="2757356" y="1948948"/>
                  </a:cubicBezTo>
                  <a:cubicBezTo>
                    <a:pt x="2755513" y="1949239"/>
                    <a:pt x="2754349" y="1950984"/>
                    <a:pt x="2754058" y="1952633"/>
                  </a:cubicBezTo>
                  <a:cubicBezTo>
                    <a:pt x="2753088" y="1959810"/>
                    <a:pt x="2754931" y="1969411"/>
                    <a:pt x="2753670" y="1977170"/>
                  </a:cubicBezTo>
                  <a:cubicBezTo>
                    <a:pt x="2742808" y="1983474"/>
                    <a:pt x="2731849" y="1989584"/>
                    <a:pt x="2720793" y="1995694"/>
                  </a:cubicBezTo>
                  <a:cubicBezTo>
                    <a:pt x="2720405" y="1990845"/>
                    <a:pt x="2719920" y="1986093"/>
                    <a:pt x="2719532" y="1981243"/>
                  </a:cubicBezTo>
                  <a:cubicBezTo>
                    <a:pt x="2719241" y="1977170"/>
                    <a:pt x="2712840" y="1977073"/>
                    <a:pt x="2711773" y="1980758"/>
                  </a:cubicBezTo>
                  <a:cubicBezTo>
                    <a:pt x="2709834" y="1987450"/>
                    <a:pt x="2708961" y="1994724"/>
                    <a:pt x="2708767" y="2002386"/>
                  </a:cubicBezTo>
                  <a:cubicBezTo>
                    <a:pt x="2706245" y="2003743"/>
                    <a:pt x="2703724" y="2005198"/>
                    <a:pt x="2701105" y="2006556"/>
                  </a:cubicBezTo>
                  <a:cubicBezTo>
                    <a:pt x="2699068" y="2000931"/>
                    <a:pt x="2696644" y="1995597"/>
                    <a:pt x="2693928" y="1990360"/>
                  </a:cubicBezTo>
                  <a:cubicBezTo>
                    <a:pt x="2736116" y="1965920"/>
                    <a:pt x="2777431" y="1935273"/>
                    <a:pt x="2810794" y="1904626"/>
                  </a:cubicBezTo>
                  <a:close/>
                  <a:moveTo>
                    <a:pt x="2608582" y="1749452"/>
                  </a:moveTo>
                  <a:cubicBezTo>
                    <a:pt x="2607418" y="1737523"/>
                    <a:pt x="2605867" y="1725885"/>
                    <a:pt x="2597623" y="1716380"/>
                  </a:cubicBezTo>
                  <a:cubicBezTo>
                    <a:pt x="2591610" y="1709397"/>
                    <a:pt x="2582203" y="1706197"/>
                    <a:pt x="2575608" y="1699699"/>
                  </a:cubicBezTo>
                  <a:cubicBezTo>
                    <a:pt x="2574056" y="1698147"/>
                    <a:pt x="2572698" y="1696499"/>
                    <a:pt x="2571340" y="1694850"/>
                  </a:cubicBezTo>
                  <a:cubicBezTo>
                    <a:pt x="2579196" y="1692328"/>
                    <a:pt x="2584627" y="1693007"/>
                    <a:pt x="2584627" y="1700669"/>
                  </a:cubicBezTo>
                  <a:cubicBezTo>
                    <a:pt x="2584724" y="1706876"/>
                    <a:pt x="2592774" y="1710658"/>
                    <a:pt x="2597623" y="1706973"/>
                  </a:cubicBezTo>
                  <a:cubicBezTo>
                    <a:pt x="2617408" y="1692134"/>
                    <a:pt x="2634865" y="1676423"/>
                    <a:pt x="2654650" y="1696499"/>
                  </a:cubicBezTo>
                  <a:cubicBezTo>
                    <a:pt x="2671719" y="1713762"/>
                    <a:pt x="2660081" y="1714150"/>
                    <a:pt x="2646309" y="1732868"/>
                  </a:cubicBezTo>
                  <a:cubicBezTo>
                    <a:pt x="2634768" y="1748482"/>
                    <a:pt x="2623906" y="1764484"/>
                    <a:pt x="2612947" y="1780487"/>
                  </a:cubicBezTo>
                  <a:cubicBezTo>
                    <a:pt x="2611201" y="1770206"/>
                    <a:pt x="2609649" y="1759829"/>
                    <a:pt x="2608582" y="1749452"/>
                  </a:cubicBezTo>
                  <a:close/>
                  <a:moveTo>
                    <a:pt x="2709737" y="2027117"/>
                  </a:moveTo>
                  <a:cubicBezTo>
                    <a:pt x="2711385" y="2043895"/>
                    <a:pt x="2714392" y="2060770"/>
                    <a:pt x="2715556" y="2075221"/>
                  </a:cubicBezTo>
                  <a:cubicBezTo>
                    <a:pt x="2716719" y="2088604"/>
                    <a:pt x="2716429" y="2101891"/>
                    <a:pt x="2715943" y="2115178"/>
                  </a:cubicBezTo>
                  <a:cubicBezTo>
                    <a:pt x="2712646" y="2092581"/>
                    <a:pt x="2708476" y="2069887"/>
                    <a:pt x="2708282" y="2045641"/>
                  </a:cubicBezTo>
                  <a:cubicBezTo>
                    <a:pt x="2708185" y="2039725"/>
                    <a:pt x="2707700" y="2034100"/>
                    <a:pt x="2706924" y="2028765"/>
                  </a:cubicBezTo>
                  <a:cubicBezTo>
                    <a:pt x="2707894" y="2028183"/>
                    <a:pt x="2708864" y="2027602"/>
                    <a:pt x="2709737" y="2027117"/>
                  </a:cubicBezTo>
                  <a:close/>
                  <a:moveTo>
                    <a:pt x="2954039" y="1792610"/>
                  </a:moveTo>
                  <a:cubicBezTo>
                    <a:pt x="2955009" y="1795131"/>
                    <a:pt x="2955591" y="1797944"/>
                    <a:pt x="2955591" y="1801241"/>
                  </a:cubicBezTo>
                  <a:cubicBezTo>
                    <a:pt x="2955591" y="1808903"/>
                    <a:pt x="2943274" y="1825778"/>
                    <a:pt x="2936485" y="1835186"/>
                  </a:cubicBezTo>
                  <a:cubicBezTo>
                    <a:pt x="2930472" y="1826845"/>
                    <a:pt x="2923198" y="1819668"/>
                    <a:pt x="2914858" y="1813752"/>
                  </a:cubicBezTo>
                  <a:cubicBezTo>
                    <a:pt x="2926883" y="1798138"/>
                    <a:pt x="2940946" y="1784948"/>
                    <a:pt x="2954039" y="1792610"/>
                  </a:cubicBezTo>
                  <a:close/>
                  <a:moveTo>
                    <a:pt x="2917379" y="1769139"/>
                  </a:moveTo>
                  <a:cubicBezTo>
                    <a:pt x="2921065" y="1770885"/>
                    <a:pt x="2926205" y="1772534"/>
                    <a:pt x="2931636" y="1774474"/>
                  </a:cubicBezTo>
                  <a:cubicBezTo>
                    <a:pt x="2925623" y="1776025"/>
                    <a:pt x="2919707" y="1779129"/>
                    <a:pt x="2914567" y="1783590"/>
                  </a:cubicBezTo>
                  <a:cubicBezTo>
                    <a:pt x="2907875" y="1789506"/>
                    <a:pt x="2902928" y="1796974"/>
                    <a:pt x="2898079" y="1804442"/>
                  </a:cubicBezTo>
                  <a:cubicBezTo>
                    <a:pt x="2892939" y="1802211"/>
                    <a:pt x="2887702" y="1800271"/>
                    <a:pt x="2882271" y="1798817"/>
                  </a:cubicBezTo>
                  <a:cubicBezTo>
                    <a:pt x="2860353" y="1793192"/>
                    <a:pt x="2860062" y="1798914"/>
                    <a:pt x="2840471" y="1802114"/>
                  </a:cubicBezTo>
                  <a:cubicBezTo>
                    <a:pt x="2830288" y="1803763"/>
                    <a:pt x="2831742" y="1811037"/>
                    <a:pt x="2832712" y="1802696"/>
                  </a:cubicBezTo>
                  <a:cubicBezTo>
                    <a:pt x="2833391" y="1797265"/>
                    <a:pt x="2848521" y="1785821"/>
                    <a:pt x="2851624" y="1781747"/>
                  </a:cubicBezTo>
                  <a:cubicBezTo>
                    <a:pt x="2857443" y="1773892"/>
                    <a:pt x="2862001" y="1765454"/>
                    <a:pt x="2865396" y="1756725"/>
                  </a:cubicBezTo>
                  <a:cubicBezTo>
                    <a:pt x="2881301" y="1755465"/>
                    <a:pt x="2897594" y="1759635"/>
                    <a:pt x="2917379" y="1769139"/>
                  </a:cubicBezTo>
                  <a:close/>
                  <a:moveTo>
                    <a:pt x="2813024" y="1685248"/>
                  </a:moveTo>
                  <a:cubicBezTo>
                    <a:pt x="2817292" y="1684957"/>
                    <a:pt x="2838919" y="1685345"/>
                    <a:pt x="2843380" y="1688255"/>
                  </a:cubicBezTo>
                  <a:cubicBezTo>
                    <a:pt x="2860159" y="1699505"/>
                    <a:pt x="2862971" y="1716089"/>
                    <a:pt x="2859092" y="1733352"/>
                  </a:cubicBezTo>
                  <a:cubicBezTo>
                    <a:pt x="2854243" y="1735292"/>
                    <a:pt x="2849296" y="1737523"/>
                    <a:pt x="2844544" y="1740044"/>
                  </a:cubicBezTo>
                  <a:cubicBezTo>
                    <a:pt x="2845320" y="1736456"/>
                    <a:pt x="2843865" y="1732674"/>
                    <a:pt x="2840956" y="1730734"/>
                  </a:cubicBezTo>
                  <a:cubicBezTo>
                    <a:pt x="2839598" y="1729764"/>
                    <a:pt x="2838046" y="1729085"/>
                    <a:pt x="2836495" y="1728309"/>
                  </a:cubicBezTo>
                  <a:cubicBezTo>
                    <a:pt x="2841829" y="1723945"/>
                    <a:pt x="2845805" y="1716283"/>
                    <a:pt x="2843962" y="1709979"/>
                  </a:cubicBezTo>
                  <a:cubicBezTo>
                    <a:pt x="2843187" y="1707264"/>
                    <a:pt x="2839501" y="1706488"/>
                    <a:pt x="2837949" y="1709009"/>
                  </a:cubicBezTo>
                  <a:cubicBezTo>
                    <a:pt x="2835719" y="1712695"/>
                    <a:pt x="2833391" y="1715992"/>
                    <a:pt x="2831064" y="1719484"/>
                  </a:cubicBezTo>
                  <a:cubicBezTo>
                    <a:pt x="2829900" y="1721230"/>
                    <a:pt x="2829124" y="1723654"/>
                    <a:pt x="2827960" y="1725303"/>
                  </a:cubicBezTo>
                  <a:cubicBezTo>
                    <a:pt x="2824275" y="1724333"/>
                    <a:pt x="2820395" y="1723654"/>
                    <a:pt x="2816419" y="1723266"/>
                  </a:cubicBezTo>
                  <a:cubicBezTo>
                    <a:pt x="2818941" y="1719484"/>
                    <a:pt x="2820589" y="1715216"/>
                    <a:pt x="2823887" y="1711531"/>
                  </a:cubicBezTo>
                  <a:cubicBezTo>
                    <a:pt x="2828348" y="1706585"/>
                    <a:pt x="2831451" y="1703675"/>
                    <a:pt x="2831839" y="1696886"/>
                  </a:cubicBezTo>
                  <a:cubicBezTo>
                    <a:pt x="2832033" y="1693880"/>
                    <a:pt x="2828348" y="1692716"/>
                    <a:pt x="2826311" y="1694365"/>
                  </a:cubicBezTo>
                  <a:cubicBezTo>
                    <a:pt x="2821656" y="1698147"/>
                    <a:pt x="2816807" y="1701736"/>
                    <a:pt x="2813218" y="1706585"/>
                  </a:cubicBezTo>
                  <a:cubicBezTo>
                    <a:pt x="2809824" y="1711240"/>
                    <a:pt x="2809436" y="1717059"/>
                    <a:pt x="2806430" y="1721908"/>
                  </a:cubicBezTo>
                  <a:cubicBezTo>
                    <a:pt x="2806332" y="1722005"/>
                    <a:pt x="2806332" y="1722102"/>
                    <a:pt x="2806332" y="1722199"/>
                  </a:cubicBezTo>
                  <a:cubicBezTo>
                    <a:pt x="2803423" y="1722005"/>
                    <a:pt x="2800513" y="1721811"/>
                    <a:pt x="2797701" y="1721714"/>
                  </a:cubicBezTo>
                  <a:cubicBezTo>
                    <a:pt x="2798283" y="1720551"/>
                    <a:pt x="2798865" y="1719484"/>
                    <a:pt x="2799253" y="1718611"/>
                  </a:cubicBezTo>
                  <a:cubicBezTo>
                    <a:pt x="2800417" y="1715798"/>
                    <a:pt x="2801580" y="1712792"/>
                    <a:pt x="2802841" y="1709979"/>
                  </a:cubicBezTo>
                  <a:cubicBezTo>
                    <a:pt x="2805169" y="1705130"/>
                    <a:pt x="2808466" y="1701639"/>
                    <a:pt x="2807109" y="1696208"/>
                  </a:cubicBezTo>
                  <a:cubicBezTo>
                    <a:pt x="2806430" y="1693492"/>
                    <a:pt x="2802744" y="1691358"/>
                    <a:pt x="2800417" y="1693783"/>
                  </a:cubicBezTo>
                  <a:cubicBezTo>
                    <a:pt x="2795179" y="1699311"/>
                    <a:pt x="2792270" y="1704936"/>
                    <a:pt x="2789263" y="1711822"/>
                  </a:cubicBezTo>
                  <a:cubicBezTo>
                    <a:pt x="2788197" y="1714441"/>
                    <a:pt x="2786548" y="1717447"/>
                    <a:pt x="2785093" y="1720647"/>
                  </a:cubicBezTo>
                  <a:cubicBezTo>
                    <a:pt x="2782863" y="1720551"/>
                    <a:pt x="2780729" y="1720454"/>
                    <a:pt x="2778692" y="1720454"/>
                  </a:cubicBezTo>
                  <a:cubicBezTo>
                    <a:pt x="2780244" y="1712695"/>
                    <a:pt x="2781989" y="1705033"/>
                    <a:pt x="2784317" y="1697565"/>
                  </a:cubicBezTo>
                  <a:cubicBezTo>
                    <a:pt x="2787615" y="1691552"/>
                    <a:pt x="2793337" y="1686703"/>
                    <a:pt x="2813024" y="1685248"/>
                  </a:cubicBezTo>
                  <a:close/>
                  <a:moveTo>
                    <a:pt x="2547677" y="1665270"/>
                  </a:moveTo>
                  <a:cubicBezTo>
                    <a:pt x="2528765" y="1646940"/>
                    <a:pt x="2504616" y="1632489"/>
                    <a:pt x="2485510" y="1614644"/>
                  </a:cubicBezTo>
                  <a:cubicBezTo>
                    <a:pt x="2483182" y="1612414"/>
                    <a:pt x="2452244" y="1582543"/>
                    <a:pt x="2453408" y="1576917"/>
                  </a:cubicBezTo>
                  <a:cubicBezTo>
                    <a:pt x="2455542" y="1565764"/>
                    <a:pt x="2478527" y="1558297"/>
                    <a:pt x="2486674" y="1554611"/>
                  </a:cubicBezTo>
                  <a:cubicBezTo>
                    <a:pt x="2510629" y="1543652"/>
                    <a:pt x="2530316" y="1537057"/>
                    <a:pt x="2558830" y="1544331"/>
                  </a:cubicBezTo>
                  <a:cubicBezTo>
                    <a:pt x="2558636" y="1544622"/>
                    <a:pt x="2577741" y="1550926"/>
                    <a:pt x="2581815" y="1551702"/>
                  </a:cubicBezTo>
                  <a:cubicBezTo>
                    <a:pt x="2580457" y="1552768"/>
                    <a:pt x="2578032" y="1558393"/>
                    <a:pt x="2575705" y="1565182"/>
                  </a:cubicBezTo>
                  <a:cubicBezTo>
                    <a:pt x="2573280" y="1568674"/>
                    <a:pt x="2572310" y="1573135"/>
                    <a:pt x="2571632" y="1577693"/>
                  </a:cubicBezTo>
                  <a:cubicBezTo>
                    <a:pt x="2568431" y="1588265"/>
                    <a:pt x="2566491" y="1597090"/>
                    <a:pt x="2569013" y="1592920"/>
                  </a:cubicBezTo>
                  <a:cubicBezTo>
                    <a:pt x="2566491" y="1599709"/>
                    <a:pt x="2575414" y="1604461"/>
                    <a:pt x="2579196" y="1598060"/>
                  </a:cubicBezTo>
                  <a:cubicBezTo>
                    <a:pt x="2583076" y="1591659"/>
                    <a:pt x="2585888" y="1584094"/>
                    <a:pt x="2588313" y="1576336"/>
                  </a:cubicBezTo>
                  <a:cubicBezTo>
                    <a:pt x="2591804" y="1571098"/>
                    <a:pt x="2595878" y="1569644"/>
                    <a:pt x="2600921" y="1578372"/>
                  </a:cubicBezTo>
                  <a:cubicBezTo>
                    <a:pt x="2609649" y="1593405"/>
                    <a:pt x="2598981" y="1633265"/>
                    <a:pt x="2597429" y="1650722"/>
                  </a:cubicBezTo>
                  <a:cubicBezTo>
                    <a:pt x="2596944" y="1656056"/>
                    <a:pt x="2604994" y="1656250"/>
                    <a:pt x="2606255" y="1651595"/>
                  </a:cubicBezTo>
                  <a:cubicBezTo>
                    <a:pt x="2608970" y="1641800"/>
                    <a:pt x="2616147" y="1614062"/>
                    <a:pt x="2616147" y="1591562"/>
                  </a:cubicBezTo>
                  <a:cubicBezTo>
                    <a:pt x="2627688" y="1572941"/>
                    <a:pt x="2652031" y="1547240"/>
                    <a:pt x="2658335" y="1575269"/>
                  </a:cubicBezTo>
                  <a:cubicBezTo>
                    <a:pt x="2659014" y="1578178"/>
                    <a:pt x="2661342" y="1580603"/>
                    <a:pt x="2664542" y="1580118"/>
                  </a:cubicBezTo>
                  <a:cubicBezTo>
                    <a:pt x="2683842" y="1577499"/>
                    <a:pt x="2708379" y="1583124"/>
                    <a:pt x="2720696" y="1598642"/>
                  </a:cubicBezTo>
                  <a:cubicBezTo>
                    <a:pt x="2733788" y="1615129"/>
                    <a:pt x="2730491" y="1634138"/>
                    <a:pt x="2730394" y="1652759"/>
                  </a:cubicBezTo>
                  <a:cubicBezTo>
                    <a:pt x="2730394" y="1662554"/>
                    <a:pt x="2725545" y="1660711"/>
                    <a:pt x="2729424" y="1669149"/>
                  </a:cubicBezTo>
                  <a:cubicBezTo>
                    <a:pt x="2730491" y="1671477"/>
                    <a:pt x="2733401" y="1673513"/>
                    <a:pt x="2736019" y="1672834"/>
                  </a:cubicBezTo>
                  <a:cubicBezTo>
                    <a:pt x="2753282" y="1668470"/>
                    <a:pt x="2798283" y="1630065"/>
                    <a:pt x="2782863" y="1669731"/>
                  </a:cubicBezTo>
                  <a:cubicBezTo>
                    <a:pt x="2777334" y="1683988"/>
                    <a:pt x="2772679" y="1697177"/>
                    <a:pt x="2768606" y="1710464"/>
                  </a:cubicBezTo>
                  <a:cubicBezTo>
                    <a:pt x="2768218" y="1711046"/>
                    <a:pt x="2767927" y="1711628"/>
                    <a:pt x="2767539" y="1712307"/>
                  </a:cubicBezTo>
                  <a:cubicBezTo>
                    <a:pt x="2767151" y="1712986"/>
                    <a:pt x="2767151" y="1713665"/>
                    <a:pt x="2767345" y="1714247"/>
                  </a:cubicBezTo>
                  <a:cubicBezTo>
                    <a:pt x="2766569" y="1716865"/>
                    <a:pt x="2765890" y="1719484"/>
                    <a:pt x="2765211" y="1722102"/>
                  </a:cubicBezTo>
                  <a:cubicBezTo>
                    <a:pt x="2759683" y="1723266"/>
                    <a:pt x="2754155" y="1725012"/>
                    <a:pt x="2747366" y="1727727"/>
                  </a:cubicBezTo>
                  <a:cubicBezTo>
                    <a:pt x="2745524" y="1728503"/>
                    <a:pt x="2743972" y="1729570"/>
                    <a:pt x="2742226" y="1730346"/>
                  </a:cubicBezTo>
                  <a:cubicBezTo>
                    <a:pt x="2743002" y="1728891"/>
                    <a:pt x="2744166" y="1727533"/>
                    <a:pt x="2744651" y="1726079"/>
                  </a:cubicBezTo>
                  <a:cubicBezTo>
                    <a:pt x="2749015" y="1714441"/>
                    <a:pt x="2744166" y="1705712"/>
                    <a:pt x="2733304" y="1700475"/>
                  </a:cubicBezTo>
                  <a:cubicBezTo>
                    <a:pt x="2716234" y="1692231"/>
                    <a:pt x="2696353" y="1703190"/>
                    <a:pt x="2681126" y="1714732"/>
                  </a:cubicBezTo>
                  <a:cubicBezTo>
                    <a:pt x="2685491" y="1708234"/>
                    <a:pt x="2688400" y="1701251"/>
                    <a:pt x="2686073" y="1693492"/>
                  </a:cubicBezTo>
                  <a:cubicBezTo>
                    <a:pt x="2675501" y="1657996"/>
                    <a:pt x="2630598" y="1670798"/>
                    <a:pt x="2603345" y="1684570"/>
                  </a:cubicBezTo>
                  <a:cubicBezTo>
                    <a:pt x="2603345" y="1683503"/>
                    <a:pt x="2603345" y="1682339"/>
                    <a:pt x="2603151" y="1680399"/>
                  </a:cubicBezTo>
                  <a:cubicBezTo>
                    <a:pt x="2602666" y="1676714"/>
                    <a:pt x="2600533" y="1673028"/>
                    <a:pt x="2596556" y="1672350"/>
                  </a:cubicBezTo>
                  <a:cubicBezTo>
                    <a:pt x="2582494" y="1669925"/>
                    <a:pt x="2571244" y="1674289"/>
                    <a:pt x="2559800" y="1680011"/>
                  </a:cubicBezTo>
                  <a:cubicBezTo>
                    <a:pt x="2556114" y="1674871"/>
                    <a:pt x="2552332" y="1669731"/>
                    <a:pt x="2547677" y="1665270"/>
                  </a:cubicBezTo>
                  <a:close/>
                  <a:moveTo>
                    <a:pt x="2103393" y="2068529"/>
                  </a:moveTo>
                  <a:cubicBezTo>
                    <a:pt x="2082736" y="2092096"/>
                    <a:pt x="2061205" y="2115081"/>
                    <a:pt x="2039384" y="2137969"/>
                  </a:cubicBezTo>
                  <a:cubicBezTo>
                    <a:pt x="2083317" y="2075318"/>
                    <a:pt x="2120947" y="2008787"/>
                    <a:pt x="2145678" y="1944389"/>
                  </a:cubicBezTo>
                  <a:cubicBezTo>
                    <a:pt x="2148103" y="1938182"/>
                    <a:pt x="2139083" y="1935855"/>
                    <a:pt x="2135786" y="1940316"/>
                  </a:cubicBezTo>
                  <a:cubicBezTo>
                    <a:pt x="2109212" y="1975909"/>
                    <a:pt x="2086324" y="2014412"/>
                    <a:pt x="2063145" y="2052720"/>
                  </a:cubicBezTo>
                  <a:cubicBezTo>
                    <a:pt x="2089524" y="1998118"/>
                    <a:pt x="2113867" y="1942450"/>
                    <a:pt x="2138695" y="1890757"/>
                  </a:cubicBezTo>
                  <a:cubicBezTo>
                    <a:pt x="2142284" y="1883387"/>
                    <a:pt x="2131616" y="1877277"/>
                    <a:pt x="2127542" y="1884453"/>
                  </a:cubicBezTo>
                  <a:cubicBezTo>
                    <a:pt x="2104072" y="1925769"/>
                    <a:pt x="2077983" y="1968344"/>
                    <a:pt x="2052671" y="2011890"/>
                  </a:cubicBezTo>
                  <a:cubicBezTo>
                    <a:pt x="2054028" y="2008108"/>
                    <a:pt x="2055483" y="2004519"/>
                    <a:pt x="2056744" y="2000640"/>
                  </a:cubicBezTo>
                  <a:cubicBezTo>
                    <a:pt x="2065472" y="1974551"/>
                    <a:pt x="2076238" y="1948948"/>
                    <a:pt x="2087779" y="1924023"/>
                  </a:cubicBezTo>
                  <a:cubicBezTo>
                    <a:pt x="2097089" y="1904044"/>
                    <a:pt x="2099320" y="1891048"/>
                    <a:pt x="2115613" y="1872039"/>
                  </a:cubicBezTo>
                  <a:cubicBezTo>
                    <a:pt x="2119202" y="1867869"/>
                    <a:pt x="2156831" y="1827912"/>
                    <a:pt x="2158965" y="1850994"/>
                  </a:cubicBezTo>
                  <a:cubicBezTo>
                    <a:pt x="2159741" y="1858947"/>
                    <a:pt x="2171767" y="1863117"/>
                    <a:pt x="2177198" y="1857201"/>
                  </a:cubicBezTo>
                  <a:cubicBezTo>
                    <a:pt x="2193200" y="1839550"/>
                    <a:pt x="2212015" y="1786015"/>
                    <a:pt x="2229569" y="1776510"/>
                  </a:cubicBezTo>
                  <a:cubicBezTo>
                    <a:pt x="2279710" y="1749258"/>
                    <a:pt x="2246735" y="1812103"/>
                    <a:pt x="2240432" y="1831112"/>
                  </a:cubicBezTo>
                  <a:cubicBezTo>
                    <a:pt x="2237037" y="1841295"/>
                    <a:pt x="2250906" y="1845175"/>
                    <a:pt x="2256337" y="1837804"/>
                  </a:cubicBezTo>
                  <a:cubicBezTo>
                    <a:pt x="2267878" y="1822190"/>
                    <a:pt x="2327717" y="1738784"/>
                    <a:pt x="2318891" y="1774474"/>
                  </a:cubicBezTo>
                  <a:cubicBezTo>
                    <a:pt x="2317437" y="1780196"/>
                    <a:pt x="2326068" y="1784754"/>
                    <a:pt x="2330142" y="1780778"/>
                  </a:cubicBezTo>
                  <a:cubicBezTo>
                    <a:pt x="2341780" y="1769237"/>
                    <a:pt x="2399970" y="1718223"/>
                    <a:pt x="2378730" y="1757792"/>
                  </a:cubicBezTo>
                  <a:cubicBezTo>
                    <a:pt x="2375239" y="1764290"/>
                    <a:pt x="2384356" y="1769042"/>
                    <a:pt x="2388914" y="1764387"/>
                  </a:cubicBezTo>
                  <a:cubicBezTo>
                    <a:pt x="2422858" y="1729667"/>
                    <a:pt x="2421112" y="1739850"/>
                    <a:pt x="2419949" y="1755174"/>
                  </a:cubicBezTo>
                  <a:cubicBezTo>
                    <a:pt x="2419852" y="1755950"/>
                    <a:pt x="2383677" y="1795325"/>
                    <a:pt x="2377276" y="1803957"/>
                  </a:cubicBezTo>
                  <a:cubicBezTo>
                    <a:pt x="2348278" y="1842556"/>
                    <a:pt x="2325098" y="1885132"/>
                    <a:pt x="2298428" y="1925284"/>
                  </a:cubicBezTo>
                  <a:cubicBezTo>
                    <a:pt x="2293773" y="1932363"/>
                    <a:pt x="2305023" y="1940801"/>
                    <a:pt x="2310357" y="1934303"/>
                  </a:cubicBezTo>
                  <a:cubicBezTo>
                    <a:pt x="2331887" y="1907924"/>
                    <a:pt x="2348568" y="1877664"/>
                    <a:pt x="2366898" y="1849054"/>
                  </a:cubicBezTo>
                  <a:cubicBezTo>
                    <a:pt x="2378634" y="1830821"/>
                    <a:pt x="2392017" y="1813752"/>
                    <a:pt x="2405207" y="1796586"/>
                  </a:cubicBezTo>
                  <a:cubicBezTo>
                    <a:pt x="2416457" y="1791543"/>
                    <a:pt x="2427028" y="1786209"/>
                    <a:pt x="2436436" y="1777577"/>
                  </a:cubicBezTo>
                  <a:cubicBezTo>
                    <a:pt x="2441285" y="1773116"/>
                    <a:pt x="2496081" y="1693492"/>
                    <a:pt x="2506070" y="1716574"/>
                  </a:cubicBezTo>
                  <a:cubicBezTo>
                    <a:pt x="2507719" y="1720260"/>
                    <a:pt x="2511890" y="1722199"/>
                    <a:pt x="2515769" y="1721617"/>
                  </a:cubicBezTo>
                  <a:cubicBezTo>
                    <a:pt x="2525467" y="1720260"/>
                    <a:pt x="2544476" y="1707555"/>
                    <a:pt x="2560091" y="1699699"/>
                  </a:cubicBezTo>
                  <a:cubicBezTo>
                    <a:pt x="2566103" y="1706100"/>
                    <a:pt x="2572116" y="1712501"/>
                    <a:pt x="2577741" y="1718611"/>
                  </a:cubicBezTo>
                  <a:cubicBezTo>
                    <a:pt x="2597041" y="1739753"/>
                    <a:pt x="2594132" y="1760896"/>
                    <a:pt x="2597817" y="1787663"/>
                  </a:cubicBezTo>
                  <a:cubicBezTo>
                    <a:pt x="2598399" y="1791543"/>
                    <a:pt x="2599175" y="1795422"/>
                    <a:pt x="2599951" y="1799301"/>
                  </a:cubicBezTo>
                  <a:cubicBezTo>
                    <a:pt x="2593356" y="1808806"/>
                    <a:pt x="2586761" y="1818213"/>
                    <a:pt x="2579778" y="1827427"/>
                  </a:cubicBezTo>
                  <a:cubicBezTo>
                    <a:pt x="2573474" y="1835767"/>
                    <a:pt x="2586082" y="1845466"/>
                    <a:pt x="2592677" y="1837416"/>
                  </a:cubicBezTo>
                  <a:cubicBezTo>
                    <a:pt x="2597138" y="1831888"/>
                    <a:pt x="2601405" y="1826069"/>
                    <a:pt x="2605576" y="1820347"/>
                  </a:cubicBezTo>
                  <a:cubicBezTo>
                    <a:pt x="2608292" y="1829172"/>
                    <a:pt x="2611492" y="1837998"/>
                    <a:pt x="2614789" y="1846727"/>
                  </a:cubicBezTo>
                  <a:cubicBezTo>
                    <a:pt x="2604606" y="1857492"/>
                    <a:pt x="2595102" y="1869615"/>
                    <a:pt x="2589186" y="1881932"/>
                  </a:cubicBezTo>
                  <a:cubicBezTo>
                    <a:pt x="2586470" y="1887557"/>
                    <a:pt x="2593550" y="1892406"/>
                    <a:pt x="2598302" y="1889109"/>
                  </a:cubicBezTo>
                  <a:cubicBezTo>
                    <a:pt x="2606934" y="1883193"/>
                    <a:pt x="2615080" y="1875240"/>
                    <a:pt x="2622451" y="1866608"/>
                  </a:cubicBezTo>
                  <a:cubicBezTo>
                    <a:pt x="2626233" y="1876404"/>
                    <a:pt x="2629919" y="1886199"/>
                    <a:pt x="2633022" y="1895994"/>
                  </a:cubicBezTo>
                  <a:cubicBezTo>
                    <a:pt x="2642818" y="1926641"/>
                    <a:pt x="2655038" y="1952924"/>
                    <a:pt x="2671913" y="1979788"/>
                  </a:cubicBezTo>
                  <a:cubicBezTo>
                    <a:pt x="2659499" y="1988905"/>
                    <a:pt x="2647376" y="1998118"/>
                    <a:pt x="2636126" y="2007429"/>
                  </a:cubicBezTo>
                  <a:cubicBezTo>
                    <a:pt x="2630986" y="2011696"/>
                    <a:pt x="2635932" y="2020231"/>
                    <a:pt x="2642139" y="2017515"/>
                  </a:cubicBezTo>
                  <a:cubicBezTo>
                    <a:pt x="2655232" y="2011696"/>
                    <a:pt x="2668616" y="2004810"/>
                    <a:pt x="2681999" y="1997440"/>
                  </a:cubicBezTo>
                  <a:cubicBezTo>
                    <a:pt x="2684715" y="2003065"/>
                    <a:pt x="2686751" y="2008302"/>
                    <a:pt x="2688109" y="2013442"/>
                  </a:cubicBezTo>
                  <a:cubicBezTo>
                    <a:pt x="2631955" y="2042634"/>
                    <a:pt x="2574056" y="2068432"/>
                    <a:pt x="2514411" y="2090641"/>
                  </a:cubicBezTo>
                  <a:cubicBezTo>
                    <a:pt x="2477557" y="2104316"/>
                    <a:pt x="2439927" y="2106547"/>
                    <a:pt x="2402589" y="2117506"/>
                  </a:cubicBezTo>
                  <a:cubicBezTo>
                    <a:pt x="2367480" y="2127786"/>
                    <a:pt x="2333245" y="2138066"/>
                    <a:pt x="2296973" y="2144370"/>
                  </a:cubicBezTo>
                  <a:cubicBezTo>
                    <a:pt x="2231412" y="2155911"/>
                    <a:pt x="2165754" y="2157560"/>
                    <a:pt x="2104363" y="2185491"/>
                  </a:cubicBezTo>
                  <a:cubicBezTo>
                    <a:pt x="2075074" y="2198778"/>
                    <a:pt x="2046657" y="2213326"/>
                    <a:pt x="2019211" y="2229231"/>
                  </a:cubicBezTo>
                  <a:cubicBezTo>
                    <a:pt x="2047530" y="2204985"/>
                    <a:pt x="2074589" y="2180157"/>
                    <a:pt x="2099223" y="2156396"/>
                  </a:cubicBezTo>
                  <a:cubicBezTo>
                    <a:pt x="2104654" y="2151159"/>
                    <a:pt x="2097962" y="2143206"/>
                    <a:pt x="2091852" y="2147474"/>
                  </a:cubicBezTo>
                  <a:cubicBezTo>
                    <a:pt x="2067121" y="2164737"/>
                    <a:pt x="2041517" y="2182485"/>
                    <a:pt x="2015817" y="2200718"/>
                  </a:cubicBezTo>
                  <a:cubicBezTo>
                    <a:pt x="2051410" y="2160179"/>
                    <a:pt x="2084190" y="2117021"/>
                    <a:pt x="2113479" y="2076190"/>
                  </a:cubicBezTo>
                  <a:cubicBezTo>
                    <a:pt x="2117844" y="2070081"/>
                    <a:pt x="2108048" y="2063098"/>
                    <a:pt x="2103393" y="2068529"/>
                  </a:cubicBezTo>
                  <a:close/>
                  <a:moveTo>
                    <a:pt x="2282038" y="2470721"/>
                  </a:moveTo>
                  <a:cubicBezTo>
                    <a:pt x="2112995" y="2473825"/>
                    <a:pt x="1936581" y="2465775"/>
                    <a:pt x="1769962" y="2433091"/>
                  </a:cubicBezTo>
                  <a:cubicBezTo>
                    <a:pt x="1776945" y="2422326"/>
                    <a:pt x="1783928" y="2411367"/>
                    <a:pt x="1790814" y="2400311"/>
                  </a:cubicBezTo>
                  <a:cubicBezTo>
                    <a:pt x="1842797" y="2369373"/>
                    <a:pt x="1894102" y="2345806"/>
                    <a:pt x="1941721" y="2307012"/>
                  </a:cubicBezTo>
                  <a:cubicBezTo>
                    <a:pt x="1996323" y="2262594"/>
                    <a:pt x="2059363" y="2225061"/>
                    <a:pt x="2124730" y="2198487"/>
                  </a:cubicBezTo>
                  <a:cubicBezTo>
                    <a:pt x="2192424" y="2170944"/>
                    <a:pt x="2268072" y="2174241"/>
                    <a:pt x="2338385" y="2156784"/>
                  </a:cubicBezTo>
                  <a:cubicBezTo>
                    <a:pt x="2385228" y="2145146"/>
                    <a:pt x="2429841" y="2132538"/>
                    <a:pt x="2476975" y="2122937"/>
                  </a:cubicBezTo>
                  <a:cubicBezTo>
                    <a:pt x="2535650" y="2111008"/>
                    <a:pt x="2590446" y="2077839"/>
                    <a:pt x="2646212" y="2057376"/>
                  </a:cubicBezTo>
                  <a:cubicBezTo>
                    <a:pt x="2662020" y="2051557"/>
                    <a:pt x="2676762" y="2044768"/>
                    <a:pt x="2691116" y="2037203"/>
                  </a:cubicBezTo>
                  <a:cubicBezTo>
                    <a:pt x="2691407" y="2044477"/>
                    <a:pt x="2691601" y="2052429"/>
                    <a:pt x="2692085" y="2061837"/>
                  </a:cubicBezTo>
                  <a:cubicBezTo>
                    <a:pt x="2693055" y="2081040"/>
                    <a:pt x="2700911" y="2098691"/>
                    <a:pt x="2704306" y="2117506"/>
                  </a:cubicBezTo>
                  <a:cubicBezTo>
                    <a:pt x="2711385" y="2156881"/>
                    <a:pt x="2702851" y="2193153"/>
                    <a:pt x="2691697" y="2230492"/>
                  </a:cubicBezTo>
                  <a:cubicBezTo>
                    <a:pt x="2680253" y="2269092"/>
                    <a:pt x="2663087" y="2307400"/>
                    <a:pt x="2645436" y="2343575"/>
                  </a:cubicBezTo>
                  <a:cubicBezTo>
                    <a:pt x="2626039" y="2383436"/>
                    <a:pt x="2609940" y="2419320"/>
                    <a:pt x="2570468" y="2442984"/>
                  </a:cubicBezTo>
                  <a:cubicBezTo>
                    <a:pt x="2569110" y="2443857"/>
                    <a:pt x="2567655" y="2444923"/>
                    <a:pt x="2566394" y="2446087"/>
                  </a:cubicBezTo>
                  <a:cubicBezTo>
                    <a:pt x="2472029" y="2461023"/>
                    <a:pt x="2376597" y="2469072"/>
                    <a:pt x="2282038" y="2470721"/>
                  </a:cubicBezTo>
                  <a:close/>
                  <a:moveTo>
                    <a:pt x="3314431" y="2289264"/>
                  </a:moveTo>
                  <a:cubicBezTo>
                    <a:pt x="3296101" y="2290234"/>
                    <a:pt x="3276995" y="2291301"/>
                    <a:pt x="3257793" y="2292465"/>
                  </a:cubicBezTo>
                  <a:cubicBezTo>
                    <a:pt x="3289313" y="2282863"/>
                    <a:pt x="3320153" y="2271031"/>
                    <a:pt x="3348570" y="2259199"/>
                  </a:cubicBezTo>
                  <a:cubicBezTo>
                    <a:pt x="3352740" y="2257453"/>
                    <a:pt x="3349830" y="2250665"/>
                    <a:pt x="3345757" y="2252022"/>
                  </a:cubicBezTo>
                  <a:cubicBezTo>
                    <a:pt x="3327427" y="2257647"/>
                    <a:pt x="3308903" y="2262594"/>
                    <a:pt x="3290185" y="2267443"/>
                  </a:cubicBezTo>
                  <a:cubicBezTo>
                    <a:pt x="3333149" y="2249016"/>
                    <a:pt x="3374076" y="2226613"/>
                    <a:pt x="3407633" y="2201106"/>
                  </a:cubicBezTo>
                  <a:cubicBezTo>
                    <a:pt x="3410930" y="2198584"/>
                    <a:pt x="3406954" y="2194608"/>
                    <a:pt x="3403850" y="2195772"/>
                  </a:cubicBezTo>
                  <a:cubicBezTo>
                    <a:pt x="3378635" y="2205664"/>
                    <a:pt x="3354292" y="2218272"/>
                    <a:pt x="3329949" y="2230783"/>
                  </a:cubicBezTo>
                  <a:cubicBezTo>
                    <a:pt x="3361177" y="2210901"/>
                    <a:pt x="3391728" y="2189856"/>
                    <a:pt x="3421307" y="2171041"/>
                  </a:cubicBezTo>
                  <a:cubicBezTo>
                    <a:pt x="3425575" y="2168325"/>
                    <a:pt x="3421986" y="2161730"/>
                    <a:pt x="3417525" y="2164155"/>
                  </a:cubicBezTo>
                  <a:cubicBezTo>
                    <a:pt x="3392018" y="2178024"/>
                    <a:pt x="3364766" y="2191795"/>
                    <a:pt x="3337707" y="2206246"/>
                  </a:cubicBezTo>
                  <a:cubicBezTo>
                    <a:pt x="3339647" y="2204694"/>
                    <a:pt x="3341587" y="2203336"/>
                    <a:pt x="3343429" y="2201688"/>
                  </a:cubicBezTo>
                  <a:cubicBezTo>
                    <a:pt x="3356328" y="2190923"/>
                    <a:pt x="3370197" y="2181127"/>
                    <a:pt x="3384163" y="2171914"/>
                  </a:cubicBezTo>
                  <a:cubicBezTo>
                    <a:pt x="3395413" y="2164543"/>
                    <a:pt x="3400747" y="2158530"/>
                    <a:pt x="3415392" y="2153875"/>
                  </a:cubicBezTo>
                  <a:cubicBezTo>
                    <a:pt x="3418592" y="2152905"/>
                    <a:pt x="3450985" y="2144176"/>
                    <a:pt x="3444681" y="2156881"/>
                  </a:cubicBezTo>
                  <a:cubicBezTo>
                    <a:pt x="3442547" y="2161245"/>
                    <a:pt x="3447396" y="2167258"/>
                    <a:pt x="3452148" y="2165901"/>
                  </a:cubicBezTo>
                  <a:cubicBezTo>
                    <a:pt x="3466114" y="2161924"/>
                    <a:pt x="3493173" y="2140200"/>
                    <a:pt x="3505296" y="2140879"/>
                  </a:cubicBezTo>
                  <a:cubicBezTo>
                    <a:pt x="3540113" y="2142819"/>
                    <a:pt x="3502774" y="2164834"/>
                    <a:pt x="3493366" y="2172689"/>
                  </a:cubicBezTo>
                  <a:cubicBezTo>
                    <a:pt x="3488323" y="2176860"/>
                    <a:pt x="3494336" y="2183358"/>
                    <a:pt x="3499476" y="2181321"/>
                  </a:cubicBezTo>
                  <a:cubicBezTo>
                    <a:pt x="3510533" y="2176957"/>
                    <a:pt x="3568432" y="2152905"/>
                    <a:pt x="3552333" y="2168519"/>
                  </a:cubicBezTo>
                  <a:cubicBezTo>
                    <a:pt x="3549811" y="2171041"/>
                    <a:pt x="3552721" y="2176181"/>
                    <a:pt x="3556115" y="2175405"/>
                  </a:cubicBezTo>
                  <a:cubicBezTo>
                    <a:pt x="3565911" y="2173174"/>
                    <a:pt x="3612560" y="2165416"/>
                    <a:pt x="3588799" y="2179090"/>
                  </a:cubicBezTo>
                  <a:cubicBezTo>
                    <a:pt x="3584919" y="2181321"/>
                    <a:pt x="3588120" y="2186752"/>
                    <a:pt x="3591999" y="2185782"/>
                  </a:cubicBezTo>
                  <a:cubicBezTo>
                    <a:pt x="3620803" y="2178703"/>
                    <a:pt x="3616633" y="2183455"/>
                    <a:pt x="3611105" y="2191019"/>
                  </a:cubicBezTo>
                  <a:cubicBezTo>
                    <a:pt x="3610814" y="2191407"/>
                    <a:pt x="3579391" y="2200233"/>
                    <a:pt x="3573184" y="2202561"/>
                  </a:cubicBezTo>
                  <a:cubicBezTo>
                    <a:pt x="3545641" y="2213326"/>
                    <a:pt x="3520037" y="2227970"/>
                    <a:pt x="3493270" y="2240190"/>
                  </a:cubicBezTo>
                  <a:cubicBezTo>
                    <a:pt x="3488517" y="2242324"/>
                    <a:pt x="3491718" y="2250374"/>
                    <a:pt x="3496567" y="2248725"/>
                  </a:cubicBezTo>
                  <a:cubicBezTo>
                    <a:pt x="3516255" y="2241936"/>
                    <a:pt x="3534585" y="2231559"/>
                    <a:pt x="3553302" y="2222636"/>
                  </a:cubicBezTo>
                  <a:cubicBezTo>
                    <a:pt x="3565232" y="2216914"/>
                    <a:pt x="3577743" y="2212356"/>
                    <a:pt x="3590059" y="2207701"/>
                  </a:cubicBezTo>
                  <a:cubicBezTo>
                    <a:pt x="3597527" y="2208671"/>
                    <a:pt x="3604704" y="2209350"/>
                    <a:pt x="3612366" y="2207895"/>
                  </a:cubicBezTo>
                  <a:cubicBezTo>
                    <a:pt x="3616342" y="2207119"/>
                    <a:pt x="3670362" y="2183455"/>
                    <a:pt x="3668132" y="2198584"/>
                  </a:cubicBezTo>
                  <a:cubicBezTo>
                    <a:pt x="3667744" y="2201009"/>
                    <a:pt x="3669392" y="2203434"/>
                    <a:pt x="3671526" y="2204306"/>
                  </a:cubicBezTo>
                  <a:cubicBezTo>
                    <a:pt x="3681709" y="2208768"/>
                    <a:pt x="3721473" y="2203240"/>
                    <a:pt x="3714005" y="2215557"/>
                  </a:cubicBezTo>
                  <a:cubicBezTo>
                    <a:pt x="3712065" y="2218757"/>
                    <a:pt x="3714975" y="2223315"/>
                    <a:pt x="3718757" y="2223024"/>
                  </a:cubicBezTo>
                  <a:cubicBezTo>
                    <a:pt x="3733790" y="2221666"/>
                    <a:pt x="3747949" y="2219145"/>
                    <a:pt x="3751732" y="2235923"/>
                  </a:cubicBezTo>
                  <a:cubicBezTo>
                    <a:pt x="3755029" y="2250374"/>
                    <a:pt x="3748919" y="2246882"/>
                    <a:pt x="3735729" y="2252119"/>
                  </a:cubicBezTo>
                  <a:cubicBezTo>
                    <a:pt x="3713908" y="2260848"/>
                    <a:pt x="3692765" y="2271322"/>
                    <a:pt x="3670847" y="2279857"/>
                  </a:cubicBezTo>
                  <a:cubicBezTo>
                    <a:pt x="3664834" y="2282184"/>
                    <a:pt x="3668325" y="2291301"/>
                    <a:pt x="3674338" y="2289167"/>
                  </a:cubicBezTo>
                  <a:cubicBezTo>
                    <a:pt x="3683746" y="2285870"/>
                    <a:pt x="3692862" y="2281893"/>
                    <a:pt x="3701882" y="2277723"/>
                  </a:cubicBezTo>
                  <a:cubicBezTo>
                    <a:pt x="3701979" y="2277723"/>
                    <a:pt x="3701979" y="2277820"/>
                    <a:pt x="3702076" y="2277723"/>
                  </a:cubicBezTo>
                  <a:cubicBezTo>
                    <a:pt x="3711774" y="2275396"/>
                    <a:pt x="3721376" y="2273747"/>
                    <a:pt x="3731074" y="2271419"/>
                  </a:cubicBezTo>
                  <a:cubicBezTo>
                    <a:pt x="3742518" y="2268704"/>
                    <a:pt x="3757163" y="2261042"/>
                    <a:pt x="3769286" y="2264242"/>
                  </a:cubicBezTo>
                  <a:cubicBezTo>
                    <a:pt x="3796926" y="2271710"/>
                    <a:pt x="3762497" y="2278014"/>
                    <a:pt x="3754641" y="2280633"/>
                  </a:cubicBezTo>
                  <a:cubicBezTo>
                    <a:pt x="3748337" y="2282669"/>
                    <a:pt x="3741936" y="2284415"/>
                    <a:pt x="3735632" y="2286064"/>
                  </a:cubicBezTo>
                  <a:cubicBezTo>
                    <a:pt x="3729522" y="2287519"/>
                    <a:pt x="3723412" y="2289167"/>
                    <a:pt x="3717108" y="2290719"/>
                  </a:cubicBezTo>
                  <a:cubicBezTo>
                    <a:pt x="3710804" y="2292368"/>
                    <a:pt x="3714102" y="2301872"/>
                    <a:pt x="3720309" y="2300320"/>
                  </a:cubicBezTo>
                  <a:cubicBezTo>
                    <a:pt x="3728068" y="2298381"/>
                    <a:pt x="3735729" y="2296441"/>
                    <a:pt x="3743391" y="2294404"/>
                  </a:cubicBezTo>
                  <a:cubicBezTo>
                    <a:pt x="3755902" y="2291398"/>
                    <a:pt x="3768607" y="2289070"/>
                    <a:pt x="3781021" y="2290137"/>
                  </a:cubicBezTo>
                  <a:cubicBezTo>
                    <a:pt x="3793726" y="2291204"/>
                    <a:pt x="3815450" y="2301484"/>
                    <a:pt x="3825245" y="2313704"/>
                  </a:cubicBezTo>
                  <a:cubicBezTo>
                    <a:pt x="3807207" y="2321851"/>
                    <a:pt x="3786161" y="2322918"/>
                    <a:pt x="3766958" y="2326700"/>
                  </a:cubicBezTo>
                  <a:cubicBezTo>
                    <a:pt x="3753574" y="2329416"/>
                    <a:pt x="3740675" y="2333295"/>
                    <a:pt x="3727777" y="2337853"/>
                  </a:cubicBezTo>
                  <a:cubicBezTo>
                    <a:pt x="3723121" y="2339502"/>
                    <a:pt x="3724479" y="2347067"/>
                    <a:pt x="3729522" y="2345612"/>
                  </a:cubicBezTo>
                  <a:cubicBezTo>
                    <a:pt x="3749113" y="2339987"/>
                    <a:pt x="3767928" y="2334944"/>
                    <a:pt x="3788101" y="2332131"/>
                  </a:cubicBezTo>
                  <a:cubicBezTo>
                    <a:pt x="3792950" y="2331452"/>
                    <a:pt x="3797702" y="2330676"/>
                    <a:pt x="3802454" y="2329900"/>
                  </a:cubicBezTo>
                  <a:cubicBezTo>
                    <a:pt x="3802551" y="2329900"/>
                    <a:pt x="3802551" y="2329997"/>
                    <a:pt x="3802648" y="2329997"/>
                  </a:cubicBezTo>
                  <a:cubicBezTo>
                    <a:pt x="3833974" y="2327088"/>
                    <a:pt x="3849395" y="2333489"/>
                    <a:pt x="3865009" y="2358026"/>
                  </a:cubicBezTo>
                  <a:cubicBezTo>
                    <a:pt x="3866367" y="2360062"/>
                    <a:pt x="3868500" y="2362584"/>
                    <a:pt x="3870634" y="2365397"/>
                  </a:cubicBezTo>
                  <a:cubicBezTo>
                    <a:pt x="3866949" y="2364330"/>
                    <a:pt x="3862875" y="2363942"/>
                    <a:pt x="3858802" y="2364621"/>
                  </a:cubicBezTo>
                  <a:cubicBezTo>
                    <a:pt x="3849782" y="2366172"/>
                    <a:pt x="3842024" y="2371604"/>
                    <a:pt x="3833392" y="2374416"/>
                  </a:cubicBezTo>
                  <a:cubicBezTo>
                    <a:pt x="3819039" y="2379168"/>
                    <a:pt x="3803618" y="2379459"/>
                    <a:pt x="3789555" y="2384890"/>
                  </a:cubicBezTo>
                  <a:cubicBezTo>
                    <a:pt x="3785967" y="2386248"/>
                    <a:pt x="3787810" y="2390806"/>
                    <a:pt x="3790816" y="2391388"/>
                  </a:cubicBezTo>
                  <a:cubicBezTo>
                    <a:pt x="3802357" y="2393716"/>
                    <a:pt x="3814286" y="2392455"/>
                    <a:pt x="3825730" y="2389934"/>
                  </a:cubicBezTo>
                  <a:cubicBezTo>
                    <a:pt x="3835817" y="2387606"/>
                    <a:pt x="3868403" y="2366948"/>
                    <a:pt x="3876453" y="2382078"/>
                  </a:cubicBezTo>
                  <a:cubicBezTo>
                    <a:pt x="3876162" y="2383727"/>
                    <a:pt x="3875580" y="2385375"/>
                    <a:pt x="3874513" y="2387024"/>
                  </a:cubicBezTo>
                  <a:cubicBezTo>
                    <a:pt x="3871604" y="2391679"/>
                    <a:pt x="3855892" y="2397498"/>
                    <a:pt x="3850849" y="2399729"/>
                  </a:cubicBezTo>
                  <a:cubicBezTo>
                    <a:pt x="3834265" y="2407003"/>
                    <a:pt x="3817196" y="2411173"/>
                    <a:pt x="3799157" y="2412337"/>
                  </a:cubicBezTo>
                  <a:cubicBezTo>
                    <a:pt x="3716333" y="2417380"/>
                    <a:pt x="3633702" y="2411852"/>
                    <a:pt x="3552333" y="2395462"/>
                  </a:cubicBezTo>
                  <a:cubicBezTo>
                    <a:pt x="3528766" y="2390709"/>
                    <a:pt x="3508496" y="2379750"/>
                    <a:pt x="3485608" y="2373446"/>
                  </a:cubicBezTo>
                  <a:cubicBezTo>
                    <a:pt x="3464077" y="2367530"/>
                    <a:pt x="3443032" y="2361808"/>
                    <a:pt x="3422180" y="2353467"/>
                  </a:cubicBezTo>
                  <a:cubicBezTo>
                    <a:pt x="3384357" y="2338338"/>
                    <a:pt x="3349830" y="2318165"/>
                    <a:pt x="3308903" y="2312928"/>
                  </a:cubicBezTo>
                  <a:cubicBezTo>
                    <a:pt x="3289409" y="2310407"/>
                    <a:pt x="3270013" y="2308855"/>
                    <a:pt x="3250616" y="2308273"/>
                  </a:cubicBezTo>
                  <a:cubicBezTo>
                    <a:pt x="3273116" y="2304782"/>
                    <a:pt x="3295131" y="2300611"/>
                    <a:pt x="3315595" y="2296150"/>
                  </a:cubicBezTo>
                  <a:cubicBezTo>
                    <a:pt x="3319862" y="2295277"/>
                    <a:pt x="3318990" y="2288973"/>
                    <a:pt x="3314431" y="2289264"/>
                  </a:cubicBezTo>
                  <a:close/>
                  <a:moveTo>
                    <a:pt x="3672302" y="1923150"/>
                  </a:moveTo>
                  <a:cubicBezTo>
                    <a:pt x="3706537" y="1896091"/>
                    <a:pt x="3742324" y="1870973"/>
                    <a:pt x="3773844" y="1840520"/>
                  </a:cubicBezTo>
                  <a:cubicBezTo>
                    <a:pt x="3811474" y="1804054"/>
                    <a:pt x="3832907" y="1761090"/>
                    <a:pt x="3882854" y="1740044"/>
                  </a:cubicBezTo>
                  <a:cubicBezTo>
                    <a:pt x="3907488" y="1729667"/>
                    <a:pt x="3926497" y="1729085"/>
                    <a:pt x="3902930" y="1762932"/>
                  </a:cubicBezTo>
                  <a:cubicBezTo>
                    <a:pt x="3894104" y="1775637"/>
                    <a:pt x="3880429" y="1792610"/>
                    <a:pt x="3866949" y="1799689"/>
                  </a:cubicBezTo>
                  <a:cubicBezTo>
                    <a:pt x="3860839" y="1802890"/>
                    <a:pt x="3865688" y="1812200"/>
                    <a:pt x="3871895" y="1809194"/>
                  </a:cubicBezTo>
                  <a:cubicBezTo>
                    <a:pt x="3884988" y="1802793"/>
                    <a:pt x="3907973" y="1782038"/>
                    <a:pt x="3921163" y="1761672"/>
                  </a:cubicBezTo>
                  <a:cubicBezTo>
                    <a:pt x="3926594" y="1757114"/>
                    <a:pt x="3932510" y="1753137"/>
                    <a:pt x="3937650" y="1749355"/>
                  </a:cubicBezTo>
                  <a:cubicBezTo>
                    <a:pt x="3943372" y="1745185"/>
                    <a:pt x="3959859" y="1731025"/>
                    <a:pt x="3969169" y="1731219"/>
                  </a:cubicBezTo>
                  <a:cubicBezTo>
                    <a:pt x="3969073" y="1736456"/>
                    <a:pt x="3969655" y="1741402"/>
                    <a:pt x="3967909" y="1746445"/>
                  </a:cubicBezTo>
                  <a:cubicBezTo>
                    <a:pt x="3964417" y="1756532"/>
                    <a:pt x="3952876" y="1763611"/>
                    <a:pt x="3944342" y="1769527"/>
                  </a:cubicBezTo>
                  <a:cubicBezTo>
                    <a:pt x="3932219" y="1778062"/>
                    <a:pt x="3916022" y="1784754"/>
                    <a:pt x="3910300" y="1799301"/>
                  </a:cubicBezTo>
                  <a:cubicBezTo>
                    <a:pt x="3909040" y="1802405"/>
                    <a:pt x="3913501" y="1804733"/>
                    <a:pt x="3915732" y="1802599"/>
                  </a:cubicBezTo>
                  <a:cubicBezTo>
                    <a:pt x="3930764" y="1788245"/>
                    <a:pt x="3950258" y="1779032"/>
                    <a:pt x="3966066" y="1765454"/>
                  </a:cubicBezTo>
                  <a:cubicBezTo>
                    <a:pt x="3970527" y="1761672"/>
                    <a:pt x="3975086" y="1757404"/>
                    <a:pt x="3977995" y="1752264"/>
                  </a:cubicBezTo>
                  <a:cubicBezTo>
                    <a:pt x="3978674" y="1752458"/>
                    <a:pt x="3979450" y="1752361"/>
                    <a:pt x="3980226" y="1751682"/>
                  </a:cubicBezTo>
                  <a:cubicBezTo>
                    <a:pt x="3984105" y="1748191"/>
                    <a:pt x="3992543" y="1746736"/>
                    <a:pt x="3997489" y="1744215"/>
                  </a:cubicBezTo>
                  <a:cubicBezTo>
                    <a:pt x="4007672" y="1738978"/>
                    <a:pt x="4015237" y="1729473"/>
                    <a:pt x="4025614" y="1724818"/>
                  </a:cubicBezTo>
                  <a:cubicBezTo>
                    <a:pt x="4036282" y="1719969"/>
                    <a:pt x="4059074" y="1713956"/>
                    <a:pt x="4068384" y="1720647"/>
                  </a:cubicBezTo>
                  <a:cubicBezTo>
                    <a:pt x="4073427" y="1724236"/>
                    <a:pt x="4081089" y="1730443"/>
                    <a:pt x="4078761" y="1737523"/>
                  </a:cubicBezTo>
                  <a:cubicBezTo>
                    <a:pt x="4077889" y="1740141"/>
                    <a:pt x="4061886" y="1754592"/>
                    <a:pt x="4058977" y="1757695"/>
                  </a:cubicBezTo>
                  <a:cubicBezTo>
                    <a:pt x="4047242" y="1770012"/>
                    <a:pt x="4027748" y="1775443"/>
                    <a:pt x="4018631" y="1789894"/>
                  </a:cubicBezTo>
                  <a:cubicBezTo>
                    <a:pt x="4016983" y="1792513"/>
                    <a:pt x="4020377" y="1796295"/>
                    <a:pt x="4022996" y="1794355"/>
                  </a:cubicBezTo>
                  <a:cubicBezTo>
                    <a:pt x="4035797" y="1784948"/>
                    <a:pt x="4050733" y="1779226"/>
                    <a:pt x="4062468" y="1768073"/>
                  </a:cubicBezTo>
                  <a:cubicBezTo>
                    <a:pt x="4065087" y="1765551"/>
                    <a:pt x="4068190" y="1762836"/>
                    <a:pt x="4071391" y="1759926"/>
                  </a:cubicBezTo>
                  <a:cubicBezTo>
                    <a:pt x="4083320" y="1756241"/>
                    <a:pt x="4130939" y="1735098"/>
                    <a:pt x="4117070" y="1756629"/>
                  </a:cubicBezTo>
                  <a:cubicBezTo>
                    <a:pt x="4115033" y="1759829"/>
                    <a:pt x="4117264" y="1765357"/>
                    <a:pt x="4121628" y="1764290"/>
                  </a:cubicBezTo>
                  <a:cubicBezTo>
                    <a:pt x="4141995" y="1759344"/>
                    <a:pt x="4156251" y="1764096"/>
                    <a:pt x="4171866" y="1774668"/>
                  </a:cubicBezTo>
                  <a:cubicBezTo>
                    <a:pt x="4174291" y="1776316"/>
                    <a:pt x="4177103" y="1777674"/>
                    <a:pt x="4180013" y="1779032"/>
                  </a:cubicBezTo>
                  <a:cubicBezTo>
                    <a:pt x="4169053" y="1783008"/>
                    <a:pt x="4158773" y="1789700"/>
                    <a:pt x="4150627" y="1796877"/>
                  </a:cubicBezTo>
                  <a:cubicBezTo>
                    <a:pt x="4149560" y="1797847"/>
                    <a:pt x="4149172" y="1799593"/>
                    <a:pt x="4149851" y="1800950"/>
                  </a:cubicBezTo>
                  <a:cubicBezTo>
                    <a:pt x="4150045" y="1801338"/>
                    <a:pt x="4150239" y="1801726"/>
                    <a:pt x="4150432" y="1802017"/>
                  </a:cubicBezTo>
                  <a:cubicBezTo>
                    <a:pt x="4151693" y="1804442"/>
                    <a:pt x="4155670" y="1804442"/>
                    <a:pt x="4156058" y="1801338"/>
                  </a:cubicBezTo>
                  <a:cubicBezTo>
                    <a:pt x="4155961" y="1801823"/>
                    <a:pt x="4167793" y="1795616"/>
                    <a:pt x="4168665" y="1795034"/>
                  </a:cubicBezTo>
                  <a:cubicBezTo>
                    <a:pt x="4172254" y="1792901"/>
                    <a:pt x="4175745" y="1790961"/>
                    <a:pt x="4179528" y="1789215"/>
                  </a:cubicBezTo>
                  <a:cubicBezTo>
                    <a:pt x="4183892" y="1787276"/>
                    <a:pt x="4188353" y="1785724"/>
                    <a:pt x="4192911" y="1784366"/>
                  </a:cubicBezTo>
                  <a:cubicBezTo>
                    <a:pt x="4207362" y="1790476"/>
                    <a:pt x="4217351" y="1796877"/>
                    <a:pt x="4195142" y="1814043"/>
                  </a:cubicBezTo>
                  <a:cubicBezTo>
                    <a:pt x="4167405" y="1835477"/>
                    <a:pt x="4130939" y="1849054"/>
                    <a:pt x="4100680" y="1866608"/>
                  </a:cubicBezTo>
                  <a:cubicBezTo>
                    <a:pt x="4067608" y="1885908"/>
                    <a:pt x="4041132" y="1901426"/>
                    <a:pt x="4003890" y="1911706"/>
                  </a:cubicBezTo>
                  <a:cubicBezTo>
                    <a:pt x="3930279" y="1931975"/>
                    <a:pt x="3857832" y="1949918"/>
                    <a:pt x="3781797" y="1959034"/>
                  </a:cubicBezTo>
                  <a:cubicBezTo>
                    <a:pt x="3730395" y="1965144"/>
                    <a:pt x="3680060" y="1976200"/>
                    <a:pt x="3629532" y="1985802"/>
                  </a:cubicBezTo>
                  <a:cubicBezTo>
                    <a:pt x="3688983" y="1966405"/>
                    <a:pt x="3752798" y="1957870"/>
                    <a:pt x="3810698" y="1935758"/>
                  </a:cubicBezTo>
                  <a:cubicBezTo>
                    <a:pt x="3814480" y="1934303"/>
                    <a:pt x="3813026" y="1928096"/>
                    <a:pt x="3808952" y="1928775"/>
                  </a:cubicBezTo>
                  <a:cubicBezTo>
                    <a:pt x="3763855" y="1937116"/>
                    <a:pt x="3715363" y="1946426"/>
                    <a:pt x="3668714" y="1959713"/>
                  </a:cubicBezTo>
                  <a:cubicBezTo>
                    <a:pt x="3674629" y="1956609"/>
                    <a:pt x="3680546" y="1953603"/>
                    <a:pt x="3686559" y="1950693"/>
                  </a:cubicBezTo>
                  <a:cubicBezTo>
                    <a:pt x="3697130" y="1945456"/>
                    <a:pt x="3707895" y="1940801"/>
                    <a:pt x="3718757" y="1936146"/>
                  </a:cubicBezTo>
                  <a:cubicBezTo>
                    <a:pt x="3723509" y="1934109"/>
                    <a:pt x="3747270" y="1921016"/>
                    <a:pt x="3751150" y="1922180"/>
                  </a:cubicBezTo>
                  <a:cubicBezTo>
                    <a:pt x="3752798" y="1922665"/>
                    <a:pt x="3754447" y="1921307"/>
                    <a:pt x="3754835" y="1919756"/>
                  </a:cubicBezTo>
                  <a:cubicBezTo>
                    <a:pt x="3754932" y="1919271"/>
                    <a:pt x="3755126" y="1918786"/>
                    <a:pt x="3755223" y="1918301"/>
                  </a:cubicBezTo>
                  <a:cubicBezTo>
                    <a:pt x="3756096" y="1914906"/>
                    <a:pt x="3752119" y="1913064"/>
                    <a:pt x="3749501" y="1913742"/>
                  </a:cubicBezTo>
                  <a:cubicBezTo>
                    <a:pt x="3706828" y="1925769"/>
                    <a:pt x="3653487" y="1950305"/>
                    <a:pt x="3617506" y="1976394"/>
                  </a:cubicBezTo>
                  <a:cubicBezTo>
                    <a:pt x="3615275" y="1977267"/>
                    <a:pt x="3613142" y="1978140"/>
                    <a:pt x="3611008" y="1979013"/>
                  </a:cubicBezTo>
                  <a:cubicBezTo>
                    <a:pt x="3644370" y="1953506"/>
                    <a:pt x="3683164" y="1930715"/>
                    <a:pt x="3720406" y="1912094"/>
                  </a:cubicBezTo>
                  <a:cubicBezTo>
                    <a:pt x="3723121" y="1910736"/>
                    <a:pt x="3721473" y="1906372"/>
                    <a:pt x="3718563" y="1907148"/>
                  </a:cubicBezTo>
                  <a:cubicBezTo>
                    <a:pt x="3693638" y="1913064"/>
                    <a:pt x="3672011" y="1929357"/>
                    <a:pt x="3650578" y="1942644"/>
                  </a:cubicBezTo>
                  <a:cubicBezTo>
                    <a:pt x="3649026" y="1943614"/>
                    <a:pt x="3647183" y="1944583"/>
                    <a:pt x="3645534" y="1945553"/>
                  </a:cubicBezTo>
                  <a:cubicBezTo>
                    <a:pt x="3654263" y="1937891"/>
                    <a:pt x="3663282" y="1930230"/>
                    <a:pt x="3672302" y="192315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B705A98-FE33-C395-4C4F-A51C156539B0}"/>
                </a:ext>
              </a:extLst>
            </p:cNvPr>
            <p:cNvSpPr/>
            <p:nvPr/>
          </p:nvSpPr>
          <p:spPr>
            <a:xfrm>
              <a:off x="10212950" y="1937559"/>
              <a:ext cx="11429" cy="39742"/>
            </a:xfrm>
            <a:custGeom>
              <a:avLst/>
              <a:gdLst>
                <a:gd name="connsiteX0" fmla="*/ 10305 w 11429"/>
                <a:gd name="connsiteY0" fmla="*/ 36039 h 39742"/>
                <a:gd name="connsiteX1" fmla="*/ 10887 w 11429"/>
                <a:gd name="connsiteY1" fmla="*/ 19261 h 39742"/>
                <a:gd name="connsiteX2" fmla="*/ 11178 w 11429"/>
                <a:gd name="connsiteY2" fmla="*/ 4908 h 39742"/>
                <a:gd name="connsiteX3" fmla="*/ 6523 w 11429"/>
                <a:gd name="connsiteY3" fmla="*/ 349 h 39742"/>
                <a:gd name="connsiteX4" fmla="*/ 510 w 11429"/>
                <a:gd name="connsiteY4" fmla="*/ 11696 h 39742"/>
                <a:gd name="connsiteX5" fmla="*/ 2643 w 11429"/>
                <a:gd name="connsiteY5" fmla="*/ 37591 h 39742"/>
                <a:gd name="connsiteX6" fmla="*/ 10305 w 11429"/>
                <a:gd name="connsiteY6" fmla="*/ 36039 h 3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9742">
                  <a:moveTo>
                    <a:pt x="10305" y="36039"/>
                  </a:moveTo>
                  <a:cubicBezTo>
                    <a:pt x="10111" y="30414"/>
                    <a:pt x="10887" y="24886"/>
                    <a:pt x="10887" y="19261"/>
                  </a:cubicBezTo>
                  <a:cubicBezTo>
                    <a:pt x="10887" y="15091"/>
                    <a:pt x="9432" y="9078"/>
                    <a:pt x="11178" y="4908"/>
                  </a:cubicBezTo>
                  <a:cubicBezTo>
                    <a:pt x="12342" y="2289"/>
                    <a:pt x="9238" y="-1105"/>
                    <a:pt x="6523" y="349"/>
                  </a:cubicBezTo>
                  <a:cubicBezTo>
                    <a:pt x="1965" y="2774"/>
                    <a:pt x="995" y="6847"/>
                    <a:pt x="510" y="11696"/>
                  </a:cubicBezTo>
                  <a:cubicBezTo>
                    <a:pt x="-266" y="19843"/>
                    <a:pt x="-557" y="30123"/>
                    <a:pt x="2643" y="37591"/>
                  </a:cubicBezTo>
                  <a:cubicBezTo>
                    <a:pt x="4195" y="41179"/>
                    <a:pt x="10402" y="40016"/>
                    <a:pt x="10305" y="3603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421953-F710-5481-4BE8-5E1F15E1E49F}"/>
                </a:ext>
              </a:extLst>
            </p:cNvPr>
            <p:cNvSpPr/>
            <p:nvPr/>
          </p:nvSpPr>
          <p:spPr>
            <a:xfrm>
              <a:off x="10173341" y="1877591"/>
              <a:ext cx="10645" cy="44902"/>
            </a:xfrm>
            <a:custGeom>
              <a:avLst/>
              <a:gdLst>
                <a:gd name="connsiteX0" fmla="*/ 10636 w 10645"/>
                <a:gd name="connsiteY0" fmla="*/ 41018 h 44902"/>
                <a:gd name="connsiteX1" fmla="*/ 10151 w 10645"/>
                <a:gd name="connsiteY1" fmla="*/ 3873 h 44902"/>
                <a:gd name="connsiteX2" fmla="*/ 3847 w 10645"/>
                <a:gd name="connsiteY2" fmla="*/ 1352 h 44902"/>
                <a:gd name="connsiteX3" fmla="*/ 161 w 10645"/>
                <a:gd name="connsiteY3" fmla="*/ 18906 h 44902"/>
                <a:gd name="connsiteX4" fmla="*/ 3362 w 10645"/>
                <a:gd name="connsiteY4" fmla="*/ 42958 h 44902"/>
                <a:gd name="connsiteX5" fmla="*/ 10636 w 10645"/>
                <a:gd name="connsiteY5" fmla="*/ 41018 h 4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" h="44902">
                  <a:moveTo>
                    <a:pt x="10636" y="41018"/>
                  </a:moveTo>
                  <a:cubicBezTo>
                    <a:pt x="9763" y="29186"/>
                    <a:pt x="8890" y="15608"/>
                    <a:pt x="10151" y="3873"/>
                  </a:cubicBezTo>
                  <a:cubicBezTo>
                    <a:pt x="10539" y="285"/>
                    <a:pt x="5981" y="-1364"/>
                    <a:pt x="3847" y="1352"/>
                  </a:cubicBezTo>
                  <a:cubicBezTo>
                    <a:pt x="-227" y="6298"/>
                    <a:pt x="-227" y="12699"/>
                    <a:pt x="161" y="18906"/>
                  </a:cubicBezTo>
                  <a:cubicBezTo>
                    <a:pt x="647" y="26956"/>
                    <a:pt x="64" y="35490"/>
                    <a:pt x="3362" y="42958"/>
                  </a:cubicBezTo>
                  <a:cubicBezTo>
                    <a:pt x="4817" y="46449"/>
                    <a:pt x="10927" y="44898"/>
                    <a:pt x="10636" y="4101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BB97DA7-2571-446F-BABD-322B1185725C}"/>
                </a:ext>
              </a:extLst>
            </p:cNvPr>
            <p:cNvSpPr/>
            <p:nvPr/>
          </p:nvSpPr>
          <p:spPr>
            <a:xfrm>
              <a:off x="10150911" y="1717557"/>
              <a:ext cx="12941" cy="33397"/>
            </a:xfrm>
            <a:custGeom>
              <a:avLst/>
              <a:gdLst>
                <a:gd name="connsiteX0" fmla="*/ 9014 w 12941"/>
                <a:gd name="connsiteY0" fmla="*/ 101 h 33397"/>
                <a:gd name="connsiteX1" fmla="*/ 2613 w 12941"/>
                <a:gd name="connsiteY1" fmla="*/ 30360 h 33397"/>
                <a:gd name="connsiteX2" fmla="*/ 12796 w 12941"/>
                <a:gd name="connsiteY2" fmla="*/ 26965 h 33397"/>
                <a:gd name="connsiteX3" fmla="*/ 12409 w 12941"/>
                <a:gd name="connsiteY3" fmla="*/ 5629 h 33397"/>
                <a:gd name="connsiteX4" fmla="*/ 9014 w 12941"/>
                <a:gd name="connsiteY4" fmla="*/ 101 h 3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1" h="33397">
                  <a:moveTo>
                    <a:pt x="9014" y="101"/>
                  </a:moveTo>
                  <a:cubicBezTo>
                    <a:pt x="-2624" y="2719"/>
                    <a:pt x="-878" y="22019"/>
                    <a:pt x="2613" y="30360"/>
                  </a:cubicBezTo>
                  <a:cubicBezTo>
                    <a:pt x="5135" y="36276"/>
                    <a:pt x="13379" y="32687"/>
                    <a:pt x="12796" y="26965"/>
                  </a:cubicBezTo>
                  <a:cubicBezTo>
                    <a:pt x="12214" y="21534"/>
                    <a:pt x="9499" y="10381"/>
                    <a:pt x="12409" y="5629"/>
                  </a:cubicBezTo>
                  <a:cubicBezTo>
                    <a:pt x="13863" y="3204"/>
                    <a:pt x="12214" y="-675"/>
                    <a:pt x="9014" y="10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A25044-D0B4-5C17-6691-630768347125}"/>
                </a:ext>
              </a:extLst>
            </p:cNvPr>
            <p:cNvSpPr/>
            <p:nvPr/>
          </p:nvSpPr>
          <p:spPr>
            <a:xfrm>
              <a:off x="10146401" y="1656088"/>
              <a:ext cx="16531" cy="33491"/>
            </a:xfrm>
            <a:custGeom>
              <a:avLst/>
              <a:gdLst>
                <a:gd name="connsiteX0" fmla="*/ 11876 w 16531"/>
                <a:gd name="connsiteY0" fmla="*/ 29759 h 33491"/>
                <a:gd name="connsiteX1" fmla="*/ 16531 w 16531"/>
                <a:gd name="connsiteY1" fmla="*/ 4544 h 33491"/>
                <a:gd name="connsiteX2" fmla="*/ 10712 w 16531"/>
                <a:gd name="connsiteY2" fmla="*/ 470 h 33491"/>
                <a:gd name="connsiteX3" fmla="*/ 529 w 16531"/>
                <a:gd name="connsiteY3" fmla="*/ 26171 h 33491"/>
                <a:gd name="connsiteX4" fmla="*/ 11876 w 16531"/>
                <a:gd name="connsiteY4" fmla="*/ 29759 h 3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31" h="33491">
                  <a:moveTo>
                    <a:pt x="11876" y="29759"/>
                  </a:moveTo>
                  <a:cubicBezTo>
                    <a:pt x="14882" y="22777"/>
                    <a:pt x="16531" y="12108"/>
                    <a:pt x="16531" y="4544"/>
                  </a:cubicBezTo>
                  <a:cubicBezTo>
                    <a:pt x="16531" y="1828"/>
                    <a:pt x="13622" y="-1178"/>
                    <a:pt x="10712" y="470"/>
                  </a:cubicBezTo>
                  <a:cubicBezTo>
                    <a:pt x="1402" y="5901"/>
                    <a:pt x="4408" y="17442"/>
                    <a:pt x="529" y="26171"/>
                  </a:cubicBezTo>
                  <a:cubicBezTo>
                    <a:pt x="-2575" y="33154"/>
                    <a:pt x="8869" y="36645"/>
                    <a:pt x="11876" y="297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76B7CE5-4BDE-A91E-FE6F-D0C57C50CC74}"/>
                </a:ext>
              </a:extLst>
            </p:cNvPr>
            <p:cNvSpPr/>
            <p:nvPr/>
          </p:nvSpPr>
          <p:spPr>
            <a:xfrm>
              <a:off x="10650858" y="1735580"/>
              <a:ext cx="11047" cy="35592"/>
            </a:xfrm>
            <a:custGeom>
              <a:avLst/>
              <a:gdLst>
                <a:gd name="connsiteX0" fmla="*/ 3976 w 11047"/>
                <a:gd name="connsiteY0" fmla="*/ 33867 h 35592"/>
                <a:gd name="connsiteX1" fmla="*/ 10280 w 11047"/>
                <a:gd name="connsiteY1" fmla="*/ 32509 h 35592"/>
                <a:gd name="connsiteX2" fmla="*/ 6789 w 11047"/>
                <a:gd name="connsiteY2" fmla="*/ 1669 h 35592"/>
                <a:gd name="connsiteX3" fmla="*/ 0 w 11047"/>
                <a:gd name="connsiteY3" fmla="*/ 3899 h 35592"/>
                <a:gd name="connsiteX4" fmla="*/ 1552 w 11047"/>
                <a:gd name="connsiteY4" fmla="*/ 25818 h 35592"/>
                <a:gd name="connsiteX5" fmla="*/ 3976 w 11047"/>
                <a:gd name="connsiteY5" fmla="*/ 33867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7" h="35592">
                  <a:moveTo>
                    <a:pt x="3976" y="33867"/>
                  </a:moveTo>
                  <a:cubicBezTo>
                    <a:pt x="5625" y="36486"/>
                    <a:pt x="10280" y="36195"/>
                    <a:pt x="10280" y="32509"/>
                  </a:cubicBezTo>
                  <a:cubicBezTo>
                    <a:pt x="10377" y="21162"/>
                    <a:pt x="13384" y="11949"/>
                    <a:pt x="6789" y="1669"/>
                  </a:cubicBezTo>
                  <a:cubicBezTo>
                    <a:pt x="4655" y="-1629"/>
                    <a:pt x="0" y="408"/>
                    <a:pt x="0" y="3899"/>
                  </a:cubicBezTo>
                  <a:cubicBezTo>
                    <a:pt x="0" y="11173"/>
                    <a:pt x="1164" y="18544"/>
                    <a:pt x="1552" y="25818"/>
                  </a:cubicBezTo>
                  <a:cubicBezTo>
                    <a:pt x="1746" y="29212"/>
                    <a:pt x="2231" y="31152"/>
                    <a:pt x="3976" y="3386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21C971A-25BB-C688-7FC7-316907AC7126}"/>
                </a:ext>
              </a:extLst>
            </p:cNvPr>
            <p:cNvSpPr/>
            <p:nvPr/>
          </p:nvSpPr>
          <p:spPr>
            <a:xfrm>
              <a:off x="10678852" y="1769482"/>
              <a:ext cx="12667" cy="57779"/>
            </a:xfrm>
            <a:custGeom>
              <a:avLst/>
              <a:gdLst>
                <a:gd name="connsiteX0" fmla="*/ 422 w 12667"/>
                <a:gd name="connsiteY0" fmla="*/ 54277 h 57779"/>
                <a:gd name="connsiteX1" fmla="*/ 8472 w 12667"/>
                <a:gd name="connsiteY1" fmla="*/ 55150 h 57779"/>
                <a:gd name="connsiteX2" fmla="*/ 12642 w 12667"/>
                <a:gd name="connsiteY2" fmla="*/ 31098 h 57779"/>
                <a:gd name="connsiteX3" fmla="*/ 11284 w 12667"/>
                <a:gd name="connsiteY3" fmla="*/ 3748 h 57779"/>
                <a:gd name="connsiteX4" fmla="*/ 5950 w 12667"/>
                <a:gd name="connsiteY4" fmla="*/ 1033 h 57779"/>
                <a:gd name="connsiteX5" fmla="*/ 713 w 12667"/>
                <a:gd name="connsiteY5" fmla="*/ 24212 h 57779"/>
                <a:gd name="connsiteX6" fmla="*/ 1392 w 12667"/>
                <a:gd name="connsiteY6" fmla="*/ 41669 h 57779"/>
                <a:gd name="connsiteX7" fmla="*/ 422 w 12667"/>
                <a:gd name="connsiteY7" fmla="*/ 54277 h 5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7" h="57779">
                  <a:moveTo>
                    <a:pt x="422" y="54277"/>
                  </a:moveTo>
                  <a:cubicBezTo>
                    <a:pt x="1295" y="57768"/>
                    <a:pt x="7211" y="59611"/>
                    <a:pt x="8472" y="55150"/>
                  </a:cubicBezTo>
                  <a:cubicBezTo>
                    <a:pt x="10702" y="46712"/>
                    <a:pt x="12933" y="40020"/>
                    <a:pt x="12642" y="31098"/>
                  </a:cubicBezTo>
                  <a:cubicBezTo>
                    <a:pt x="12351" y="22175"/>
                    <a:pt x="9538" y="12477"/>
                    <a:pt x="11284" y="3748"/>
                  </a:cubicBezTo>
                  <a:cubicBezTo>
                    <a:pt x="11866" y="839"/>
                    <a:pt x="7987" y="-1392"/>
                    <a:pt x="5950" y="1033"/>
                  </a:cubicBezTo>
                  <a:cubicBezTo>
                    <a:pt x="325" y="7628"/>
                    <a:pt x="34" y="15871"/>
                    <a:pt x="713" y="24212"/>
                  </a:cubicBezTo>
                  <a:cubicBezTo>
                    <a:pt x="1198" y="30128"/>
                    <a:pt x="2071" y="35559"/>
                    <a:pt x="1392" y="41669"/>
                  </a:cubicBezTo>
                  <a:cubicBezTo>
                    <a:pt x="810" y="45936"/>
                    <a:pt x="-742" y="49913"/>
                    <a:pt x="422" y="5427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BF18DC0-45EB-2D48-FD36-74F4ACDD4017}"/>
                </a:ext>
              </a:extLst>
            </p:cNvPr>
            <p:cNvSpPr/>
            <p:nvPr/>
          </p:nvSpPr>
          <p:spPr>
            <a:xfrm>
              <a:off x="10735225" y="1485212"/>
              <a:ext cx="43643" cy="28788"/>
            </a:xfrm>
            <a:custGeom>
              <a:avLst/>
              <a:gdLst>
                <a:gd name="connsiteX0" fmla="*/ 23673 w 43643"/>
                <a:gd name="connsiteY0" fmla="*/ 5795 h 28788"/>
                <a:gd name="connsiteX1" fmla="*/ 2724 w 43643"/>
                <a:gd name="connsiteY1" fmla="*/ 557 h 28788"/>
                <a:gd name="connsiteX2" fmla="*/ 1560 w 43643"/>
                <a:gd name="connsiteY2" fmla="*/ 6667 h 28788"/>
                <a:gd name="connsiteX3" fmla="*/ 16981 w 43643"/>
                <a:gd name="connsiteY3" fmla="*/ 16657 h 28788"/>
                <a:gd name="connsiteX4" fmla="*/ 25903 w 43643"/>
                <a:gd name="connsiteY4" fmla="*/ 23058 h 28788"/>
                <a:gd name="connsiteX5" fmla="*/ 36378 w 43643"/>
                <a:gd name="connsiteY5" fmla="*/ 27616 h 28788"/>
                <a:gd name="connsiteX6" fmla="*/ 43554 w 43643"/>
                <a:gd name="connsiteY6" fmla="*/ 23058 h 28788"/>
                <a:gd name="connsiteX7" fmla="*/ 23673 w 43643"/>
                <a:gd name="connsiteY7" fmla="*/ 5795 h 2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43" h="28788">
                  <a:moveTo>
                    <a:pt x="23673" y="5795"/>
                  </a:moveTo>
                  <a:cubicBezTo>
                    <a:pt x="17272" y="1333"/>
                    <a:pt x="10580" y="-1188"/>
                    <a:pt x="2724" y="557"/>
                  </a:cubicBezTo>
                  <a:cubicBezTo>
                    <a:pt x="105" y="1139"/>
                    <a:pt x="-1252" y="5310"/>
                    <a:pt x="1560" y="6667"/>
                  </a:cubicBezTo>
                  <a:cubicBezTo>
                    <a:pt x="7282" y="9480"/>
                    <a:pt x="12035" y="12680"/>
                    <a:pt x="16981" y="16657"/>
                  </a:cubicBezTo>
                  <a:cubicBezTo>
                    <a:pt x="19793" y="18887"/>
                    <a:pt x="22703" y="21409"/>
                    <a:pt x="25903" y="23058"/>
                  </a:cubicBezTo>
                  <a:cubicBezTo>
                    <a:pt x="29201" y="24803"/>
                    <a:pt x="33468" y="25094"/>
                    <a:pt x="36378" y="27616"/>
                  </a:cubicBezTo>
                  <a:cubicBezTo>
                    <a:pt x="39869" y="30719"/>
                    <a:pt x="44330" y="27131"/>
                    <a:pt x="43554" y="23058"/>
                  </a:cubicBezTo>
                  <a:cubicBezTo>
                    <a:pt x="41905" y="14426"/>
                    <a:pt x="30074" y="10256"/>
                    <a:pt x="23673" y="579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7161D3E-FF52-3761-E4CD-304E142698F6}"/>
                </a:ext>
              </a:extLst>
            </p:cNvPr>
            <p:cNvSpPr/>
            <p:nvPr/>
          </p:nvSpPr>
          <p:spPr>
            <a:xfrm>
              <a:off x="11066795" y="1487457"/>
              <a:ext cx="69539" cy="68268"/>
            </a:xfrm>
            <a:custGeom>
              <a:avLst/>
              <a:gdLst>
                <a:gd name="connsiteX0" fmla="*/ 30868 w 69539"/>
                <a:gd name="connsiteY0" fmla="*/ 33712 h 68268"/>
                <a:gd name="connsiteX1" fmla="*/ 803 w 69539"/>
                <a:gd name="connsiteY1" fmla="*/ 62807 h 68268"/>
                <a:gd name="connsiteX2" fmla="*/ 3906 w 69539"/>
                <a:gd name="connsiteY2" fmla="*/ 68044 h 68268"/>
                <a:gd name="connsiteX3" fmla="*/ 43766 w 69539"/>
                <a:gd name="connsiteY3" fmla="*/ 35555 h 68268"/>
                <a:gd name="connsiteX4" fmla="*/ 69467 w 69539"/>
                <a:gd name="connsiteY4" fmla="*/ 5199 h 68268"/>
                <a:gd name="connsiteX5" fmla="*/ 61321 w 69539"/>
                <a:gd name="connsiteY5" fmla="*/ 2483 h 68268"/>
                <a:gd name="connsiteX6" fmla="*/ 30868 w 69539"/>
                <a:gd name="connsiteY6" fmla="*/ 3371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39" h="68268">
                  <a:moveTo>
                    <a:pt x="30868" y="33712"/>
                  </a:moveTo>
                  <a:cubicBezTo>
                    <a:pt x="20297" y="43119"/>
                    <a:pt x="10695" y="52818"/>
                    <a:pt x="803" y="62807"/>
                  </a:cubicBezTo>
                  <a:cubicBezTo>
                    <a:pt x="-1234" y="64941"/>
                    <a:pt x="900" y="69305"/>
                    <a:pt x="3906" y="68044"/>
                  </a:cubicBezTo>
                  <a:cubicBezTo>
                    <a:pt x="18745" y="61934"/>
                    <a:pt x="32031" y="46611"/>
                    <a:pt x="43766" y="35555"/>
                  </a:cubicBezTo>
                  <a:cubicBezTo>
                    <a:pt x="51816" y="27990"/>
                    <a:pt x="67334" y="16546"/>
                    <a:pt x="69467" y="5199"/>
                  </a:cubicBezTo>
                  <a:cubicBezTo>
                    <a:pt x="70340" y="446"/>
                    <a:pt x="63066" y="-2269"/>
                    <a:pt x="61321" y="2483"/>
                  </a:cubicBezTo>
                  <a:cubicBezTo>
                    <a:pt x="56956" y="14315"/>
                    <a:pt x="39499" y="26050"/>
                    <a:pt x="30868" y="3371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F104B82-C5B8-882B-6421-799229CB2B00}"/>
                </a:ext>
              </a:extLst>
            </p:cNvPr>
            <p:cNvSpPr/>
            <p:nvPr/>
          </p:nvSpPr>
          <p:spPr>
            <a:xfrm>
              <a:off x="11051501" y="1420016"/>
              <a:ext cx="67644" cy="84936"/>
            </a:xfrm>
            <a:custGeom>
              <a:avLst/>
              <a:gdLst>
                <a:gd name="connsiteX0" fmla="*/ 967 w 67644"/>
                <a:gd name="connsiteY0" fmla="*/ 79913 h 84936"/>
                <a:gd name="connsiteX1" fmla="*/ 3877 w 67644"/>
                <a:gd name="connsiteY1" fmla="*/ 84665 h 84936"/>
                <a:gd name="connsiteX2" fmla="*/ 33263 w 67644"/>
                <a:gd name="connsiteY2" fmla="*/ 50915 h 84936"/>
                <a:gd name="connsiteX3" fmla="*/ 67304 w 67644"/>
                <a:gd name="connsiteY3" fmla="*/ 5720 h 84936"/>
                <a:gd name="connsiteX4" fmla="*/ 60127 w 67644"/>
                <a:gd name="connsiteY4" fmla="*/ 1744 h 84936"/>
                <a:gd name="connsiteX5" fmla="*/ 25698 w 67644"/>
                <a:gd name="connsiteY5" fmla="*/ 44514 h 84936"/>
                <a:gd name="connsiteX6" fmla="*/ 10181 w 67644"/>
                <a:gd name="connsiteY6" fmla="*/ 65656 h 84936"/>
                <a:gd name="connsiteX7" fmla="*/ 967 w 67644"/>
                <a:gd name="connsiteY7" fmla="*/ 79913 h 84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44" h="84936">
                  <a:moveTo>
                    <a:pt x="967" y="79913"/>
                  </a:moveTo>
                  <a:cubicBezTo>
                    <a:pt x="-1360" y="81950"/>
                    <a:pt x="870" y="86023"/>
                    <a:pt x="3877" y="84665"/>
                  </a:cubicBezTo>
                  <a:cubicBezTo>
                    <a:pt x="15806" y="79040"/>
                    <a:pt x="25795" y="60904"/>
                    <a:pt x="33263" y="50915"/>
                  </a:cubicBezTo>
                  <a:cubicBezTo>
                    <a:pt x="44222" y="36367"/>
                    <a:pt x="59642" y="22305"/>
                    <a:pt x="67304" y="5720"/>
                  </a:cubicBezTo>
                  <a:cubicBezTo>
                    <a:pt x="69244" y="1453"/>
                    <a:pt x="62358" y="-2329"/>
                    <a:pt x="60127" y="1744"/>
                  </a:cubicBezTo>
                  <a:cubicBezTo>
                    <a:pt x="51302" y="17455"/>
                    <a:pt x="36657" y="30354"/>
                    <a:pt x="25698" y="44514"/>
                  </a:cubicBezTo>
                  <a:cubicBezTo>
                    <a:pt x="20364" y="51400"/>
                    <a:pt x="15127" y="58480"/>
                    <a:pt x="10181" y="65656"/>
                  </a:cubicBezTo>
                  <a:cubicBezTo>
                    <a:pt x="7174" y="69924"/>
                    <a:pt x="4847" y="76422"/>
                    <a:pt x="967" y="7991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62B4634-5429-E92B-E2FE-6F8A195AE39C}"/>
                </a:ext>
              </a:extLst>
            </p:cNvPr>
            <p:cNvSpPr/>
            <p:nvPr/>
          </p:nvSpPr>
          <p:spPr>
            <a:xfrm>
              <a:off x="11011519" y="1438913"/>
              <a:ext cx="61474" cy="72760"/>
            </a:xfrm>
            <a:custGeom>
              <a:avLst/>
              <a:gdLst>
                <a:gd name="connsiteX0" fmla="*/ 118 w 61474"/>
                <a:gd name="connsiteY0" fmla="*/ 68581 h 72760"/>
                <a:gd name="connsiteX1" fmla="*/ 5452 w 61474"/>
                <a:gd name="connsiteY1" fmla="*/ 71782 h 72760"/>
                <a:gd name="connsiteX2" fmla="*/ 60054 w 61474"/>
                <a:gd name="connsiteY2" fmla="*/ 9615 h 72760"/>
                <a:gd name="connsiteX3" fmla="*/ 52974 w 61474"/>
                <a:gd name="connsiteY3" fmla="*/ 1663 h 72760"/>
                <a:gd name="connsiteX4" fmla="*/ 21261 w 61474"/>
                <a:gd name="connsiteY4" fmla="*/ 38710 h 72760"/>
                <a:gd name="connsiteX5" fmla="*/ 118 w 61474"/>
                <a:gd name="connsiteY5" fmla="*/ 68581 h 7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74" h="72760">
                  <a:moveTo>
                    <a:pt x="118" y="68581"/>
                  </a:moveTo>
                  <a:cubicBezTo>
                    <a:pt x="-754" y="71491"/>
                    <a:pt x="3416" y="74303"/>
                    <a:pt x="5452" y="71782"/>
                  </a:cubicBezTo>
                  <a:cubicBezTo>
                    <a:pt x="22522" y="50639"/>
                    <a:pt x="42015" y="30079"/>
                    <a:pt x="60054" y="9615"/>
                  </a:cubicBezTo>
                  <a:cubicBezTo>
                    <a:pt x="64516" y="4475"/>
                    <a:pt x="57436" y="-3478"/>
                    <a:pt x="52974" y="1663"/>
                  </a:cubicBezTo>
                  <a:cubicBezTo>
                    <a:pt x="42209" y="13882"/>
                    <a:pt x="31929" y="26393"/>
                    <a:pt x="21261" y="38710"/>
                  </a:cubicBezTo>
                  <a:cubicBezTo>
                    <a:pt x="13793" y="47536"/>
                    <a:pt x="3707" y="57331"/>
                    <a:pt x="118" y="6858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B3BDCA2-AEF6-B413-59F8-52C0CDEF639A}"/>
                </a:ext>
              </a:extLst>
            </p:cNvPr>
            <p:cNvSpPr/>
            <p:nvPr/>
          </p:nvSpPr>
          <p:spPr>
            <a:xfrm>
              <a:off x="10976613" y="1447422"/>
              <a:ext cx="62270" cy="84677"/>
            </a:xfrm>
            <a:custGeom>
              <a:avLst/>
              <a:gdLst>
                <a:gd name="connsiteX0" fmla="*/ 5445 w 62270"/>
                <a:gd name="connsiteY0" fmla="*/ 83737 h 84677"/>
                <a:gd name="connsiteX1" fmla="*/ 61017 w 62270"/>
                <a:gd name="connsiteY1" fmla="*/ 9738 h 84677"/>
                <a:gd name="connsiteX2" fmla="*/ 52482 w 62270"/>
                <a:gd name="connsiteY2" fmla="*/ 2076 h 84677"/>
                <a:gd name="connsiteX3" fmla="*/ 402 w 62270"/>
                <a:gd name="connsiteY3" fmla="*/ 80148 h 84677"/>
                <a:gd name="connsiteX4" fmla="*/ 5445 w 62270"/>
                <a:gd name="connsiteY4" fmla="*/ 83737 h 8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70" h="84677">
                  <a:moveTo>
                    <a:pt x="5445" y="83737"/>
                  </a:moveTo>
                  <a:cubicBezTo>
                    <a:pt x="26296" y="61139"/>
                    <a:pt x="42299" y="34081"/>
                    <a:pt x="61017" y="9738"/>
                  </a:cubicBezTo>
                  <a:cubicBezTo>
                    <a:pt x="65478" y="3919"/>
                    <a:pt x="56943" y="-3743"/>
                    <a:pt x="52482" y="2076"/>
                  </a:cubicBezTo>
                  <a:cubicBezTo>
                    <a:pt x="33473" y="27098"/>
                    <a:pt x="15628" y="52702"/>
                    <a:pt x="402" y="80148"/>
                  </a:cubicBezTo>
                  <a:cubicBezTo>
                    <a:pt x="-1344" y="83252"/>
                    <a:pt x="3020" y="86258"/>
                    <a:pt x="5445" y="837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B4AC1A2-A066-B408-7131-6F5F7237288A}"/>
                </a:ext>
              </a:extLst>
            </p:cNvPr>
            <p:cNvSpPr/>
            <p:nvPr/>
          </p:nvSpPr>
          <p:spPr>
            <a:xfrm>
              <a:off x="10946461" y="1464535"/>
              <a:ext cx="61090" cy="90755"/>
            </a:xfrm>
            <a:custGeom>
              <a:avLst/>
              <a:gdLst>
                <a:gd name="connsiteX0" fmla="*/ 5241 w 61090"/>
                <a:gd name="connsiteY0" fmla="*/ 89608 h 90755"/>
                <a:gd name="connsiteX1" fmla="*/ 34045 w 61090"/>
                <a:gd name="connsiteY1" fmla="*/ 44413 h 90755"/>
                <a:gd name="connsiteX2" fmla="*/ 49369 w 61090"/>
                <a:gd name="connsiteY2" fmla="*/ 22689 h 90755"/>
                <a:gd name="connsiteX3" fmla="*/ 60037 w 61090"/>
                <a:gd name="connsiteY3" fmla="*/ 6396 h 90755"/>
                <a:gd name="connsiteX4" fmla="*/ 56449 w 61090"/>
                <a:gd name="connsiteY4" fmla="*/ 480 h 90755"/>
                <a:gd name="connsiteX5" fmla="*/ 32106 w 61090"/>
                <a:gd name="connsiteY5" fmla="*/ 30836 h 90755"/>
                <a:gd name="connsiteX6" fmla="*/ 198 w 61090"/>
                <a:gd name="connsiteY6" fmla="*/ 86407 h 90755"/>
                <a:gd name="connsiteX7" fmla="*/ 5241 w 61090"/>
                <a:gd name="connsiteY7" fmla="*/ 89608 h 9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090" h="90755">
                  <a:moveTo>
                    <a:pt x="5241" y="89608"/>
                  </a:moveTo>
                  <a:cubicBezTo>
                    <a:pt x="15327" y="74866"/>
                    <a:pt x="24638" y="59543"/>
                    <a:pt x="34045" y="44413"/>
                  </a:cubicBezTo>
                  <a:cubicBezTo>
                    <a:pt x="38798" y="36849"/>
                    <a:pt x="44423" y="30060"/>
                    <a:pt x="49369" y="22689"/>
                  </a:cubicBezTo>
                  <a:cubicBezTo>
                    <a:pt x="52957" y="17355"/>
                    <a:pt x="55382" y="10954"/>
                    <a:pt x="60037" y="6396"/>
                  </a:cubicBezTo>
                  <a:cubicBezTo>
                    <a:pt x="62558" y="3874"/>
                    <a:pt x="60231" y="-1654"/>
                    <a:pt x="56449" y="480"/>
                  </a:cubicBezTo>
                  <a:cubicBezTo>
                    <a:pt x="46168" y="6299"/>
                    <a:pt x="38603" y="21234"/>
                    <a:pt x="32106" y="30836"/>
                  </a:cubicBezTo>
                  <a:cubicBezTo>
                    <a:pt x="20177" y="48293"/>
                    <a:pt x="8442" y="66914"/>
                    <a:pt x="198" y="86407"/>
                  </a:cubicBezTo>
                  <a:cubicBezTo>
                    <a:pt x="-966" y="89317"/>
                    <a:pt x="3301" y="92517"/>
                    <a:pt x="5241" y="8960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D669562-7457-54A8-FDDA-9C38EC5FFE1A}"/>
                </a:ext>
              </a:extLst>
            </p:cNvPr>
            <p:cNvSpPr/>
            <p:nvPr/>
          </p:nvSpPr>
          <p:spPr>
            <a:xfrm>
              <a:off x="10916530" y="1566799"/>
              <a:ext cx="28936" cy="49680"/>
            </a:xfrm>
            <a:custGeom>
              <a:avLst/>
              <a:gdLst>
                <a:gd name="connsiteX0" fmla="*/ 6755 w 28936"/>
                <a:gd name="connsiteY0" fmla="*/ 48736 h 49680"/>
                <a:gd name="connsiteX1" fmla="*/ 22855 w 28936"/>
                <a:gd name="connsiteY1" fmla="*/ 21677 h 49680"/>
                <a:gd name="connsiteX2" fmla="*/ 28868 w 28936"/>
                <a:gd name="connsiteY2" fmla="*/ 3638 h 49680"/>
                <a:gd name="connsiteX3" fmla="*/ 23146 w 28936"/>
                <a:gd name="connsiteY3" fmla="*/ 244 h 49680"/>
                <a:gd name="connsiteX4" fmla="*/ 21788 w 28936"/>
                <a:gd name="connsiteY4" fmla="*/ 729 h 49680"/>
                <a:gd name="connsiteX5" fmla="*/ 19654 w 28936"/>
                <a:gd name="connsiteY5" fmla="*/ 4996 h 49680"/>
                <a:gd name="connsiteX6" fmla="*/ 63 w 28936"/>
                <a:gd name="connsiteY6" fmla="*/ 45147 h 49680"/>
                <a:gd name="connsiteX7" fmla="*/ 6755 w 28936"/>
                <a:gd name="connsiteY7" fmla="*/ 48736 h 4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36" h="49680">
                  <a:moveTo>
                    <a:pt x="6755" y="48736"/>
                  </a:moveTo>
                  <a:cubicBezTo>
                    <a:pt x="14126" y="41171"/>
                    <a:pt x="17521" y="30794"/>
                    <a:pt x="22855" y="21677"/>
                  </a:cubicBezTo>
                  <a:cubicBezTo>
                    <a:pt x="26249" y="15858"/>
                    <a:pt x="29449" y="10621"/>
                    <a:pt x="28868" y="3638"/>
                  </a:cubicBezTo>
                  <a:cubicBezTo>
                    <a:pt x="28577" y="923"/>
                    <a:pt x="25570" y="-629"/>
                    <a:pt x="23146" y="244"/>
                  </a:cubicBezTo>
                  <a:cubicBezTo>
                    <a:pt x="22661" y="438"/>
                    <a:pt x="22273" y="632"/>
                    <a:pt x="21788" y="729"/>
                  </a:cubicBezTo>
                  <a:cubicBezTo>
                    <a:pt x="19751" y="1504"/>
                    <a:pt x="19169" y="3347"/>
                    <a:pt x="19654" y="4996"/>
                  </a:cubicBezTo>
                  <a:cubicBezTo>
                    <a:pt x="13932" y="18768"/>
                    <a:pt x="2973" y="29824"/>
                    <a:pt x="63" y="45147"/>
                  </a:cubicBezTo>
                  <a:cubicBezTo>
                    <a:pt x="-615" y="48542"/>
                    <a:pt x="4331" y="51160"/>
                    <a:pt x="6755" y="4873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F61EF65-A155-18B2-19AB-A91E1FCDD52A}"/>
                </a:ext>
              </a:extLst>
            </p:cNvPr>
            <p:cNvSpPr/>
            <p:nvPr/>
          </p:nvSpPr>
          <p:spPr>
            <a:xfrm>
              <a:off x="10959114" y="1546605"/>
              <a:ext cx="22693" cy="32591"/>
            </a:xfrm>
            <a:custGeom>
              <a:avLst/>
              <a:gdLst>
                <a:gd name="connsiteX0" fmla="*/ 21974 w 22693"/>
                <a:gd name="connsiteY0" fmla="*/ 1914 h 32591"/>
                <a:gd name="connsiteX1" fmla="*/ 16639 w 22693"/>
                <a:gd name="connsiteY1" fmla="*/ 750 h 32591"/>
                <a:gd name="connsiteX2" fmla="*/ 55 w 22693"/>
                <a:gd name="connsiteY2" fmla="*/ 28875 h 32591"/>
                <a:gd name="connsiteX3" fmla="*/ 5680 w 22693"/>
                <a:gd name="connsiteY3" fmla="*/ 31785 h 32591"/>
                <a:gd name="connsiteX4" fmla="*/ 20907 w 22693"/>
                <a:gd name="connsiteY4" fmla="*/ 7248 h 32591"/>
                <a:gd name="connsiteX5" fmla="*/ 22458 w 22693"/>
                <a:gd name="connsiteY5" fmla="*/ 2884 h 32591"/>
                <a:gd name="connsiteX6" fmla="*/ 21974 w 22693"/>
                <a:gd name="connsiteY6" fmla="*/ 1914 h 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93" h="32591">
                  <a:moveTo>
                    <a:pt x="21974" y="1914"/>
                  </a:moveTo>
                  <a:cubicBezTo>
                    <a:pt x="21100" y="-220"/>
                    <a:pt x="18385" y="-511"/>
                    <a:pt x="16639" y="750"/>
                  </a:cubicBezTo>
                  <a:cubicBezTo>
                    <a:pt x="8202" y="7054"/>
                    <a:pt x="1995" y="18595"/>
                    <a:pt x="55" y="28875"/>
                  </a:cubicBezTo>
                  <a:cubicBezTo>
                    <a:pt x="-527" y="31688"/>
                    <a:pt x="3643" y="33821"/>
                    <a:pt x="5680" y="31785"/>
                  </a:cubicBezTo>
                  <a:cubicBezTo>
                    <a:pt x="12178" y="25093"/>
                    <a:pt x="17027" y="15879"/>
                    <a:pt x="20907" y="7248"/>
                  </a:cubicBezTo>
                  <a:cubicBezTo>
                    <a:pt x="22265" y="6375"/>
                    <a:pt x="23137" y="4629"/>
                    <a:pt x="22458" y="2884"/>
                  </a:cubicBezTo>
                  <a:cubicBezTo>
                    <a:pt x="22265" y="2593"/>
                    <a:pt x="22070" y="2205"/>
                    <a:pt x="21974" y="191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5148D04-5F96-FE15-E5FE-379F37954A3C}"/>
                </a:ext>
              </a:extLst>
            </p:cNvPr>
            <p:cNvSpPr/>
            <p:nvPr/>
          </p:nvSpPr>
          <p:spPr>
            <a:xfrm>
              <a:off x="11001719" y="1517456"/>
              <a:ext cx="26548" cy="32584"/>
            </a:xfrm>
            <a:custGeom>
              <a:avLst/>
              <a:gdLst>
                <a:gd name="connsiteX0" fmla="*/ 20781 w 26548"/>
                <a:gd name="connsiteY0" fmla="*/ 707 h 32584"/>
                <a:gd name="connsiteX1" fmla="*/ 123 w 26548"/>
                <a:gd name="connsiteY1" fmla="*/ 28541 h 32584"/>
                <a:gd name="connsiteX2" fmla="*/ 5457 w 26548"/>
                <a:gd name="connsiteY2" fmla="*/ 31741 h 32584"/>
                <a:gd name="connsiteX3" fmla="*/ 16320 w 26548"/>
                <a:gd name="connsiteY3" fmla="*/ 17679 h 32584"/>
                <a:gd name="connsiteX4" fmla="*/ 26115 w 26548"/>
                <a:gd name="connsiteY4" fmla="*/ 5071 h 32584"/>
                <a:gd name="connsiteX5" fmla="*/ 20781 w 26548"/>
                <a:gd name="connsiteY5" fmla="*/ 707 h 3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8" h="32584">
                  <a:moveTo>
                    <a:pt x="20781" y="707"/>
                  </a:moveTo>
                  <a:cubicBezTo>
                    <a:pt x="11470" y="8562"/>
                    <a:pt x="3615" y="16515"/>
                    <a:pt x="123" y="28541"/>
                  </a:cubicBezTo>
                  <a:cubicBezTo>
                    <a:pt x="-750" y="31644"/>
                    <a:pt x="3227" y="33875"/>
                    <a:pt x="5457" y="31741"/>
                  </a:cubicBezTo>
                  <a:cubicBezTo>
                    <a:pt x="9822" y="27571"/>
                    <a:pt x="12634" y="22431"/>
                    <a:pt x="16320" y="17679"/>
                  </a:cubicBezTo>
                  <a:cubicBezTo>
                    <a:pt x="19617" y="13411"/>
                    <a:pt x="23399" y="9823"/>
                    <a:pt x="26115" y="5071"/>
                  </a:cubicBezTo>
                  <a:cubicBezTo>
                    <a:pt x="27957" y="1967"/>
                    <a:pt x="23496" y="-1524"/>
                    <a:pt x="20781" y="70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FA51964-6DCE-56E1-9DFE-7EBB88E9182F}"/>
                </a:ext>
              </a:extLst>
            </p:cNvPr>
            <p:cNvSpPr/>
            <p:nvPr/>
          </p:nvSpPr>
          <p:spPr>
            <a:xfrm>
              <a:off x="10817264" y="1515173"/>
              <a:ext cx="20881" cy="38704"/>
            </a:xfrm>
            <a:custGeom>
              <a:avLst/>
              <a:gdLst>
                <a:gd name="connsiteX0" fmla="*/ 13984 w 20881"/>
                <a:gd name="connsiteY0" fmla="*/ 37031 h 38704"/>
                <a:gd name="connsiteX1" fmla="*/ 20870 w 20881"/>
                <a:gd name="connsiteY1" fmla="*/ 34800 h 38704"/>
                <a:gd name="connsiteX2" fmla="*/ 4189 w 20881"/>
                <a:gd name="connsiteY2" fmla="*/ 80 h 38704"/>
                <a:gd name="connsiteX3" fmla="*/ 503 w 20881"/>
                <a:gd name="connsiteY3" fmla="*/ 5705 h 38704"/>
                <a:gd name="connsiteX4" fmla="*/ 13984 w 20881"/>
                <a:gd name="connsiteY4" fmla="*/ 37031 h 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1" h="38704">
                  <a:moveTo>
                    <a:pt x="13984" y="37031"/>
                  </a:moveTo>
                  <a:cubicBezTo>
                    <a:pt x="15924" y="40232"/>
                    <a:pt x="21161" y="38486"/>
                    <a:pt x="20870" y="34800"/>
                  </a:cubicBezTo>
                  <a:cubicBezTo>
                    <a:pt x="20094" y="24714"/>
                    <a:pt x="16603" y="2699"/>
                    <a:pt x="4189" y="80"/>
                  </a:cubicBezTo>
                  <a:cubicBezTo>
                    <a:pt x="891" y="-599"/>
                    <a:pt x="-952" y="3184"/>
                    <a:pt x="503" y="5705"/>
                  </a:cubicBezTo>
                  <a:cubicBezTo>
                    <a:pt x="6128" y="15598"/>
                    <a:pt x="8262" y="27236"/>
                    <a:pt x="13984" y="3703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7D243A-D35C-FA84-2E6B-45A24A9C9181}"/>
                </a:ext>
              </a:extLst>
            </p:cNvPr>
            <p:cNvSpPr/>
            <p:nvPr/>
          </p:nvSpPr>
          <p:spPr>
            <a:xfrm>
              <a:off x="10837401" y="1490785"/>
              <a:ext cx="29830" cy="89951"/>
            </a:xfrm>
            <a:custGeom>
              <a:avLst/>
              <a:gdLst>
                <a:gd name="connsiteX0" fmla="*/ 16347 w 29830"/>
                <a:gd name="connsiteY0" fmla="*/ 48423 h 89951"/>
                <a:gd name="connsiteX1" fmla="*/ 17608 w 29830"/>
                <a:gd name="connsiteY1" fmla="*/ 48908 h 89951"/>
                <a:gd name="connsiteX2" fmla="*/ 25464 w 29830"/>
                <a:gd name="connsiteY2" fmla="*/ 88866 h 89951"/>
                <a:gd name="connsiteX3" fmla="*/ 29828 w 29830"/>
                <a:gd name="connsiteY3" fmla="*/ 87314 h 89951"/>
                <a:gd name="connsiteX4" fmla="*/ 28276 w 29830"/>
                <a:gd name="connsiteY4" fmla="*/ 36591 h 89951"/>
                <a:gd name="connsiteX5" fmla="*/ 22263 w 29830"/>
                <a:gd name="connsiteY5" fmla="*/ 1774 h 89951"/>
                <a:gd name="connsiteX6" fmla="*/ 15862 w 29830"/>
                <a:gd name="connsiteY6" fmla="*/ 3035 h 89951"/>
                <a:gd name="connsiteX7" fmla="*/ 16153 w 29830"/>
                <a:gd name="connsiteY7" fmla="*/ 19522 h 89951"/>
                <a:gd name="connsiteX8" fmla="*/ 6164 w 29830"/>
                <a:gd name="connsiteY8" fmla="*/ 1289 h 89951"/>
                <a:gd name="connsiteX9" fmla="*/ 54 w 29830"/>
                <a:gd name="connsiteY9" fmla="*/ 3326 h 89951"/>
                <a:gd name="connsiteX10" fmla="*/ 5970 w 29830"/>
                <a:gd name="connsiteY10" fmla="*/ 22141 h 89951"/>
                <a:gd name="connsiteX11" fmla="*/ 16347 w 29830"/>
                <a:gd name="connsiteY11" fmla="*/ 48423 h 8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30" h="89951">
                  <a:moveTo>
                    <a:pt x="16347" y="48423"/>
                  </a:moveTo>
                  <a:cubicBezTo>
                    <a:pt x="16638" y="48811"/>
                    <a:pt x="17220" y="48714"/>
                    <a:pt x="17608" y="48908"/>
                  </a:cubicBezTo>
                  <a:cubicBezTo>
                    <a:pt x="17608" y="62777"/>
                    <a:pt x="18869" y="76452"/>
                    <a:pt x="25464" y="88866"/>
                  </a:cubicBezTo>
                  <a:cubicBezTo>
                    <a:pt x="26628" y="91096"/>
                    <a:pt x="29925" y="89544"/>
                    <a:pt x="29828" y="87314"/>
                  </a:cubicBezTo>
                  <a:cubicBezTo>
                    <a:pt x="28761" y="69954"/>
                    <a:pt x="27694" y="53951"/>
                    <a:pt x="28276" y="36591"/>
                  </a:cubicBezTo>
                  <a:cubicBezTo>
                    <a:pt x="28567" y="26311"/>
                    <a:pt x="27889" y="10599"/>
                    <a:pt x="22263" y="1774"/>
                  </a:cubicBezTo>
                  <a:cubicBezTo>
                    <a:pt x="20518" y="-941"/>
                    <a:pt x="16153" y="-554"/>
                    <a:pt x="15862" y="3035"/>
                  </a:cubicBezTo>
                  <a:cubicBezTo>
                    <a:pt x="15475" y="8563"/>
                    <a:pt x="15766" y="14091"/>
                    <a:pt x="16153" y="19522"/>
                  </a:cubicBezTo>
                  <a:cubicBezTo>
                    <a:pt x="14311" y="12733"/>
                    <a:pt x="11498" y="6429"/>
                    <a:pt x="6164" y="1289"/>
                  </a:cubicBezTo>
                  <a:cubicBezTo>
                    <a:pt x="4321" y="-554"/>
                    <a:pt x="248" y="513"/>
                    <a:pt x="54" y="3326"/>
                  </a:cubicBezTo>
                  <a:cubicBezTo>
                    <a:pt x="-528" y="10503"/>
                    <a:pt x="3739" y="15546"/>
                    <a:pt x="5970" y="22141"/>
                  </a:cubicBezTo>
                  <a:cubicBezTo>
                    <a:pt x="8977" y="31160"/>
                    <a:pt x="10528" y="40568"/>
                    <a:pt x="16347" y="4842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355A9-13C1-F0DA-4B24-F393E804C947}"/>
                </a:ext>
              </a:extLst>
            </p:cNvPr>
            <p:cNvSpPr/>
            <p:nvPr/>
          </p:nvSpPr>
          <p:spPr>
            <a:xfrm>
              <a:off x="10871083" y="1486130"/>
              <a:ext cx="14296" cy="48489"/>
            </a:xfrm>
            <a:custGeom>
              <a:avLst/>
              <a:gdLst>
                <a:gd name="connsiteX0" fmla="*/ 7589 w 14296"/>
                <a:gd name="connsiteY0" fmla="*/ 46871 h 48489"/>
                <a:gd name="connsiteX1" fmla="*/ 14281 w 14296"/>
                <a:gd name="connsiteY1" fmla="*/ 44544 h 48489"/>
                <a:gd name="connsiteX2" fmla="*/ 9335 w 14296"/>
                <a:gd name="connsiteY2" fmla="*/ 3132 h 48489"/>
                <a:gd name="connsiteX3" fmla="*/ 3710 w 14296"/>
                <a:gd name="connsiteY3" fmla="*/ 707 h 48489"/>
                <a:gd name="connsiteX4" fmla="*/ 1092 w 14296"/>
                <a:gd name="connsiteY4" fmla="*/ 21171 h 48489"/>
                <a:gd name="connsiteX5" fmla="*/ 7589 w 14296"/>
                <a:gd name="connsiteY5" fmla="*/ 46871 h 4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96" h="48489">
                  <a:moveTo>
                    <a:pt x="7589" y="46871"/>
                  </a:moveTo>
                  <a:cubicBezTo>
                    <a:pt x="9723" y="50169"/>
                    <a:pt x="14185" y="47938"/>
                    <a:pt x="14281" y="44544"/>
                  </a:cubicBezTo>
                  <a:cubicBezTo>
                    <a:pt x="14572" y="30869"/>
                    <a:pt x="10693" y="16709"/>
                    <a:pt x="9335" y="3132"/>
                  </a:cubicBezTo>
                  <a:cubicBezTo>
                    <a:pt x="9044" y="707"/>
                    <a:pt x="5650" y="-1039"/>
                    <a:pt x="3710" y="707"/>
                  </a:cubicBezTo>
                  <a:cubicBezTo>
                    <a:pt x="-2012" y="5944"/>
                    <a:pt x="413" y="14188"/>
                    <a:pt x="1092" y="21171"/>
                  </a:cubicBezTo>
                  <a:cubicBezTo>
                    <a:pt x="1965" y="30093"/>
                    <a:pt x="2740" y="39404"/>
                    <a:pt x="7589" y="4687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0E2568F-273C-6E91-75A7-4B0D4B720600}"/>
                </a:ext>
              </a:extLst>
            </p:cNvPr>
            <p:cNvSpPr/>
            <p:nvPr/>
          </p:nvSpPr>
          <p:spPr>
            <a:xfrm>
              <a:off x="10860816" y="1458670"/>
              <a:ext cx="10284" cy="15217"/>
            </a:xfrm>
            <a:custGeom>
              <a:avLst/>
              <a:gdLst>
                <a:gd name="connsiteX0" fmla="*/ 10195 w 10284"/>
                <a:gd name="connsiteY0" fmla="*/ 9448 h 15217"/>
                <a:gd name="connsiteX1" fmla="*/ 6219 w 10284"/>
                <a:gd name="connsiteY1" fmla="*/ 1205 h 15217"/>
                <a:gd name="connsiteX2" fmla="*/ 206 w 10284"/>
                <a:gd name="connsiteY2" fmla="*/ 3144 h 15217"/>
                <a:gd name="connsiteX3" fmla="*/ 1952 w 10284"/>
                <a:gd name="connsiteY3" fmla="*/ 12843 h 15217"/>
                <a:gd name="connsiteX4" fmla="*/ 10195 w 10284"/>
                <a:gd name="connsiteY4" fmla="*/ 9448 h 1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4" h="15217">
                  <a:moveTo>
                    <a:pt x="10195" y="9448"/>
                  </a:moveTo>
                  <a:cubicBezTo>
                    <a:pt x="9323" y="5375"/>
                    <a:pt x="9032" y="4502"/>
                    <a:pt x="6219" y="1205"/>
                  </a:cubicBezTo>
                  <a:cubicBezTo>
                    <a:pt x="4279" y="-1123"/>
                    <a:pt x="497" y="138"/>
                    <a:pt x="206" y="3144"/>
                  </a:cubicBezTo>
                  <a:cubicBezTo>
                    <a:pt x="-279" y="7703"/>
                    <a:pt x="12" y="8382"/>
                    <a:pt x="1952" y="12843"/>
                  </a:cubicBezTo>
                  <a:cubicBezTo>
                    <a:pt x="3988" y="17789"/>
                    <a:pt x="11165" y="14201"/>
                    <a:pt x="10195" y="94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B10B32B-2851-2592-90FF-402BBBEF3C79}"/>
                </a:ext>
              </a:extLst>
            </p:cNvPr>
            <p:cNvSpPr/>
            <p:nvPr/>
          </p:nvSpPr>
          <p:spPr>
            <a:xfrm>
              <a:off x="10878764" y="1471300"/>
              <a:ext cx="10099" cy="18709"/>
            </a:xfrm>
            <a:custGeom>
              <a:avLst/>
              <a:gdLst>
                <a:gd name="connsiteX0" fmla="*/ 10092 w 10099"/>
                <a:gd name="connsiteY0" fmla="*/ 15440 h 18709"/>
                <a:gd name="connsiteX1" fmla="*/ 5922 w 10099"/>
                <a:gd name="connsiteY1" fmla="*/ 1474 h 18709"/>
                <a:gd name="connsiteX2" fmla="*/ 6 w 10099"/>
                <a:gd name="connsiteY2" fmla="*/ 3123 h 18709"/>
                <a:gd name="connsiteX3" fmla="*/ 4661 w 10099"/>
                <a:gd name="connsiteY3" fmla="*/ 17380 h 18709"/>
                <a:gd name="connsiteX4" fmla="*/ 10092 w 10099"/>
                <a:gd name="connsiteY4" fmla="*/ 15440 h 1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9" h="18709">
                  <a:moveTo>
                    <a:pt x="10092" y="15440"/>
                  </a:moveTo>
                  <a:cubicBezTo>
                    <a:pt x="9801" y="9912"/>
                    <a:pt x="8734" y="6129"/>
                    <a:pt x="5922" y="1474"/>
                  </a:cubicBezTo>
                  <a:cubicBezTo>
                    <a:pt x="4370" y="-1144"/>
                    <a:pt x="-188" y="-78"/>
                    <a:pt x="6" y="3123"/>
                  </a:cubicBezTo>
                  <a:cubicBezTo>
                    <a:pt x="394" y="8845"/>
                    <a:pt x="1558" y="12337"/>
                    <a:pt x="4661" y="17380"/>
                  </a:cubicBezTo>
                  <a:cubicBezTo>
                    <a:pt x="6310" y="20095"/>
                    <a:pt x="10286" y="18252"/>
                    <a:pt x="10092" y="1544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371F2B9-D39E-11E7-D057-35E521F88CD2}"/>
                </a:ext>
              </a:extLst>
            </p:cNvPr>
            <p:cNvSpPr/>
            <p:nvPr/>
          </p:nvSpPr>
          <p:spPr>
            <a:xfrm>
              <a:off x="10856495" y="1590586"/>
              <a:ext cx="14572" cy="36461"/>
            </a:xfrm>
            <a:custGeom>
              <a:avLst/>
              <a:gdLst>
                <a:gd name="connsiteX0" fmla="*/ 8406 w 14572"/>
                <a:gd name="connsiteY0" fmla="*/ 23 h 36461"/>
                <a:gd name="connsiteX1" fmla="*/ 6854 w 14572"/>
                <a:gd name="connsiteY1" fmla="*/ 217 h 36461"/>
                <a:gd name="connsiteX2" fmla="*/ 4042 w 14572"/>
                <a:gd name="connsiteY2" fmla="*/ 2932 h 36461"/>
                <a:gd name="connsiteX3" fmla="*/ 453 w 14572"/>
                <a:gd name="connsiteY3" fmla="*/ 30670 h 36461"/>
                <a:gd name="connsiteX4" fmla="*/ 5884 w 14572"/>
                <a:gd name="connsiteY4" fmla="*/ 36198 h 36461"/>
                <a:gd name="connsiteX5" fmla="*/ 12091 w 14572"/>
                <a:gd name="connsiteY5" fmla="*/ 4484 h 36461"/>
                <a:gd name="connsiteX6" fmla="*/ 8406 w 14572"/>
                <a:gd name="connsiteY6" fmla="*/ 23 h 3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72" h="36461">
                  <a:moveTo>
                    <a:pt x="8406" y="23"/>
                  </a:moveTo>
                  <a:cubicBezTo>
                    <a:pt x="7921" y="120"/>
                    <a:pt x="7339" y="120"/>
                    <a:pt x="6854" y="217"/>
                  </a:cubicBezTo>
                  <a:cubicBezTo>
                    <a:pt x="5593" y="411"/>
                    <a:pt x="4333" y="1769"/>
                    <a:pt x="4042" y="2932"/>
                  </a:cubicBezTo>
                  <a:cubicBezTo>
                    <a:pt x="2490" y="11176"/>
                    <a:pt x="4623" y="23202"/>
                    <a:pt x="453" y="30670"/>
                  </a:cubicBezTo>
                  <a:cubicBezTo>
                    <a:pt x="-1389" y="33967"/>
                    <a:pt x="2781" y="37459"/>
                    <a:pt x="5884" y="36198"/>
                  </a:cubicBezTo>
                  <a:cubicBezTo>
                    <a:pt x="16844" y="32028"/>
                    <a:pt x="15583" y="14377"/>
                    <a:pt x="12091" y="4484"/>
                  </a:cubicBezTo>
                  <a:cubicBezTo>
                    <a:pt x="13449" y="2254"/>
                    <a:pt x="10734" y="-268"/>
                    <a:pt x="8406" y="2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991C182-E3BC-4E90-4403-4FEE4D18129D}"/>
                </a:ext>
              </a:extLst>
            </p:cNvPr>
            <p:cNvSpPr/>
            <p:nvPr/>
          </p:nvSpPr>
          <p:spPr>
            <a:xfrm>
              <a:off x="10870287" y="1558379"/>
              <a:ext cx="8082" cy="14823"/>
            </a:xfrm>
            <a:custGeom>
              <a:avLst/>
              <a:gdLst>
                <a:gd name="connsiteX0" fmla="*/ 2372 w 8082"/>
                <a:gd name="connsiteY0" fmla="*/ 1680 h 14823"/>
                <a:gd name="connsiteX1" fmla="*/ 45 w 8082"/>
                <a:gd name="connsiteY1" fmla="*/ 10409 h 14823"/>
                <a:gd name="connsiteX2" fmla="*/ 7318 w 8082"/>
                <a:gd name="connsiteY2" fmla="*/ 11864 h 14823"/>
                <a:gd name="connsiteX3" fmla="*/ 7900 w 8082"/>
                <a:gd name="connsiteY3" fmla="*/ 2456 h 14823"/>
                <a:gd name="connsiteX4" fmla="*/ 2372 w 8082"/>
                <a:gd name="connsiteY4" fmla="*/ 1680 h 1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2" h="14823">
                  <a:moveTo>
                    <a:pt x="2372" y="1680"/>
                  </a:moveTo>
                  <a:cubicBezTo>
                    <a:pt x="1015" y="4590"/>
                    <a:pt x="529" y="7208"/>
                    <a:pt x="45" y="10409"/>
                  </a:cubicBezTo>
                  <a:cubicBezTo>
                    <a:pt x="-634" y="15161"/>
                    <a:pt x="6640" y="16713"/>
                    <a:pt x="7318" y="11864"/>
                  </a:cubicBezTo>
                  <a:cubicBezTo>
                    <a:pt x="7803" y="8469"/>
                    <a:pt x="8385" y="5851"/>
                    <a:pt x="7900" y="2456"/>
                  </a:cubicBezTo>
                  <a:cubicBezTo>
                    <a:pt x="7512" y="-356"/>
                    <a:pt x="3536" y="-938"/>
                    <a:pt x="2372" y="168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577E4A-76B6-C624-EF9A-4B23883757A8}"/>
                </a:ext>
              </a:extLst>
            </p:cNvPr>
            <p:cNvSpPr/>
            <p:nvPr/>
          </p:nvSpPr>
          <p:spPr>
            <a:xfrm>
              <a:off x="11158374" y="1836754"/>
              <a:ext cx="678" cy="290"/>
            </a:xfrm>
            <a:custGeom>
              <a:avLst/>
              <a:gdLst>
                <a:gd name="connsiteX0" fmla="*/ 0 w 678"/>
                <a:gd name="connsiteY0" fmla="*/ 0 h 290"/>
                <a:gd name="connsiteX1" fmla="*/ 679 w 678"/>
                <a:gd name="connsiteY1" fmla="*/ 291 h 290"/>
                <a:gd name="connsiteX2" fmla="*/ 0 w 678"/>
                <a:gd name="connsiteY2" fmla="*/ 0 h 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" h="290">
                  <a:moveTo>
                    <a:pt x="0" y="0"/>
                  </a:moveTo>
                  <a:cubicBezTo>
                    <a:pt x="291" y="97"/>
                    <a:pt x="485" y="194"/>
                    <a:pt x="679" y="291"/>
                  </a:cubicBezTo>
                  <a:cubicBezTo>
                    <a:pt x="582" y="194"/>
                    <a:pt x="388" y="97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5882FA2-4E15-C2E3-7757-9625D10616D3}"/>
                </a:ext>
              </a:extLst>
            </p:cNvPr>
            <p:cNvSpPr/>
            <p:nvPr/>
          </p:nvSpPr>
          <p:spPr>
            <a:xfrm>
              <a:off x="10879565" y="1889131"/>
              <a:ext cx="16027" cy="13695"/>
            </a:xfrm>
            <a:custGeom>
              <a:avLst/>
              <a:gdLst>
                <a:gd name="connsiteX0" fmla="*/ 4539 w 16027"/>
                <a:gd name="connsiteY0" fmla="*/ 13088 h 13695"/>
                <a:gd name="connsiteX1" fmla="*/ 13364 w 16027"/>
                <a:gd name="connsiteY1" fmla="*/ 7657 h 13695"/>
                <a:gd name="connsiteX2" fmla="*/ 11328 w 16027"/>
                <a:gd name="connsiteY2" fmla="*/ 189 h 13695"/>
                <a:gd name="connsiteX3" fmla="*/ 175 w 16027"/>
                <a:gd name="connsiteY3" fmla="*/ 10081 h 13695"/>
                <a:gd name="connsiteX4" fmla="*/ 4539 w 16027"/>
                <a:gd name="connsiteY4" fmla="*/ 13088 h 1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27" h="13695">
                  <a:moveTo>
                    <a:pt x="4539" y="13088"/>
                  </a:moveTo>
                  <a:cubicBezTo>
                    <a:pt x="7351" y="10760"/>
                    <a:pt x="9776" y="8918"/>
                    <a:pt x="13364" y="7657"/>
                  </a:cubicBezTo>
                  <a:cubicBezTo>
                    <a:pt x="18020" y="6105"/>
                    <a:pt x="16080" y="-1266"/>
                    <a:pt x="11328" y="189"/>
                  </a:cubicBezTo>
                  <a:cubicBezTo>
                    <a:pt x="5508" y="2032"/>
                    <a:pt x="2405" y="4262"/>
                    <a:pt x="175" y="10081"/>
                  </a:cubicBezTo>
                  <a:cubicBezTo>
                    <a:pt x="-795" y="12797"/>
                    <a:pt x="2502" y="14737"/>
                    <a:pt x="4539" y="130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85B3EF6-3D69-B297-6132-4FC72B591491}"/>
                </a:ext>
              </a:extLst>
            </p:cNvPr>
            <p:cNvSpPr/>
            <p:nvPr/>
          </p:nvSpPr>
          <p:spPr>
            <a:xfrm>
              <a:off x="10827687" y="1987694"/>
              <a:ext cx="90152" cy="32880"/>
            </a:xfrm>
            <a:custGeom>
              <a:avLst/>
              <a:gdLst>
                <a:gd name="connsiteX0" fmla="*/ 3270 w 90152"/>
                <a:gd name="connsiteY0" fmla="*/ 32845 h 32880"/>
                <a:gd name="connsiteX1" fmla="*/ 88519 w 90152"/>
                <a:gd name="connsiteY1" fmla="*/ 5496 h 32880"/>
                <a:gd name="connsiteX2" fmla="*/ 86967 w 90152"/>
                <a:gd name="connsiteY2" fmla="*/ 65 h 32880"/>
                <a:gd name="connsiteX3" fmla="*/ 1330 w 90152"/>
                <a:gd name="connsiteY3" fmla="*/ 27317 h 32880"/>
                <a:gd name="connsiteX4" fmla="*/ 3270 w 90152"/>
                <a:gd name="connsiteY4" fmla="*/ 32845 h 3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52" h="32880">
                  <a:moveTo>
                    <a:pt x="3270" y="32845"/>
                  </a:moveTo>
                  <a:cubicBezTo>
                    <a:pt x="31880" y="28287"/>
                    <a:pt x="62042" y="17134"/>
                    <a:pt x="88519" y="5496"/>
                  </a:cubicBezTo>
                  <a:cubicBezTo>
                    <a:pt x="91428" y="4235"/>
                    <a:pt x="90168" y="-614"/>
                    <a:pt x="86967" y="65"/>
                  </a:cubicBezTo>
                  <a:cubicBezTo>
                    <a:pt x="58454" y="5981"/>
                    <a:pt x="27419" y="14321"/>
                    <a:pt x="1330" y="27317"/>
                  </a:cubicBezTo>
                  <a:cubicBezTo>
                    <a:pt x="-1385" y="28675"/>
                    <a:pt x="457" y="33330"/>
                    <a:pt x="3270" y="32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D5780F-137D-FCAC-B4FA-F5A3608CC1FA}"/>
                </a:ext>
              </a:extLst>
            </p:cNvPr>
            <p:cNvSpPr/>
            <p:nvPr/>
          </p:nvSpPr>
          <p:spPr>
            <a:xfrm>
              <a:off x="10902668" y="1972204"/>
              <a:ext cx="107194" cy="37710"/>
            </a:xfrm>
            <a:custGeom>
              <a:avLst/>
              <a:gdLst>
                <a:gd name="connsiteX0" fmla="*/ 2482 w 107194"/>
                <a:gd name="connsiteY0" fmla="*/ 37666 h 37710"/>
                <a:gd name="connsiteX1" fmla="*/ 105576 w 107194"/>
                <a:gd name="connsiteY1" fmla="*/ 5468 h 37710"/>
                <a:gd name="connsiteX2" fmla="*/ 104024 w 107194"/>
                <a:gd name="connsiteY2" fmla="*/ 37 h 37710"/>
                <a:gd name="connsiteX3" fmla="*/ 1221 w 107194"/>
                <a:gd name="connsiteY3" fmla="*/ 33496 h 37710"/>
                <a:gd name="connsiteX4" fmla="*/ 2482 w 107194"/>
                <a:gd name="connsiteY4" fmla="*/ 37666 h 3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94" h="37710">
                  <a:moveTo>
                    <a:pt x="2482" y="37666"/>
                  </a:moveTo>
                  <a:cubicBezTo>
                    <a:pt x="36329" y="30490"/>
                    <a:pt x="74832" y="21179"/>
                    <a:pt x="105576" y="5468"/>
                  </a:cubicBezTo>
                  <a:cubicBezTo>
                    <a:pt x="108388" y="4013"/>
                    <a:pt x="107321" y="-448"/>
                    <a:pt x="104024" y="37"/>
                  </a:cubicBezTo>
                  <a:cubicBezTo>
                    <a:pt x="69595" y="5080"/>
                    <a:pt x="32935" y="19724"/>
                    <a:pt x="1221" y="33496"/>
                  </a:cubicBezTo>
                  <a:cubicBezTo>
                    <a:pt x="-1010" y="34466"/>
                    <a:pt x="57" y="38151"/>
                    <a:pt x="2482" y="3766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F77C900-B214-901C-D2EE-EDF87D9FAB13}"/>
                </a:ext>
              </a:extLst>
            </p:cNvPr>
            <p:cNvSpPr/>
            <p:nvPr/>
          </p:nvSpPr>
          <p:spPr>
            <a:xfrm>
              <a:off x="10997791" y="1934712"/>
              <a:ext cx="56491" cy="24797"/>
            </a:xfrm>
            <a:custGeom>
              <a:avLst/>
              <a:gdLst>
                <a:gd name="connsiteX0" fmla="*/ 2306 w 56491"/>
                <a:gd name="connsiteY0" fmla="*/ 24728 h 24797"/>
                <a:gd name="connsiteX1" fmla="*/ 36444 w 56491"/>
                <a:gd name="connsiteY1" fmla="*/ 14156 h 24797"/>
                <a:gd name="connsiteX2" fmla="*/ 55841 w 56491"/>
                <a:gd name="connsiteY2" fmla="*/ 3779 h 24797"/>
                <a:gd name="connsiteX3" fmla="*/ 53513 w 56491"/>
                <a:gd name="connsiteY3" fmla="*/ 288 h 24797"/>
                <a:gd name="connsiteX4" fmla="*/ 33049 w 56491"/>
                <a:gd name="connsiteY4" fmla="*/ 8919 h 24797"/>
                <a:gd name="connsiteX5" fmla="*/ 1142 w 56491"/>
                <a:gd name="connsiteY5" fmla="*/ 21139 h 24797"/>
                <a:gd name="connsiteX6" fmla="*/ 2306 w 56491"/>
                <a:gd name="connsiteY6" fmla="*/ 24728 h 2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491" h="24797">
                  <a:moveTo>
                    <a:pt x="2306" y="24728"/>
                  </a:moveTo>
                  <a:cubicBezTo>
                    <a:pt x="13847" y="22012"/>
                    <a:pt x="25679" y="19199"/>
                    <a:pt x="36444" y="14156"/>
                  </a:cubicBezTo>
                  <a:cubicBezTo>
                    <a:pt x="44106" y="10568"/>
                    <a:pt x="49731" y="9404"/>
                    <a:pt x="55841" y="3779"/>
                  </a:cubicBezTo>
                  <a:cubicBezTo>
                    <a:pt x="57489" y="2227"/>
                    <a:pt x="55743" y="-973"/>
                    <a:pt x="53513" y="288"/>
                  </a:cubicBezTo>
                  <a:cubicBezTo>
                    <a:pt x="47112" y="3973"/>
                    <a:pt x="39741" y="5719"/>
                    <a:pt x="33049" y="8919"/>
                  </a:cubicBezTo>
                  <a:cubicBezTo>
                    <a:pt x="22866" y="13865"/>
                    <a:pt x="11713" y="16872"/>
                    <a:pt x="1142" y="21139"/>
                  </a:cubicBezTo>
                  <a:cubicBezTo>
                    <a:pt x="-895" y="22109"/>
                    <a:pt x="-22" y="25309"/>
                    <a:pt x="2306" y="2472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3D3DA4A-2E2A-9919-309B-29C92A35CD76}"/>
                </a:ext>
              </a:extLst>
            </p:cNvPr>
            <p:cNvSpPr/>
            <p:nvPr/>
          </p:nvSpPr>
          <p:spPr>
            <a:xfrm>
              <a:off x="11073510" y="1851954"/>
              <a:ext cx="34437" cy="26773"/>
            </a:xfrm>
            <a:custGeom>
              <a:avLst/>
              <a:gdLst>
                <a:gd name="connsiteX0" fmla="*/ 5144 w 34437"/>
                <a:gd name="connsiteY0" fmla="*/ 25728 h 26773"/>
                <a:gd name="connsiteX1" fmla="*/ 32978 w 34437"/>
                <a:gd name="connsiteY1" fmla="*/ 5167 h 26773"/>
                <a:gd name="connsiteX2" fmla="*/ 31232 w 34437"/>
                <a:gd name="connsiteY2" fmla="*/ 27 h 26773"/>
                <a:gd name="connsiteX3" fmla="*/ 197 w 34437"/>
                <a:gd name="connsiteY3" fmla="*/ 22527 h 26773"/>
                <a:gd name="connsiteX4" fmla="*/ 5144 w 34437"/>
                <a:gd name="connsiteY4" fmla="*/ 25728 h 2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7" h="26773">
                  <a:moveTo>
                    <a:pt x="5144" y="25728"/>
                  </a:moveTo>
                  <a:cubicBezTo>
                    <a:pt x="13872" y="17096"/>
                    <a:pt x="22503" y="11568"/>
                    <a:pt x="32978" y="5167"/>
                  </a:cubicBezTo>
                  <a:cubicBezTo>
                    <a:pt x="35693" y="3519"/>
                    <a:pt x="34335" y="-361"/>
                    <a:pt x="31232" y="27"/>
                  </a:cubicBezTo>
                  <a:cubicBezTo>
                    <a:pt x="19497" y="1482"/>
                    <a:pt x="3883" y="10598"/>
                    <a:pt x="197" y="22527"/>
                  </a:cubicBezTo>
                  <a:cubicBezTo>
                    <a:pt x="-870" y="25825"/>
                    <a:pt x="2622" y="28249"/>
                    <a:pt x="5144" y="2572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F9953B2-9243-0C07-8578-9BF8A74E73A7}"/>
                </a:ext>
              </a:extLst>
            </p:cNvPr>
            <p:cNvSpPr/>
            <p:nvPr/>
          </p:nvSpPr>
          <p:spPr>
            <a:xfrm>
              <a:off x="11025699" y="1860726"/>
              <a:ext cx="115478" cy="60955"/>
            </a:xfrm>
            <a:custGeom>
              <a:avLst/>
              <a:gdLst>
                <a:gd name="connsiteX0" fmla="*/ 4075 w 115478"/>
                <a:gd name="connsiteY0" fmla="*/ 60792 h 60955"/>
                <a:gd name="connsiteX1" fmla="*/ 113667 w 115478"/>
                <a:gd name="connsiteY1" fmla="*/ 6481 h 60955"/>
                <a:gd name="connsiteX2" fmla="*/ 110757 w 115478"/>
                <a:gd name="connsiteY2" fmla="*/ 274 h 60955"/>
                <a:gd name="connsiteX3" fmla="*/ 71285 w 115478"/>
                <a:gd name="connsiteY3" fmla="*/ 19574 h 60955"/>
                <a:gd name="connsiteX4" fmla="*/ 1262 w 115478"/>
                <a:gd name="connsiteY4" fmla="*/ 55555 h 60955"/>
                <a:gd name="connsiteX5" fmla="*/ 4075 w 115478"/>
                <a:gd name="connsiteY5" fmla="*/ 60792 h 60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78" h="60955">
                  <a:moveTo>
                    <a:pt x="4075" y="60792"/>
                  </a:moveTo>
                  <a:cubicBezTo>
                    <a:pt x="41317" y="47603"/>
                    <a:pt x="80498" y="27818"/>
                    <a:pt x="113667" y="6481"/>
                  </a:cubicBezTo>
                  <a:cubicBezTo>
                    <a:pt x="117352" y="4154"/>
                    <a:pt x="114928" y="-1277"/>
                    <a:pt x="110757" y="274"/>
                  </a:cubicBezTo>
                  <a:cubicBezTo>
                    <a:pt x="97180" y="5318"/>
                    <a:pt x="84184" y="12882"/>
                    <a:pt x="71285" y="19574"/>
                  </a:cubicBezTo>
                  <a:cubicBezTo>
                    <a:pt x="48203" y="31503"/>
                    <a:pt x="23181" y="41493"/>
                    <a:pt x="1262" y="55555"/>
                  </a:cubicBezTo>
                  <a:cubicBezTo>
                    <a:pt x="-1647" y="57398"/>
                    <a:pt x="972" y="61859"/>
                    <a:pt x="4075" y="607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057DDB1-3391-3E39-717B-D709D0FF1C2F}"/>
                </a:ext>
              </a:extLst>
            </p:cNvPr>
            <p:cNvSpPr/>
            <p:nvPr/>
          </p:nvSpPr>
          <p:spPr>
            <a:xfrm>
              <a:off x="11017802" y="1877336"/>
              <a:ext cx="41702" cy="25064"/>
            </a:xfrm>
            <a:custGeom>
              <a:avLst/>
              <a:gdLst>
                <a:gd name="connsiteX0" fmla="*/ 3922 w 41702"/>
                <a:gd name="connsiteY0" fmla="*/ 24883 h 25064"/>
                <a:gd name="connsiteX1" fmla="*/ 21864 w 41702"/>
                <a:gd name="connsiteY1" fmla="*/ 16542 h 25064"/>
                <a:gd name="connsiteX2" fmla="*/ 40679 w 41702"/>
                <a:gd name="connsiteY2" fmla="*/ 6843 h 25064"/>
                <a:gd name="connsiteX3" fmla="*/ 41552 w 41702"/>
                <a:gd name="connsiteY3" fmla="*/ 3643 h 25064"/>
                <a:gd name="connsiteX4" fmla="*/ 40970 w 41702"/>
                <a:gd name="connsiteY4" fmla="*/ 1800 h 25064"/>
                <a:gd name="connsiteX5" fmla="*/ 35345 w 41702"/>
                <a:gd name="connsiteY5" fmla="*/ 2479 h 25064"/>
                <a:gd name="connsiteX6" fmla="*/ 15076 w 41702"/>
                <a:gd name="connsiteY6" fmla="*/ 10238 h 25064"/>
                <a:gd name="connsiteX7" fmla="*/ 1110 w 41702"/>
                <a:gd name="connsiteY7" fmla="*/ 19742 h 25064"/>
                <a:gd name="connsiteX8" fmla="*/ 3922 w 41702"/>
                <a:gd name="connsiteY8" fmla="*/ 24883 h 2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02" h="25064">
                  <a:moveTo>
                    <a:pt x="3922" y="24883"/>
                  </a:moveTo>
                  <a:cubicBezTo>
                    <a:pt x="10227" y="22749"/>
                    <a:pt x="15754" y="19064"/>
                    <a:pt x="21864" y="16542"/>
                  </a:cubicBezTo>
                  <a:cubicBezTo>
                    <a:pt x="28944" y="13632"/>
                    <a:pt x="34375" y="11499"/>
                    <a:pt x="40679" y="6843"/>
                  </a:cubicBezTo>
                  <a:cubicBezTo>
                    <a:pt x="41552" y="6165"/>
                    <a:pt x="41940" y="4710"/>
                    <a:pt x="41552" y="3643"/>
                  </a:cubicBezTo>
                  <a:cubicBezTo>
                    <a:pt x="41358" y="3061"/>
                    <a:pt x="41164" y="2382"/>
                    <a:pt x="40970" y="1800"/>
                  </a:cubicBezTo>
                  <a:cubicBezTo>
                    <a:pt x="40097" y="-1012"/>
                    <a:pt x="35636" y="-333"/>
                    <a:pt x="35345" y="2479"/>
                  </a:cubicBezTo>
                  <a:cubicBezTo>
                    <a:pt x="35151" y="4904"/>
                    <a:pt x="18567" y="8589"/>
                    <a:pt x="15076" y="10238"/>
                  </a:cubicBezTo>
                  <a:cubicBezTo>
                    <a:pt x="9936" y="12663"/>
                    <a:pt x="5280" y="16057"/>
                    <a:pt x="1110" y="19742"/>
                  </a:cubicBezTo>
                  <a:cubicBezTo>
                    <a:pt x="-1412" y="22070"/>
                    <a:pt x="722" y="25949"/>
                    <a:pt x="3922" y="2488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1D401DC-CC2A-C562-299F-5E643F677EFA}"/>
                </a:ext>
              </a:extLst>
            </p:cNvPr>
            <p:cNvSpPr/>
            <p:nvPr/>
          </p:nvSpPr>
          <p:spPr>
            <a:xfrm>
              <a:off x="10769962" y="1977717"/>
              <a:ext cx="80016" cy="29759"/>
            </a:xfrm>
            <a:custGeom>
              <a:avLst/>
              <a:gdLst>
                <a:gd name="connsiteX0" fmla="*/ 2416 w 80016"/>
                <a:gd name="connsiteY0" fmla="*/ 23328 h 29759"/>
                <a:gd name="connsiteX1" fmla="*/ 3968 w 80016"/>
                <a:gd name="connsiteY1" fmla="*/ 29729 h 29759"/>
                <a:gd name="connsiteX2" fmla="*/ 78451 w 80016"/>
                <a:gd name="connsiteY2" fmla="*/ 5677 h 29759"/>
                <a:gd name="connsiteX3" fmla="*/ 75833 w 80016"/>
                <a:gd name="connsiteY3" fmla="*/ 52 h 29759"/>
                <a:gd name="connsiteX4" fmla="*/ 39367 w 80016"/>
                <a:gd name="connsiteY4" fmla="*/ 12563 h 29759"/>
                <a:gd name="connsiteX5" fmla="*/ 2416 w 80016"/>
                <a:gd name="connsiteY5" fmla="*/ 23328 h 2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16" h="29759">
                  <a:moveTo>
                    <a:pt x="2416" y="23328"/>
                  </a:moveTo>
                  <a:cubicBezTo>
                    <a:pt x="-1657" y="24686"/>
                    <a:pt x="-202" y="30214"/>
                    <a:pt x="3968" y="29729"/>
                  </a:cubicBezTo>
                  <a:cubicBezTo>
                    <a:pt x="29960" y="26625"/>
                    <a:pt x="55078" y="17315"/>
                    <a:pt x="78451" y="5677"/>
                  </a:cubicBezTo>
                  <a:cubicBezTo>
                    <a:pt x="81943" y="3931"/>
                    <a:pt x="78937" y="-530"/>
                    <a:pt x="75833" y="52"/>
                  </a:cubicBezTo>
                  <a:cubicBezTo>
                    <a:pt x="63419" y="2573"/>
                    <a:pt x="51490" y="8586"/>
                    <a:pt x="39367" y="12563"/>
                  </a:cubicBezTo>
                  <a:cubicBezTo>
                    <a:pt x="27050" y="16539"/>
                    <a:pt x="14539" y="19449"/>
                    <a:pt x="2416" y="2332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D3AED8E-709D-1442-29DF-C8CDD21E1E90}"/>
                </a:ext>
              </a:extLst>
            </p:cNvPr>
            <p:cNvSpPr/>
            <p:nvPr/>
          </p:nvSpPr>
          <p:spPr>
            <a:xfrm>
              <a:off x="10756235" y="1962885"/>
              <a:ext cx="59251" cy="33273"/>
            </a:xfrm>
            <a:custGeom>
              <a:avLst/>
              <a:gdLst>
                <a:gd name="connsiteX0" fmla="*/ 3924 w 59251"/>
                <a:gd name="connsiteY0" fmla="*/ 33214 h 33273"/>
                <a:gd name="connsiteX1" fmla="*/ 39711 w 59251"/>
                <a:gd name="connsiteY1" fmla="*/ 17502 h 33273"/>
                <a:gd name="connsiteX2" fmla="*/ 58914 w 59251"/>
                <a:gd name="connsiteY2" fmla="*/ 4507 h 33273"/>
                <a:gd name="connsiteX3" fmla="*/ 53871 w 59251"/>
                <a:gd name="connsiteY3" fmla="*/ 1015 h 33273"/>
                <a:gd name="connsiteX4" fmla="*/ 27588 w 59251"/>
                <a:gd name="connsiteY4" fmla="*/ 13332 h 33273"/>
                <a:gd name="connsiteX5" fmla="*/ 1887 w 59251"/>
                <a:gd name="connsiteY5" fmla="*/ 26716 h 33273"/>
                <a:gd name="connsiteX6" fmla="*/ 3924 w 59251"/>
                <a:gd name="connsiteY6" fmla="*/ 33214 h 3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251" h="33273">
                  <a:moveTo>
                    <a:pt x="3924" y="33214"/>
                  </a:moveTo>
                  <a:cubicBezTo>
                    <a:pt x="17599" y="30789"/>
                    <a:pt x="27297" y="23031"/>
                    <a:pt x="39711" y="17502"/>
                  </a:cubicBezTo>
                  <a:cubicBezTo>
                    <a:pt x="46694" y="14399"/>
                    <a:pt x="55325" y="11877"/>
                    <a:pt x="58914" y="4507"/>
                  </a:cubicBezTo>
                  <a:cubicBezTo>
                    <a:pt x="60466" y="1306"/>
                    <a:pt x="56295" y="-1603"/>
                    <a:pt x="53871" y="1015"/>
                  </a:cubicBezTo>
                  <a:cubicBezTo>
                    <a:pt x="47664" y="7513"/>
                    <a:pt x="35347" y="8677"/>
                    <a:pt x="27588" y="13332"/>
                  </a:cubicBezTo>
                  <a:cubicBezTo>
                    <a:pt x="19247" y="18375"/>
                    <a:pt x="10616" y="22352"/>
                    <a:pt x="1887" y="26716"/>
                  </a:cubicBezTo>
                  <a:cubicBezTo>
                    <a:pt x="-1604" y="28559"/>
                    <a:pt x="142" y="33893"/>
                    <a:pt x="3924" y="3321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7DEB769-3E01-B233-E3A5-A1057F6DC07F}"/>
                </a:ext>
              </a:extLst>
            </p:cNvPr>
            <p:cNvSpPr/>
            <p:nvPr/>
          </p:nvSpPr>
          <p:spPr>
            <a:xfrm>
              <a:off x="10733422" y="1965763"/>
              <a:ext cx="28707" cy="17079"/>
            </a:xfrm>
            <a:custGeom>
              <a:avLst/>
              <a:gdLst>
                <a:gd name="connsiteX0" fmla="*/ 2975 w 28707"/>
                <a:gd name="connsiteY0" fmla="*/ 16371 h 17079"/>
                <a:gd name="connsiteX1" fmla="*/ 10055 w 28707"/>
                <a:gd name="connsiteY1" fmla="*/ 14334 h 17079"/>
                <a:gd name="connsiteX2" fmla="*/ 27512 w 28707"/>
                <a:gd name="connsiteY2" fmla="*/ 5897 h 17079"/>
                <a:gd name="connsiteX3" fmla="*/ 25766 w 28707"/>
                <a:gd name="connsiteY3" fmla="*/ 174 h 17079"/>
                <a:gd name="connsiteX4" fmla="*/ 25766 w 28707"/>
                <a:gd name="connsiteY4" fmla="*/ 77 h 17079"/>
                <a:gd name="connsiteX5" fmla="*/ 356 w 28707"/>
                <a:gd name="connsiteY5" fmla="*/ 10649 h 17079"/>
                <a:gd name="connsiteX6" fmla="*/ 1229 w 28707"/>
                <a:gd name="connsiteY6" fmla="*/ 15110 h 17079"/>
                <a:gd name="connsiteX7" fmla="*/ 2975 w 28707"/>
                <a:gd name="connsiteY7" fmla="*/ 16371 h 1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07" h="17079">
                  <a:moveTo>
                    <a:pt x="2975" y="16371"/>
                  </a:moveTo>
                  <a:cubicBezTo>
                    <a:pt x="5497" y="18019"/>
                    <a:pt x="8503" y="16565"/>
                    <a:pt x="10055" y="14334"/>
                  </a:cubicBezTo>
                  <a:cubicBezTo>
                    <a:pt x="12576" y="10649"/>
                    <a:pt x="23729" y="9000"/>
                    <a:pt x="27512" y="5897"/>
                  </a:cubicBezTo>
                  <a:cubicBezTo>
                    <a:pt x="29743" y="4054"/>
                    <a:pt x="28676" y="-214"/>
                    <a:pt x="25766" y="174"/>
                  </a:cubicBezTo>
                  <a:cubicBezTo>
                    <a:pt x="25766" y="174"/>
                    <a:pt x="25766" y="77"/>
                    <a:pt x="25766" y="77"/>
                  </a:cubicBezTo>
                  <a:cubicBezTo>
                    <a:pt x="16941" y="-504"/>
                    <a:pt x="4623" y="2114"/>
                    <a:pt x="356" y="10649"/>
                  </a:cubicBezTo>
                  <a:cubicBezTo>
                    <a:pt x="-322" y="12007"/>
                    <a:pt x="-32" y="14140"/>
                    <a:pt x="1229" y="15110"/>
                  </a:cubicBezTo>
                  <a:lnTo>
                    <a:pt x="2975" y="1637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BBF6FCC-DE8E-A95A-A4F9-1845D822B604}"/>
                </a:ext>
              </a:extLst>
            </p:cNvPr>
            <p:cNvSpPr/>
            <p:nvPr/>
          </p:nvSpPr>
          <p:spPr>
            <a:xfrm>
              <a:off x="10788607" y="1937357"/>
              <a:ext cx="23939" cy="16529"/>
            </a:xfrm>
            <a:custGeom>
              <a:avLst/>
              <a:gdLst>
                <a:gd name="connsiteX0" fmla="*/ 5399 w 23939"/>
                <a:gd name="connsiteY0" fmla="*/ 15682 h 16529"/>
                <a:gd name="connsiteX1" fmla="*/ 21692 w 23939"/>
                <a:gd name="connsiteY1" fmla="*/ 7729 h 16529"/>
                <a:gd name="connsiteX2" fmla="*/ 19170 w 23939"/>
                <a:gd name="connsiteY2" fmla="*/ 164 h 16529"/>
                <a:gd name="connsiteX3" fmla="*/ 64 w 23939"/>
                <a:gd name="connsiteY3" fmla="*/ 12675 h 16529"/>
                <a:gd name="connsiteX4" fmla="*/ 5399 w 23939"/>
                <a:gd name="connsiteY4" fmla="*/ 15682 h 1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39" h="16529">
                  <a:moveTo>
                    <a:pt x="5399" y="15682"/>
                  </a:moveTo>
                  <a:cubicBezTo>
                    <a:pt x="10539" y="11608"/>
                    <a:pt x="15679" y="9863"/>
                    <a:pt x="21692" y="7729"/>
                  </a:cubicBezTo>
                  <a:cubicBezTo>
                    <a:pt x="26056" y="6274"/>
                    <a:pt x="23438" y="-1194"/>
                    <a:pt x="19170" y="164"/>
                  </a:cubicBezTo>
                  <a:cubicBezTo>
                    <a:pt x="11993" y="2298"/>
                    <a:pt x="1519" y="4044"/>
                    <a:pt x="64" y="12675"/>
                  </a:cubicBezTo>
                  <a:cubicBezTo>
                    <a:pt x="-518" y="16070"/>
                    <a:pt x="2974" y="17621"/>
                    <a:pt x="5399" y="156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9AE468D-1762-D22B-84BF-62E706561718}"/>
                </a:ext>
              </a:extLst>
            </p:cNvPr>
            <p:cNvSpPr/>
            <p:nvPr/>
          </p:nvSpPr>
          <p:spPr>
            <a:xfrm>
              <a:off x="10842189" y="1953206"/>
              <a:ext cx="35273" cy="17727"/>
            </a:xfrm>
            <a:custGeom>
              <a:avLst/>
              <a:gdLst>
                <a:gd name="connsiteX0" fmla="*/ 5934 w 35273"/>
                <a:gd name="connsiteY0" fmla="*/ 17483 h 17727"/>
                <a:gd name="connsiteX1" fmla="*/ 34059 w 35273"/>
                <a:gd name="connsiteY1" fmla="*/ 5263 h 17727"/>
                <a:gd name="connsiteX2" fmla="*/ 31926 w 35273"/>
                <a:gd name="connsiteY2" fmla="*/ 26 h 17727"/>
                <a:gd name="connsiteX3" fmla="*/ 2346 w 35273"/>
                <a:gd name="connsiteY3" fmla="*/ 10306 h 17727"/>
                <a:gd name="connsiteX4" fmla="*/ 5934 w 35273"/>
                <a:gd name="connsiteY4" fmla="*/ 17483 h 1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73" h="17727">
                  <a:moveTo>
                    <a:pt x="5934" y="17483"/>
                  </a:moveTo>
                  <a:cubicBezTo>
                    <a:pt x="15536" y="14185"/>
                    <a:pt x="25234" y="10403"/>
                    <a:pt x="34059" y="5263"/>
                  </a:cubicBezTo>
                  <a:cubicBezTo>
                    <a:pt x="36678" y="3711"/>
                    <a:pt x="34641" y="-362"/>
                    <a:pt x="31926" y="26"/>
                  </a:cubicBezTo>
                  <a:cubicBezTo>
                    <a:pt x="21452" y="1481"/>
                    <a:pt x="12238" y="6718"/>
                    <a:pt x="2346" y="10306"/>
                  </a:cubicBezTo>
                  <a:cubicBezTo>
                    <a:pt x="-2601" y="11955"/>
                    <a:pt x="1085" y="19132"/>
                    <a:pt x="5934" y="1748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E8B75C9-B261-1851-4796-196C86FC6D0A}"/>
                </a:ext>
              </a:extLst>
            </p:cNvPr>
            <p:cNvSpPr/>
            <p:nvPr/>
          </p:nvSpPr>
          <p:spPr>
            <a:xfrm>
              <a:off x="9776143" y="2269203"/>
              <a:ext cx="50613" cy="76777"/>
            </a:xfrm>
            <a:custGeom>
              <a:avLst/>
              <a:gdLst>
                <a:gd name="connsiteX0" fmla="*/ 43174 w 50613"/>
                <a:gd name="connsiteY0" fmla="*/ 1651 h 76777"/>
                <a:gd name="connsiteX1" fmla="*/ 22129 w 50613"/>
                <a:gd name="connsiteY1" fmla="*/ 36275 h 76777"/>
                <a:gd name="connsiteX2" fmla="*/ 501 w 50613"/>
                <a:gd name="connsiteY2" fmla="*/ 71189 h 76777"/>
                <a:gd name="connsiteX3" fmla="*/ 5545 w 50613"/>
                <a:gd name="connsiteY3" fmla="*/ 75941 h 76777"/>
                <a:gd name="connsiteX4" fmla="*/ 29306 w 50613"/>
                <a:gd name="connsiteY4" fmla="*/ 46264 h 76777"/>
                <a:gd name="connsiteX5" fmla="*/ 50448 w 50613"/>
                <a:gd name="connsiteY5" fmla="*/ 5531 h 76777"/>
                <a:gd name="connsiteX6" fmla="*/ 43174 w 50613"/>
                <a:gd name="connsiteY6" fmla="*/ 1651 h 7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13" h="76777">
                  <a:moveTo>
                    <a:pt x="43174" y="1651"/>
                  </a:moveTo>
                  <a:cubicBezTo>
                    <a:pt x="34446" y="11835"/>
                    <a:pt x="28918" y="24734"/>
                    <a:pt x="22129" y="36275"/>
                  </a:cubicBezTo>
                  <a:cubicBezTo>
                    <a:pt x="15146" y="48107"/>
                    <a:pt x="7096" y="59454"/>
                    <a:pt x="501" y="71189"/>
                  </a:cubicBezTo>
                  <a:cubicBezTo>
                    <a:pt x="-1341" y="74486"/>
                    <a:pt x="2247" y="78560"/>
                    <a:pt x="5545" y="75941"/>
                  </a:cubicBezTo>
                  <a:cubicBezTo>
                    <a:pt x="15825" y="67600"/>
                    <a:pt x="22032" y="57126"/>
                    <a:pt x="29306" y="46264"/>
                  </a:cubicBezTo>
                  <a:cubicBezTo>
                    <a:pt x="37549" y="33850"/>
                    <a:pt x="46860" y="20078"/>
                    <a:pt x="50448" y="5531"/>
                  </a:cubicBezTo>
                  <a:cubicBezTo>
                    <a:pt x="51612" y="972"/>
                    <a:pt x="46375" y="-2034"/>
                    <a:pt x="43174" y="16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DDFB14A-BF14-10A5-1D98-21FF0C5272D8}"/>
                </a:ext>
              </a:extLst>
            </p:cNvPr>
            <p:cNvSpPr/>
            <p:nvPr/>
          </p:nvSpPr>
          <p:spPr>
            <a:xfrm>
              <a:off x="9747093" y="2169224"/>
              <a:ext cx="41278" cy="120217"/>
            </a:xfrm>
            <a:custGeom>
              <a:avLst/>
              <a:gdLst>
                <a:gd name="connsiteX0" fmla="*/ 166 w 41278"/>
                <a:gd name="connsiteY0" fmla="*/ 116565 h 120217"/>
                <a:gd name="connsiteX1" fmla="*/ 5015 w 41278"/>
                <a:gd name="connsiteY1" fmla="*/ 118990 h 120217"/>
                <a:gd name="connsiteX2" fmla="*/ 41190 w 41278"/>
                <a:gd name="connsiteY2" fmla="*/ 4064 h 120217"/>
                <a:gd name="connsiteX3" fmla="*/ 34207 w 41278"/>
                <a:gd name="connsiteY3" fmla="*/ 1931 h 120217"/>
                <a:gd name="connsiteX4" fmla="*/ 20339 w 41278"/>
                <a:gd name="connsiteY4" fmla="*/ 49356 h 120217"/>
                <a:gd name="connsiteX5" fmla="*/ 166 w 41278"/>
                <a:gd name="connsiteY5" fmla="*/ 116565 h 1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78" h="120217">
                  <a:moveTo>
                    <a:pt x="166" y="116565"/>
                  </a:moveTo>
                  <a:cubicBezTo>
                    <a:pt x="-901" y="119475"/>
                    <a:pt x="3463" y="121706"/>
                    <a:pt x="5015" y="118990"/>
                  </a:cubicBezTo>
                  <a:cubicBezTo>
                    <a:pt x="24897" y="84658"/>
                    <a:pt x="33237" y="42567"/>
                    <a:pt x="41190" y="4064"/>
                  </a:cubicBezTo>
                  <a:cubicBezTo>
                    <a:pt x="42063" y="-300"/>
                    <a:pt x="36244" y="-1367"/>
                    <a:pt x="34207" y="1931"/>
                  </a:cubicBezTo>
                  <a:cubicBezTo>
                    <a:pt x="26061" y="15605"/>
                    <a:pt x="24800" y="34032"/>
                    <a:pt x="20339" y="49356"/>
                  </a:cubicBezTo>
                  <a:cubicBezTo>
                    <a:pt x="13841" y="71662"/>
                    <a:pt x="8507" y="95035"/>
                    <a:pt x="166" y="11656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C8700B2-FA0F-AEBE-7AAE-A59019EAD3C9}"/>
                </a:ext>
              </a:extLst>
            </p:cNvPr>
            <p:cNvSpPr/>
            <p:nvPr/>
          </p:nvSpPr>
          <p:spPr>
            <a:xfrm>
              <a:off x="9739975" y="2089463"/>
              <a:ext cx="14023" cy="56167"/>
            </a:xfrm>
            <a:custGeom>
              <a:avLst/>
              <a:gdLst>
                <a:gd name="connsiteX0" fmla="*/ 6798 w 14023"/>
                <a:gd name="connsiteY0" fmla="*/ 53179 h 56167"/>
                <a:gd name="connsiteX1" fmla="*/ 12908 w 14023"/>
                <a:gd name="connsiteY1" fmla="*/ 3038 h 56167"/>
                <a:gd name="connsiteX2" fmla="*/ 6119 w 14023"/>
                <a:gd name="connsiteY2" fmla="*/ 2165 h 56167"/>
                <a:gd name="connsiteX3" fmla="*/ 10 w 14023"/>
                <a:gd name="connsiteY3" fmla="*/ 52597 h 56167"/>
                <a:gd name="connsiteX4" fmla="*/ 6798 w 14023"/>
                <a:gd name="connsiteY4" fmla="*/ 53179 h 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3" h="56167">
                  <a:moveTo>
                    <a:pt x="6798" y="53179"/>
                  </a:moveTo>
                  <a:cubicBezTo>
                    <a:pt x="9514" y="37952"/>
                    <a:pt x="16788" y="18556"/>
                    <a:pt x="12908" y="3038"/>
                  </a:cubicBezTo>
                  <a:cubicBezTo>
                    <a:pt x="12133" y="129"/>
                    <a:pt x="7089" y="-1617"/>
                    <a:pt x="6119" y="2165"/>
                  </a:cubicBezTo>
                  <a:cubicBezTo>
                    <a:pt x="1949" y="18168"/>
                    <a:pt x="883" y="36013"/>
                    <a:pt x="10" y="52597"/>
                  </a:cubicBezTo>
                  <a:cubicBezTo>
                    <a:pt x="-281" y="57155"/>
                    <a:pt x="6023" y="57349"/>
                    <a:pt x="6798" y="5317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DAFCE7B-0C0A-1C44-99F3-6F5D7F33AD6C}"/>
                </a:ext>
              </a:extLst>
            </p:cNvPr>
            <p:cNvSpPr/>
            <p:nvPr/>
          </p:nvSpPr>
          <p:spPr>
            <a:xfrm>
              <a:off x="9710084" y="2172958"/>
              <a:ext cx="54945" cy="165541"/>
            </a:xfrm>
            <a:custGeom>
              <a:avLst/>
              <a:gdLst>
                <a:gd name="connsiteX0" fmla="*/ 49200 w 54945"/>
                <a:gd name="connsiteY0" fmla="*/ 1688 h 165541"/>
                <a:gd name="connsiteX1" fmla="*/ 24760 w 54945"/>
                <a:gd name="connsiteY1" fmla="*/ 87325 h 165541"/>
                <a:gd name="connsiteX2" fmla="*/ 29 w 54945"/>
                <a:gd name="connsiteY2" fmla="*/ 163069 h 165541"/>
                <a:gd name="connsiteX3" fmla="*/ 4297 w 54945"/>
                <a:gd name="connsiteY3" fmla="*/ 164233 h 165541"/>
                <a:gd name="connsiteX4" fmla="*/ 33974 w 54945"/>
                <a:gd name="connsiteY4" fmla="*/ 84803 h 165541"/>
                <a:gd name="connsiteX5" fmla="*/ 54922 w 54945"/>
                <a:gd name="connsiteY5" fmla="*/ 3628 h 165541"/>
                <a:gd name="connsiteX6" fmla="*/ 49200 w 54945"/>
                <a:gd name="connsiteY6" fmla="*/ 1688 h 1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45" h="165541">
                  <a:moveTo>
                    <a:pt x="49200" y="1688"/>
                  </a:moveTo>
                  <a:cubicBezTo>
                    <a:pt x="36107" y="27486"/>
                    <a:pt x="32131" y="59394"/>
                    <a:pt x="24760" y="87325"/>
                  </a:cubicBezTo>
                  <a:cubicBezTo>
                    <a:pt x="18165" y="112347"/>
                    <a:pt x="3521" y="137660"/>
                    <a:pt x="29" y="163069"/>
                  </a:cubicBezTo>
                  <a:cubicBezTo>
                    <a:pt x="-359" y="165688"/>
                    <a:pt x="3230" y="166464"/>
                    <a:pt x="4297" y="164233"/>
                  </a:cubicBezTo>
                  <a:cubicBezTo>
                    <a:pt x="16420" y="138629"/>
                    <a:pt x="27573" y="112444"/>
                    <a:pt x="33974" y="84803"/>
                  </a:cubicBezTo>
                  <a:cubicBezTo>
                    <a:pt x="40277" y="57648"/>
                    <a:pt x="51722" y="31365"/>
                    <a:pt x="54922" y="3628"/>
                  </a:cubicBezTo>
                  <a:cubicBezTo>
                    <a:pt x="55310" y="233"/>
                    <a:pt x="50752" y="-1512"/>
                    <a:pt x="49200" y="16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872A478-0F43-B404-7442-97E0104704AF}"/>
                </a:ext>
              </a:extLst>
            </p:cNvPr>
            <p:cNvSpPr/>
            <p:nvPr/>
          </p:nvSpPr>
          <p:spPr>
            <a:xfrm>
              <a:off x="9757830" y="2100914"/>
              <a:ext cx="20678" cy="55526"/>
            </a:xfrm>
            <a:custGeom>
              <a:avLst/>
              <a:gdLst>
                <a:gd name="connsiteX0" fmla="*/ 8728 w 20678"/>
                <a:gd name="connsiteY0" fmla="*/ 52105 h 55526"/>
                <a:gd name="connsiteX1" fmla="*/ 16099 w 20678"/>
                <a:gd name="connsiteY1" fmla="*/ 24561 h 55526"/>
                <a:gd name="connsiteX2" fmla="*/ 20561 w 20678"/>
                <a:gd name="connsiteY2" fmla="*/ 4292 h 55526"/>
                <a:gd name="connsiteX3" fmla="*/ 15711 w 20678"/>
                <a:gd name="connsiteY3" fmla="*/ 218 h 55526"/>
                <a:gd name="connsiteX4" fmla="*/ 6789 w 20678"/>
                <a:gd name="connsiteY4" fmla="*/ 18451 h 55526"/>
                <a:gd name="connsiteX5" fmla="*/ 0 w 20678"/>
                <a:gd name="connsiteY5" fmla="*/ 51426 h 55526"/>
                <a:gd name="connsiteX6" fmla="*/ 8728 w 20678"/>
                <a:gd name="connsiteY6" fmla="*/ 52105 h 5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78" h="55526">
                  <a:moveTo>
                    <a:pt x="8728" y="52105"/>
                  </a:moveTo>
                  <a:cubicBezTo>
                    <a:pt x="9989" y="42891"/>
                    <a:pt x="14160" y="33678"/>
                    <a:pt x="16099" y="24561"/>
                  </a:cubicBezTo>
                  <a:cubicBezTo>
                    <a:pt x="17554" y="17869"/>
                    <a:pt x="18718" y="10886"/>
                    <a:pt x="20561" y="4292"/>
                  </a:cubicBezTo>
                  <a:cubicBezTo>
                    <a:pt x="21336" y="1673"/>
                    <a:pt x="18136" y="-752"/>
                    <a:pt x="15711" y="218"/>
                  </a:cubicBezTo>
                  <a:cubicBezTo>
                    <a:pt x="8535" y="3031"/>
                    <a:pt x="8147" y="11759"/>
                    <a:pt x="6789" y="18451"/>
                  </a:cubicBezTo>
                  <a:cubicBezTo>
                    <a:pt x="4558" y="29313"/>
                    <a:pt x="194" y="40370"/>
                    <a:pt x="0" y="51426"/>
                  </a:cubicBezTo>
                  <a:cubicBezTo>
                    <a:pt x="0" y="56469"/>
                    <a:pt x="8050" y="57051"/>
                    <a:pt x="8728" y="5210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3C50C2F-C160-B598-9C87-30C29381A708}"/>
                </a:ext>
              </a:extLst>
            </p:cNvPr>
            <p:cNvSpPr/>
            <p:nvPr/>
          </p:nvSpPr>
          <p:spPr>
            <a:xfrm>
              <a:off x="9730029" y="2263027"/>
              <a:ext cx="63246" cy="114768"/>
            </a:xfrm>
            <a:custGeom>
              <a:avLst/>
              <a:gdLst>
                <a:gd name="connsiteX0" fmla="*/ 63200 w 63246"/>
                <a:gd name="connsiteY0" fmla="*/ 3463 h 114768"/>
                <a:gd name="connsiteX1" fmla="*/ 58351 w 63246"/>
                <a:gd name="connsiteY1" fmla="*/ 1232 h 114768"/>
                <a:gd name="connsiteX2" fmla="*/ 28286 w 63246"/>
                <a:gd name="connsiteY2" fmla="*/ 57968 h 114768"/>
                <a:gd name="connsiteX3" fmla="*/ 354 w 63246"/>
                <a:gd name="connsiteY3" fmla="*/ 110824 h 114768"/>
                <a:gd name="connsiteX4" fmla="*/ 3846 w 63246"/>
                <a:gd name="connsiteY4" fmla="*/ 114509 h 114768"/>
                <a:gd name="connsiteX5" fmla="*/ 32553 w 63246"/>
                <a:gd name="connsiteY5" fmla="*/ 69994 h 114768"/>
                <a:gd name="connsiteX6" fmla="*/ 49331 w 63246"/>
                <a:gd name="connsiteY6" fmla="*/ 31006 h 114768"/>
                <a:gd name="connsiteX7" fmla="*/ 63200 w 63246"/>
                <a:gd name="connsiteY7" fmla="*/ 3463 h 11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246" h="114768">
                  <a:moveTo>
                    <a:pt x="63200" y="3463"/>
                  </a:moveTo>
                  <a:cubicBezTo>
                    <a:pt x="63685" y="553"/>
                    <a:pt x="60290" y="-1386"/>
                    <a:pt x="58351" y="1232"/>
                  </a:cubicBezTo>
                  <a:cubicBezTo>
                    <a:pt x="45743" y="19077"/>
                    <a:pt x="36335" y="37601"/>
                    <a:pt x="28286" y="57968"/>
                  </a:cubicBezTo>
                  <a:cubicBezTo>
                    <a:pt x="20721" y="77074"/>
                    <a:pt x="9762" y="92785"/>
                    <a:pt x="354" y="110824"/>
                  </a:cubicBezTo>
                  <a:cubicBezTo>
                    <a:pt x="-907" y="113152"/>
                    <a:pt x="1421" y="115576"/>
                    <a:pt x="3846" y="114509"/>
                  </a:cubicBezTo>
                  <a:cubicBezTo>
                    <a:pt x="18296" y="107720"/>
                    <a:pt x="26443" y="83959"/>
                    <a:pt x="32553" y="69994"/>
                  </a:cubicBezTo>
                  <a:cubicBezTo>
                    <a:pt x="38275" y="56901"/>
                    <a:pt x="42445" y="43614"/>
                    <a:pt x="49331" y="31006"/>
                  </a:cubicBezTo>
                  <a:cubicBezTo>
                    <a:pt x="54180" y="21890"/>
                    <a:pt x="61357" y="13743"/>
                    <a:pt x="63200" y="346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5E1B7B5-5CFF-D001-A29A-5360DB438F71}"/>
                </a:ext>
              </a:extLst>
            </p:cNvPr>
            <p:cNvSpPr/>
            <p:nvPr/>
          </p:nvSpPr>
          <p:spPr>
            <a:xfrm>
              <a:off x="9532382" y="1644192"/>
              <a:ext cx="15377" cy="40463"/>
            </a:xfrm>
            <a:custGeom>
              <a:avLst/>
              <a:gdLst>
                <a:gd name="connsiteX0" fmla="*/ 14702 w 15377"/>
                <a:gd name="connsiteY0" fmla="*/ 33800 h 40463"/>
                <a:gd name="connsiteX1" fmla="*/ 14896 w 15377"/>
                <a:gd name="connsiteY1" fmla="*/ 33897 h 40463"/>
                <a:gd name="connsiteX2" fmla="*/ 12471 w 15377"/>
                <a:gd name="connsiteY2" fmla="*/ 10524 h 40463"/>
                <a:gd name="connsiteX3" fmla="*/ 8398 w 15377"/>
                <a:gd name="connsiteY3" fmla="*/ 1020 h 40463"/>
                <a:gd name="connsiteX4" fmla="*/ 1997 w 15377"/>
                <a:gd name="connsiteY4" fmla="*/ 2862 h 40463"/>
                <a:gd name="connsiteX5" fmla="*/ 6652 w 15377"/>
                <a:gd name="connsiteY5" fmla="*/ 38746 h 40463"/>
                <a:gd name="connsiteX6" fmla="*/ 15284 w 15377"/>
                <a:gd name="connsiteY6" fmla="*/ 35061 h 40463"/>
                <a:gd name="connsiteX7" fmla="*/ 14702 w 15377"/>
                <a:gd name="connsiteY7" fmla="*/ 3380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77" h="40463">
                  <a:moveTo>
                    <a:pt x="14702" y="33800"/>
                  </a:moveTo>
                  <a:cubicBezTo>
                    <a:pt x="14702" y="33800"/>
                    <a:pt x="14799" y="33897"/>
                    <a:pt x="14896" y="33897"/>
                  </a:cubicBezTo>
                  <a:cubicBezTo>
                    <a:pt x="10338" y="24587"/>
                    <a:pt x="12956" y="19350"/>
                    <a:pt x="12471" y="10524"/>
                  </a:cubicBezTo>
                  <a:cubicBezTo>
                    <a:pt x="12277" y="6548"/>
                    <a:pt x="11502" y="3541"/>
                    <a:pt x="8398" y="1020"/>
                  </a:cubicBezTo>
                  <a:cubicBezTo>
                    <a:pt x="6071" y="-823"/>
                    <a:pt x="2870" y="-144"/>
                    <a:pt x="1997" y="2862"/>
                  </a:cubicBezTo>
                  <a:cubicBezTo>
                    <a:pt x="-1300" y="14306"/>
                    <a:pt x="-1009" y="29145"/>
                    <a:pt x="6652" y="38746"/>
                  </a:cubicBezTo>
                  <a:cubicBezTo>
                    <a:pt x="9465" y="42335"/>
                    <a:pt x="16254" y="39910"/>
                    <a:pt x="15284" y="35061"/>
                  </a:cubicBezTo>
                  <a:cubicBezTo>
                    <a:pt x="15090" y="34576"/>
                    <a:pt x="14896" y="34285"/>
                    <a:pt x="14702" y="3380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4043012-80B2-DDD8-493A-C30D36FC5DAF}"/>
                </a:ext>
              </a:extLst>
            </p:cNvPr>
            <p:cNvSpPr/>
            <p:nvPr/>
          </p:nvSpPr>
          <p:spPr>
            <a:xfrm>
              <a:off x="9502822" y="1652205"/>
              <a:ext cx="22068" cy="35307"/>
            </a:xfrm>
            <a:custGeom>
              <a:avLst/>
              <a:gdLst>
                <a:gd name="connsiteX0" fmla="*/ 6826 w 22068"/>
                <a:gd name="connsiteY0" fmla="*/ 1056 h 35307"/>
                <a:gd name="connsiteX1" fmla="*/ 425 w 22068"/>
                <a:gd name="connsiteY1" fmla="*/ 2899 h 35307"/>
                <a:gd name="connsiteX2" fmla="*/ 17203 w 22068"/>
                <a:gd name="connsiteY2" fmla="*/ 34419 h 35307"/>
                <a:gd name="connsiteX3" fmla="*/ 22052 w 22068"/>
                <a:gd name="connsiteY3" fmla="*/ 32770 h 35307"/>
                <a:gd name="connsiteX4" fmla="*/ 18658 w 22068"/>
                <a:gd name="connsiteY4" fmla="*/ 23072 h 35307"/>
                <a:gd name="connsiteX5" fmla="*/ 6826 w 22068"/>
                <a:gd name="connsiteY5" fmla="*/ 1056 h 3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68" h="35307">
                  <a:moveTo>
                    <a:pt x="6826" y="1056"/>
                  </a:moveTo>
                  <a:cubicBezTo>
                    <a:pt x="4886" y="-980"/>
                    <a:pt x="910" y="87"/>
                    <a:pt x="425" y="2899"/>
                  </a:cubicBezTo>
                  <a:cubicBezTo>
                    <a:pt x="-2291" y="17641"/>
                    <a:pt x="8571" y="24914"/>
                    <a:pt x="17203" y="34419"/>
                  </a:cubicBezTo>
                  <a:cubicBezTo>
                    <a:pt x="18755" y="36165"/>
                    <a:pt x="21858" y="35195"/>
                    <a:pt x="22052" y="32770"/>
                  </a:cubicBezTo>
                  <a:cubicBezTo>
                    <a:pt x="22246" y="28794"/>
                    <a:pt x="20694" y="26466"/>
                    <a:pt x="18658" y="23072"/>
                  </a:cubicBezTo>
                  <a:cubicBezTo>
                    <a:pt x="14293" y="15895"/>
                    <a:pt x="12548" y="7166"/>
                    <a:pt x="6826" y="105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D0231F2-1ACA-8461-8792-3279F7F2D93A}"/>
                </a:ext>
              </a:extLst>
            </p:cNvPr>
            <p:cNvSpPr/>
            <p:nvPr/>
          </p:nvSpPr>
          <p:spPr>
            <a:xfrm>
              <a:off x="9468558" y="1656871"/>
              <a:ext cx="25388" cy="24321"/>
            </a:xfrm>
            <a:custGeom>
              <a:avLst/>
              <a:gdLst>
                <a:gd name="connsiteX0" fmla="*/ 6758 w 25388"/>
                <a:gd name="connsiteY0" fmla="*/ 658 h 24321"/>
                <a:gd name="connsiteX1" fmla="*/ 551 w 25388"/>
                <a:gd name="connsiteY1" fmla="*/ 2694 h 24321"/>
                <a:gd name="connsiteX2" fmla="*/ 20530 w 25388"/>
                <a:gd name="connsiteY2" fmla="*/ 24128 h 24321"/>
                <a:gd name="connsiteX3" fmla="*/ 24797 w 25388"/>
                <a:gd name="connsiteY3" fmla="*/ 18406 h 24321"/>
                <a:gd name="connsiteX4" fmla="*/ 6758 w 25388"/>
                <a:gd name="connsiteY4" fmla="*/ 658 h 2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8" h="24321">
                  <a:moveTo>
                    <a:pt x="6758" y="658"/>
                  </a:moveTo>
                  <a:cubicBezTo>
                    <a:pt x="4527" y="-700"/>
                    <a:pt x="1424" y="76"/>
                    <a:pt x="551" y="2694"/>
                  </a:cubicBezTo>
                  <a:cubicBezTo>
                    <a:pt x="-3134" y="13460"/>
                    <a:pt x="12577" y="21024"/>
                    <a:pt x="20530" y="24128"/>
                  </a:cubicBezTo>
                  <a:cubicBezTo>
                    <a:pt x="23536" y="25292"/>
                    <a:pt x="26737" y="20927"/>
                    <a:pt x="24797" y="18406"/>
                  </a:cubicBezTo>
                  <a:cubicBezTo>
                    <a:pt x="19657" y="11811"/>
                    <a:pt x="13935" y="5216"/>
                    <a:pt x="6758" y="65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E41A455-F754-97DE-DA13-574D806FD8C8}"/>
                </a:ext>
              </a:extLst>
            </p:cNvPr>
            <p:cNvSpPr/>
            <p:nvPr/>
          </p:nvSpPr>
          <p:spPr>
            <a:xfrm>
              <a:off x="9945060" y="2127257"/>
              <a:ext cx="31756" cy="30228"/>
            </a:xfrm>
            <a:custGeom>
              <a:avLst/>
              <a:gdLst>
                <a:gd name="connsiteX0" fmla="*/ 337 w 31756"/>
                <a:gd name="connsiteY0" fmla="*/ 27895 h 30228"/>
                <a:gd name="connsiteX1" fmla="*/ 7125 w 31756"/>
                <a:gd name="connsiteY1" fmla="*/ 28186 h 30228"/>
                <a:gd name="connsiteX2" fmla="*/ 17891 w 31756"/>
                <a:gd name="connsiteY2" fmla="*/ 21494 h 30228"/>
                <a:gd name="connsiteX3" fmla="*/ 27783 w 31756"/>
                <a:gd name="connsiteY3" fmla="*/ 12960 h 30228"/>
                <a:gd name="connsiteX4" fmla="*/ 30693 w 31756"/>
                <a:gd name="connsiteY4" fmla="*/ 1516 h 30228"/>
                <a:gd name="connsiteX5" fmla="*/ 25165 w 31756"/>
                <a:gd name="connsiteY5" fmla="*/ 1613 h 30228"/>
                <a:gd name="connsiteX6" fmla="*/ 337 w 31756"/>
                <a:gd name="connsiteY6" fmla="*/ 27895 h 3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56" h="30228">
                  <a:moveTo>
                    <a:pt x="337" y="27895"/>
                  </a:moveTo>
                  <a:cubicBezTo>
                    <a:pt x="1209" y="31387"/>
                    <a:pt x="5671" y="30514"/>
                    <a:pt x="7125" y="28186"/>
                  </a:cubicBezTo>
                  <a:cubicBezTo>
                    <a:pt x="8677" y="25568"/>
                    <a:pt x="15272" y="23531"/>
                    <a:pt x="17891" y="21494"/>
                  </a:cubicBezTo>
                  <a:cubicBezTo>
                    <a:pt x="21188" y="18973"/>
                    <a:pt x="24874" y="16063"/>
                    <a:pt x="27783" y="12960"/>
                  </a:cubicBezTo>
                  <a:cubicBezTo>
                    <a:pt x="31080" y="9468"/>
                    <a:pt x="33117" y="5977"/>
                    <a:pt x="30693" y="1516"/>
                  </a:cubicBezTo>
                  <a:cubicBezTo>
                    <a:pt x="29626" y="-521"/>
                    <a:pt x="26231" y="-521"/>
                    <a:pt x="25165" y="1613"/>
                  </a:cubicBezTo>
                  <a:cubicBezTo>
                    <a:pt x="20218" y="12184"/>
                    <a:pt x="-3058" y="13929"/>
                    <a:pt x="337" y="2789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F9F097E-1EC5-D1CB-2A63-DEE58CAD6978}"/>
                </a:ext>
              </a:extLst>
            </p:cNvPr>
            <p:cNvSpPr/>
            <p:nvPr/>
          </p:nvSpPr>
          <p:spPr>
            <a:xfrm>
              <a:off x="9931155" y="2086986"/>
              <a:ext cx="20844" cy="28928"/>
            </a:xfrm>
            <a:custGeom>
              <a:avLst/>
              <a:gdLst>
                <a:gd name="connsiteX0" fmla="*/ 4932 w 20844"/>
                <a:gd name="connsiteY0" fmla="*/ 27724 h 28928"/>
                <a:gd name="connsiteX1" fmla="*/ 20546 w 20844"/>
                <a:gd name="connsiteY1" fmla="*/ 5127 h 28928"/>
                <a:gd name="connsiteX2" fmla="*/ 14436 w 20844"/>
                <a:gd name="connsiteY2" fmla="*/ 1441 h 28928"/>
                <a:gd name="connsiteX3" fmla="*/ 82 w 20844"/>
                <a:gd name="connsiteY3" fmla="*/ 25299 h 28928"/>
                <a:gd name="connsiteX4" fmla="*/ 4932 w 20844"/>
                <a:gd name="connsiteY4" fmla="*/ 27724 h 2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" h="28928">
                  <a:moveTo>
                    <a:pt x="4932" y="27724"/>
                  </a:moveTo>
                  <a:cubicBezTo>
                    <a:pt x="10750" y="19868"/>
                    <a:pt x="16472" y="14340"/>
                    <a:pt x="20546" y="5127"/>
                  </a:cubicBezTo>
                  <a:cubicBezTo>
                    <a:pt x="22195" y="1441"/>
                    <a:pt x="16569" y="-2050"/>
                    <a:pt x="14436" y="1441"/>
                  </a:cubicBezTo>
                  <a:cubicBezTo>
                    <a:pt x="9781" y="9103"/>
                    <a:pt x="2119" y="16571"/>
                    <a:pt x="82" y="25299"/>
                  </a:cubicBezTo>
                  <a:cubicBezTo>
                    <a:pt x="-597" y="28306"/>
                    <a:pt x="3089" y="30343"/>
                    <a:pt x="4932" y="2772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F637296-552A-60DC-F5D9-4B26110EB16D}"/>
                </a:ext>
              </a:extLst>
            </p:cNvPr>
            <p:cNvSpPr/>
            <p:nvPr/>
          </p:nvSpPr>
          <p:spPr>
            <a:xfrm>
              <a:off x="9873231" y="2161340"/>
              <a:ext cx="55926" cy="66104"/>
            </a:xfrm>
            <a:custGeom>
              <a:avLst/>
              <a:gdLst>
                <a:gd name="connsiteX0" fmla="*/ 47338 w 55926"/>
                <a:gd name="connsiteY0" fmla="*/ 3511 h 66104"/>
                <a:gd name="connsiteX1" fmla="*/ 34924 w 55926"/>
                <a:gd name="connsiteY1" fmla="*/ 17186 h 66104"/>
                <a:gd name="connsiteX2" fmla="*/ 24547 w 55926"/>
                <a:gd name="connsiteY2" fmla="*/ 30182 h 66104"/>
                <a:gd name="connsiteX3" fmla="*/ 301 w 55926"/>
                <a:gd name="connsiteY3" fmla="*/ 61798 h 66104"/>
                <a:gd name="connsiteX4" fmla="*/ 5344 w 55926"/>
                <a:gd name="connsiteY4" fmla="*/ 65096 h 66104"/>
                <a:gd name="connsiteX5" fmla="*/ 39967 w 55926"/>
                <a:gd name="connsiteY5" fmla="*/ 26593 h 66104"/>
                <a:gd name="connsiteX6" fmla="*/ 55776 w 55926"/>
                <a:gd name="connsiteY6" fmla="*/ 3705 h 66104"/>
                <a:gd name="connsiteX7" fmla="*/ 47338 w 55926"/>
                <a:gd name="connsiteY7" fmla="*/ 3511 h 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6" h="66104">
                  <a:moveTo>
                    <a:pt x="47338" y="3511"/>
                  </a:moveTo>
                  <a:cubicBezTo>
                    <a:pt x="46756" y="7681"/>
                    <a:pt x="37834" y="13985"/>
                    <a:pt x="34924" y="17186"/>
                  </a:cubicBezTo>
                  <a:cubicBezTo>
                    <a:pt x="31239" y="21356"/>
                    <a:pt x="28038" y="25914"/>
                    <a:pt x="24547" y="30182"/>
                  </a:cubicBezTo>
                  <a:cubicBezTo>
                    <a:pt x="16206" y="40559"/>
                    <a:pt x="6120" y="49578"/>
                    <a:pt x="301" y="61798"/>
                  </a:cubicBezTo>
                  <a:cubicBezTo>
                    <a:pt x="-1154" y="64999"/>
                    <a:pt x="3016" y="67617"/>
                    <a:pt x="5344" y="65096"/>
                  </a:cubicBezTo>
                  <a:cubicBezTo>
                    <a:pt x="17079" y="52294"/>
                    <a:pt x="29202" y="40171"/>
                    <a:pt x="39967" y="26593"/>
                  </a:cubicBezTo>
                  <a:cubicBezTo>
                    <a:pt x="45107" y="20095"/>
                    <a:pt x="57424" y="13112"/>
                    <a:pt x="55776" y="3705"/>
                  </a:cubicBezTo>
                  <a:cubicBezTo>
                    <a:pt x="55000" y="-853"/>
                    <a:pt x="48114" y="-1532"/>
                    <a:pt x="47338" y="351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75044A3-20E8-39A7-B416-C230C26E2D54}"/>
                </a:ext>
              </a:extLst>
            </p:cNvPr>
            <p:cNvSpPr/>
            <p:nvPr/>
          </p:nvSpPr>
          <p:spPr>
            <a:xfrm>
              <a:off x="9902759" y="2133004"/>
              <a:ext cx="27801" cy="28207"/>
            </a:xfrm>
            <a:custGeom>
              <a:avLst/>
              <a:gdLst>
                <a:gd name="connsiteX0" fmla="*/ 934 w 27801"/>
                <a:gd name="connsiteY0" fmla="*/ 22052 h 28207"/>
                <a:gd name="connsiteX1" fmla="*/ 4911 w 27801"/>
                <a:gd name="connsiteY1" fmla="*/ 28065 h 28207"/>
                <a:gd name="connsiteX2" fmla="*/ 13736 w 27801"/>
                <a:gd name="connsiteY2" fmla="*/ 20403 h 28207"/>
                <a:gd name="connsiteX3" fmla="*/ 26344 w 27801"/>
                <a:gd name="connsiteY3" fmla="*/ 7795 h 28207"/>
                <a:gd name="connsiteX4" fmla="*/ 20913 w 27801"/>
                <a:gd name="connsiteY4" fmla="*/ 521 h 28207"/>
                <a:gd name="connsiteX5" fmla="*/ 8984 w 27801"/>
                <a:gd name="connsiteY5" fmla="*/ 10705 h 28207"/>
                <a:gd name="connsiteX6" fmla="*/ 934 w 27801"/>
                <a:gd name="connsiteY6" fmla="*/ 22052 h 2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01" h="28207">
                  <a:moveTo>
                    <a:pt x="934" y="22052"/>
                  </a:moveTo>
                  <a:cubicBezTo>
                    <a:pt x="-1587" y="24864"/>
                    <a:pt x="1419" y="29035"/>
                    <a:pt x="4911" y="28065"/>
                  </a:cubicBezTo>
                  <a:cubicBezTo>
                    <a:pt x="9469" y="26804"/>
                    <a:pt x="10536" y="23797"/>
                    <a:pt x="13736" y="20403"/>
                  </a:cubicBezTo>
                  <a:cubicBezTo>
                    <a:pt x="17616" y="16233"/>
                    <a:pt x="22077" y="11577"/>
                    <a:pt x="26344" y="7795"/>
                  </a:cubicBezTo>
                  <a:cubicBezTo>
                    <a:pt x="30320" y="4207"/>
                    <a:pt x="25374" y="-1806"/>
                    <a:pt x="20913" y="521"/>
                  </a:cubicBezTo>
                  <a:cubicBezTo>
                    <a:pt x="16161" y="2946"/>
                    <a:pt x="12863" y="7116"/>
                    <a:pt x="8984" y="10705"/>
                  </a:cubicBezTo>
                  <a:cubicBezTo>
                    <a:pt x="5105" y="14196"/>
                    <a:pt x="4038" y="18463"/>
                    <a:pt x="934" y="2205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12FE2DD-4463-C63A-B678-0E37001B2DB6}"/>
                </a:ext>
              </a:extLst>
            </p:cNvPr>
            <p:cNvSpPr/>
            <p:nvPr/>
          </p:nvSpPr>
          <p:spPr>
            <a:xfrm>
              <a:off x="9956912" y="2210473"/>
              <a:ext cx="23298" cy="22595"/>
            </a:xfrm>
            <a:custGeom>
              <a:avLst/>
              <a:gdLst>
                <a:gd name="connsiteX0" fmla="*/ 7396 w 23298"/>
                <a:gd name="connsiteY0" fmla="*/ 20812 h 22595"/>
                <a:gd name="connsiteX1" fmla="*/ 15252 w 23298"/>
                <a:gd name="connsiteY1" fmla="*/ 14314 h 22595"/>
                <a:gd name="connsiteX2" fmla="*/ 22332 w 23298"/>
                <a:gd name="connsiteY2" fmla="*/ 7137 h 22595"/>
                <a:gd name="connsiteX3" fmla="*/ 22138 w 23298"/>
                <a:gd name="connsiteY3" fmla="*/ 7137 h 22595"/>
                <a:gd name="connsiteX4" fmla="*/ 22914 w 23298"/>
                <a:gd name="connsiteY4" fmla="*/ 6167 h 22595"/>
                <a:gd name="connsiteX5" fmla="*/ 18646 w 23298"/>
                <a:gd name="connsiteY5" fmla="*/ 57 h 22595"/>
                <a:gd name="connsiteX6" fmla="*/ 219 w 23298"/>
                <a:gd name="connsiteY6" fmla="*/ 19551 h 22595"/>
                <a:gd name="connsiteX7" fmla="*/ 7396 w 23298"/>
                <a:gd name="connsiteY7" fmla="*/ 20812 h 2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98" h="22595">
                  <a:moveTo>
                    <a:pt x="7396" y="20812"/>
                  </a:moveTo>
                  <a:cubicBezTo>
                    <a:pt x="8754" y="18775"/>
                    <a:pt x="13409" y="16157"/>
                    <a:pt x="15252" y="14314"/>
                  </a:cubicBezTo>
                  <a:cubicBezTo>
                    <a:pt x="17676" y="11889"/>
                    <a:pt x="20295" y="9950"/>
                    <a:pt x="22332" y="7137"/>
                  </a:cubicBezTo>
                  <a:cubicBezTo>
                    <a:pt x="22235" y="7137"/>
                    <a:pt x="22235" y="7137"/>
                    <a:pt x="22138" y="7137"/>
                  </a:cubicBezTo>
                  <a:cubicBezTo>
                    <a:pt x="22429" y="6749"/>
                    <a:pt x="22720" y="6652"/>
                    <a:pt x="22914" y="6167"/>
                  </a:cubicBezTo>
                  <a:cubicBezTo>
                    <a:pt x="24272" y="3452"/>
                    <a:pt x="21847" y="-525"/>
                    <a:pt x="18646" y="57"/>
                  </a:cubicBezTo>
                  <a:cubicBezTo>
                    <a:pt x="10791" y="1609"/>
                    <a:pt x="-1817" y="10435"/>
                    <a:pt x="219" y="19551"/>
                  </a:cubicBezTo>
                  <a:cubicBezTo>
                    <a:pt x="898" y="23042"/>
                    <a:pt x="5553" y="23624"/>
                    <a:pt x="7396" y="2081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D797332-4F34-03FB-CE3A-76C1A4907E06}"/>
                </a:ext>
              </a:extLst>
            </p:cNvPr>
            <p:cNvSpPr/>
            <p:nvPr/>
          </p:nvSpPr>
          <p:spPr>
            <a:xfrm>
              <a:off x="9980404" y="2223320"/>
              <a:ext cx="28817" cy="23440"/>
            </a:xfrm>
            <a:custGeom>
              <a:avLst/>
              <a:gdLst>
                <a:gd name="connsiteX0" fmla="*/ 5726 w 28817"/>
                <a:gd name="connsiteY0" fmla="*/ 21639 h 23440"/>
                <a:gd name="connsiteX1" fmla="*/ 16685 w 28817"/>
                <a:gd name="connsiteY1" fmla="*/ 13105 h 23440"/>
                <a:gd name="connsiteX2" fmla="*/ 26771 w 28817"/>
                <a:gd name="connsiteY2" fmla="*/ 6607 h 23440"/>
                <a:gd name="connsiteX3" fmla="*/ 24832 w 28817"/>
                <a:gd name="connsiteY3" fmla="*/ 12 h 23440"/>
                <a:gd name="connsiteX4" fmla="*/ 9217 w 28817"/>
                <a:gd name="connsiteY4" fmla="*/ 7577 h 23440"/>
                <a:gd name="connsiteX5" fmla="*/ 198 w 28817"/>
                <a:gd name="connsiteY5" fmla="*/ 20766 h 23440"/>
                <a:gd name="connsiteX6" fmla="*/ 5726 w 28817"/>
                <a:gd name="connsiteY6" fmla="*/ 21639 h 2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17" h="23440">
                  <a:moveTo>
                    <a:pt x="5726" y="21639"/>
                  </a:moveTo>
                  <a:cubicBezTo>
                    <a:pt x="6890" y="18148"/>
                    <a:pt x="13485" y="14753"/>
                    <a:pt x="16685" y="13105"/>
                  </a:cubicBezTo>
                  <a:cubicBezTo>
                    <a:pt x="19789" y="11359"/>
                    <a:pt x="23765" y="7965"/>
                    <a:pt x="26771" y="6607"/>
                  </a:cubicBezTo>
                  <a:cubicBezTo>
                    <a:pt x="30554" y="4861"/>
                    <a:pt x="28614" y="-279"/>
                    <a:pt x="24832" y="12"/>
                  </a:cubicBezTo>
                  <a:cubicBezTo>
                    <a:pt x="19595" y="400"/>
                    <a:pt x="13679" y="4764"/>
                    <a:pt x="9217" y="7577"/>
                  </a:cubicBezTo>
                  <a:cubicBezTo>
                    <a:pt x="4756" y="10389"/>
                    <a:pt x="-1160" y="14753"/>
                    <a:pt x="198" y="20766"/>
                  </a:cubicBezTo>
                  <a:cubicBezTo>
                    <a:pt x="586" y="23288"/>
                    <a:pt x="4659" y="24840"/>
                    <a:pt x="5726" y="2163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76E730A-59E4-42BA-3872-721185B18D73}"/>
                </a:ext>
              </a:extLst>
            </p:cNvPr>
            <p:cNvSpPr/>
            <p:nvPr/>
          </p:nvSpPr>
          <p:spPr>
            <a:xfrm>
              <a:off x="10087200" y="2833989"/>
              <a:ext cx="29661" cy="12767"/>
            </a:xfrm>
            <a:custGeom>
              <a:avLst/>
              <a:gdLst>
                <a:gd name="connsiteX0" fmla="*/ 3187 w 29661"/>
                <a:gd name="connsiteY0" fmla="*/ 8489 h 12767"/>
                <a:gd name="connsiteX1" fmla="*/ 26366 w 29661"/>
                <a:gd name="connsiteY1" fmla="*/ 12756 h 12767"/>
                <a:gd name="connsiteX2" fmla="*/ 28985 w 29661"/>
                <a:gd name="connsiteY2" fmla="*/ 7034 h 12767"/>
                <a:gd name="connsiteX3" fmla="*/ 28015 w 29661"/>
                <a:gd name="connsiteY3" fmla="*/ 5870 h 12767"/>
                <a:gd name="connsiteX4" fmla="*/ 25978 w 29661"/>
                <a:gd name="connsiteY4" fmla="*/ 4803 h 12767"/>
                <a:gd name="connsiteX5" fmla="*/ 1248 w 29661"/>
                <a:gd name="connsiteY5" fmla="*/ 2961 h 12767"/>
                <a:gd name="connsiteX6" fmla="*/ 3187 w 29661"/>
                <a:gd name="connsiteY6" fmla="*/ 8489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61" h="12767">
                  <a:moveTo>
                    <a:pt x="3187" y="8489"/>
                  </a:moveTo>
                  <a:cubicBezTo>
                    <a:pt x="11431" y="7519"/>
                    <a:pt x="18511" y="13047"/>
                    <a:pt x="26366" y="12756"/>
                  </a:cubicBezTo>
                  <a:cubicBezTo>
                    <a:pt x="29082" y="12659"/>
                    <a:pt x="30634" y="9071"/>
                    <a:pt x="28985" y="7034"/>
                  </a:cubicBezTo>
                  <a:cubicBezTo>
                    <a:pt x="28694" y="6646"/>
                    <a:pt x="28403" y="6258"/>
                    <a:pt x="28015" y="5870"/>
                  </a:cubicBezTo>
                  <a:cubicBezTo>
                    <a:pt x="27433" y="5191"/>
                    <a:pt x="26657" y="4803"/>
                    <a:pt x="25978" y="4803"/>
                  </a:cubicBezTo>
                  <a:cubicBezTo>
                    <a:pt x="18996" y="-434"/>
                    <a:pt x="8521" y="-1889"/>
                    <a:pt x="1248" y="2961"/>
                  </a:cubicBezTo>
                  <a:cubicBezTo>
                    <a:pt x="-1177" y="4512"/>
                    <a:pt x="181" y="8877"/>
                    <a:pt x="3187" y="848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1E4436E-B639-35DA-591A-87838BF2B251}"/>
                </a:ext>
              </a:extLst>
            </p:cNvPr>
            <p:cNvSpPr/>
            <p:nvPr/>
          </p:nvSpPr>
          <p:spPr>
            <a:xfrm>
              <a:off x="10091620" y="2744422"/>
              <a:ext cx="51194" cy="16281"/>
            </a:xfrm>
            <a:custGeom>
              <a:avLst/>
              <a:gdLst>
                <a:gd name="connsiteX0" fmla="*/ 2357 w 51194"/>
                <a:gd name="connsiteY0" fmla="*/ 7667 h 16281"/>
                <a:gd name="connsiteX1" fmla="*/ 27184 w 51194"/>
                <a:gd name="connsiteY1" fmla="*/ 14068 h 16281"/>
                <a:gd name="connsiteX2" fmla="*/ 48036 w 51194"/>
                <a:gd name="connsiteY2" fmla="*/ 16201 h 16281"/>
                <a:gd name="connsiteX3" fmla="*/ 47454 w 51194"/>
                <a:gd name="connsiteY3" fmla="*/ 8249 h 16281"/>
                <a:gd name="connsiteX4" fmla="*/ 1678 w 51194"/>
                <a:gd name="connsiteY4" fmla="*/ 1654 h 16281"/>
                <a:gd name="connsiteX5" fmla="*/ 2357 w 51194"/>
                <a:gd name="connsiteY5" fmla="*/ 7667 h 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94" h="16281">
                  <a:moveTo>
                    <a:pt x="2357" y="7667"/>
                  </a:moveTo>
                  <a:cubicBezTo>
                    <a:pt x="10794" y="10383"/>
                    <a:pt x="18262" y="13098"/>
                    <a:pt x="27184" y="14068"/>
                  </a:cubicBezTo>
                  <a:cubicBezTo>
                    <a:pt x="33973" y="14844"/>
                    <a:pt x="41247" y="16687"/>
                    <a:pt x="48036" y="16201"/>
                  </a:cubicBezTo>
                  <a:cubicBezTo>
                    <a:pt x="52885" y="15814"/>
                    <a:pt x="51721" y="8734"/>
                    <a:pt x="47454" y="8249"/>
                  </a:cubicBezTo>
                  <a:cubicBezTo>
                    <a:pt x="33100" y="6406"/>
                    <a:pt x="16128" y="-3971"/>
                    <a:pt x="1678" y="1654"/>
                  </a:cubicBezTo>
                  <a:cubicBezTo>
                    <a:pt x="-1135" y="2721"/>
                    <a:pt x="-68" y="6891"/>
                    <a:pt x="2357" y="766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BBED3FE-DB4F-3ABE-93E0-16EECEDE2A38}"/>
                </a:ext>
              </a:extLst>
            </p:cNvPr>
            <p:cNvSpPr/>
            <p:nvPr/>
          </p:nvSpPr>
          <p:spPr>
            <a:xfrm>
              <a:off x="9901285" y="2656426"/>
              <a:ext cx="81346" cy="20190"/>
            </a:xfrm>
            <a:custGeom>
              <a:avLst/>
              <a:gdLst>
                <a:gd name="connsiteX0" fmla="*/ 40620 w 81346"/>
                <a:gd name="connsiteY0" fmla="*/ 17105 h 20190"/>
                <a:gd name="connsiteX1" fmla="*/ 66515 w 81346"/>
                <a:gd name="connsiteY1" fmla="*/ 19821 h 20190"/>
                <a:gd name="connsiteX2" fmla="*/ 79899 w 81346"/>
                <a:gd name="connsiteY2" fmla="*/ 17590 h 20190"/>
                <a:gd name="connsiteX3" fmla="*/ 78250 w 81346"/>
                <a:gd name="connsiteY3" fmla="*/ 11092 h 20190"/>
                <a:gd name="connsiteX4" fmla="*/ 3185 w 81346"/>
                <a:gd name="connsiteY4" fmla="*/ 36 h 20190"/>
                <a:gd name="connsiteX5" fmla="*/ 1633 w 81346"/>
                <a:gd name="connsiteY5" fmla="*/ 5661 h 20190"/>
                <a:gd name="connsiteX6" fmla="*/ 40620 w 81346"/>
                <a:gd name="connsiteY6" fmla="*/ 17105 h 2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346" h="20190">
                  <a:moveTo>
                    <a:pt x="40620" y="17105"/>
                  </a:moveTo>
                  <a:cubicBezTo>
                    <a:pt x="49252" y="18269"/>
                    <a:pt x="57884" y="18851"/>
                    <a:pt x="66515" y="19821"/>
                  </a:cubicBezTo>
                  <a:cubicBezTo>
                    <a:pt x="71946" y="20499"/>
                    <a:pt x="75147" y="20499"/>
                    <a:pt x="79899" y="17590"/>
                  </a:cubicBezTo>
                  <a:cubicBezTo>
                    <a:pt x="82518" y="16038"/>
                    <a:pt x="81354" y="11286"/>
                    <a:pt x="78250" y="11092"/>
                  </a:cubicBezTo>
                  <a:cubicBezTo>
                    <a:pt x="53228" y="9928"/>
                    <a:pt x="27819" y="3236"/>
                    <a:pt x="3185" y="36"/>
                  </a:cubicBezTo>
                  <a:cubicBezTo>
                    <a:pt x="-307" y="-449"/>
                    <a:pt x="-1083" y="4109"/>
                    <a:pt x="1633" y="5661"/>
                  </a:cubicBezTo>
                  <a:cubicBezTo>
                    <a:pt x="13465" y="12256"/>
                    <a:pt x="27431" y="15359"/>
                    <a:pt x="40620" y="1710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53B6AAD-868A-4CE7-80DB-D62D14C2E5C1}"/>
                </a:ext>
              </a:extLst>
            </p:cNvPr>
            <p:cNvSpPr/>
            <p:nvPr/>
          </p:nvSpPr>
          <p:spPr>
            <a:xfrm>
              <a:off x="11029511" y="1953011"/>
              <a:ext cx="33988" cy="17906"/>
            </a:xfrm>
            <a:custGeom>
              <a:avLst/>
              <a:gdLst>
                <a:gd name="connsiteX0" fmla="*/ 30619 w 33988"/>
                <a:gd name="connsiteY0" fmla="*/ 27 h 17906"/>
                <a:gd name="connsiteX1" fmla="*/ 2106 w 33988"/>
                <a:gd name="connsiteY1" fmla="*/ 9629 h 17906"/>
                <a:gd name="connsiteX2" fmla="*/ 4530 w 33988"/>
                <a:gd name="connsiteY2" fmla="*/ 17872 h 17906"/>
                <a:gd name="connsiteX3" fmla="*/ 33044 w 33988"/>
                <a:gd name="connsiteY3" fmla="*/ 5070 h 17906"/>
                <a:gd name="connsiteX4" fmla="*/ 30619 w 33988"/>
                <a:gd name="connsiteY4" fmla="*/ 27 h 1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88" h="17906">
                  <a:moveTo>
                    <a:pt x="30619" y="27"/>
                  </a:moveTo>
                  <a:cubicBezTo>
                    <a:pt x="21212" y="-458"/>
                    <a:pt x="10543" y="5652"/>
                    <a:pt x="2106" y="9629"/>
                  </a:cubicBezTo>
                  <a:cubicBezTo>
                    <a:pt x="-1871" y="11471"/>
                    <a:pt x="263" y="18454"/>
                    <a:pt x="4530" y="17872"/>
                  </a:cubicBezTo>
                  <a:cubicBezTo>
                    <a:pt x="15295" y="16611"/>
                    <a:pt x="24994" y="12344"/>
                    <a:pt x="33044" y="5070"/>
                  </a:cubicBezTo>
                  <a:cubicBezTo>
                    <a:pt x="35371" y="3034"/>
                    <a:pt x="32947" y="124"/>
                    <a:pt x="30619" y="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13E872-8EBE-5DB0-845D-AB030A0ABE40}"/>
                </a:ext>
              </a:extLst>
            </p:cNvPr>
            <p:cNvSpPr/>
            <p:nvPr/>
          </p:nvSpPr>
          <p:spPr>
            <a:xfrm>
              <a:off x="11066468" y="1919087"/>
              <a:ext cx="47503" cy="21751"/>
            </a:xfrm>
            <a:custGeom>
              <a:avLst/>
              <a:gdLst>
                <a:gd name="connsiteX0" fmla="*/ 44190 w 47503"/>
                <a:gd name="connsiteY0" fmla="*/ 6 h 21751"/>
                <a:gd name="connsiteX1" fmla="*/ 25472 w 47503"/>
                <a:gd name="connsiteY1" fmla="*/ 5825 h 21751"/>
                <a:gd name="connsiteX2" fmla="*/ 1614 w 47503"/>
                <a:gd name="connsiteY2" fmla="*/ 15039 h 21751"/>
                <a:gd name="connsiteX3" fmla="*/ 4039 w 47503"/>
                <a:gd name="connsiteY3" fmla="*/ 21731 h 21751"/>
                <a:gd name="connsiteX4" fmla="*/ 46130 w 47503"/>
                <a:gd name="connsiteY4" fmla="*/ 5631 h 21751"/>
                <a:gd name="connsiteX5" fmla="*/ 44190 w 47503"/>
                <a:gd name="connsiteY5" fmla="*/ 6 h 21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03" h="21751">
                  <a:moveTo>
                    <a:pt x="44190" y="6"/>
                  </a:moveTo>
                  <a:cubicBezTo>
                    <a:pt x="36819" y="491"/>
                    <a:pt x="31970" y="2916"/>
                    <a:pt x="25472" y="5825"/>
                  </a:cubicBezTo>
                  <a:cubicBezTo>
                    <a:pt x="17617" y="9317"/>
                    <a:pt x="9179" y="10772"/>
                    <a:pt x="1614" y="15039"/>
                  </a:cubicBezTo>
                  <a:cubicBezTo>
                    <a:pt x="-1683" y="16882"/>
                    <a:pt x="547" y="22119"/>
                    <a:pt x="4039" y="21731"/>
                  </a:cubicBezTo>
                  <a:cubicBezTo>
                    <a:pt x="19750" y="19791"/>
                    <a:pt x="32455" y="12711"/>
                    <a:pt x="46130" y="5631"/>
                  </a:cubicBezTo>
                  <a:cubicBezTo>
                    <a:pt x="48942" y="4080"/>
                    <a:pt x="47003" y="-188"/>
                    <a:pt x="44190" y="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BB9E862-60CA-1367-415D-CDAEC546296D}"/>
                </a:ext>
              </a:extLst>
            </p:cNvPr>
            <p:cNvSpPr/>
            <p:nvPr/>
          </p:nvSpPr>
          <p:spPr>
            <a:xfrm>
              <a:off x="11165402" y="1496816"/>
              <a:ext cx="35731" cy="36522"/>
            </a:xfrm>
            <a:custGeom>
              <a:avLst/>
              <a:gdLst>
                <a:gd name="connsiteX0" fmla="*/ 6647 w 35731"/>
                <a:gd name="connsiteY0" fmla="*/ 35215 h 36522"/>
                <a:gd name="connsiteX1" fmla="*/ 20516 w 35731"/>
                <a:gd name="connsiteY1" fmla="*/ 21540 h 36522"/>
                <a:gd name="connsiteX2" fmla="*/ 33705 w 35731"/>
                <a:gd name="connsiteY2" fmla="*/ 8835 h 36522"/>
                <a:gd name="connsiteX3" fmla="*/ 30214 w 35731"/>
                <a:gd name="connsiteY3" fmla="*/ 9 h 36522"/>
                <a:gd name="connsiteX4" fmla="*/ 11787 w 35731"/>
                <a:gd name="connsiteY4" fmla="*/ 13102 h 36522"/>
                <a:gd name="connsiteX5" fmla="*/ 440 w 35731"/>
                <a:gd name="connsiteY5" fmla="*/ 34051 h 36522"/>
                <a:gd name="connsiteX6" fmla="*/ 6647 w 35731"/>
                <a:gd name="connsiteY6" fmla="*/ 35215 h 3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31" h="36522">
                  <a:moveTo>
                    <a:pt x="6647" y="35215"/>
                  </a:moveTo>
                  <a:cubicBezTo>
                    <a:pt x="10236" y="30463"/>
                    <a:pt x="16345" y="26098"/>
                    <a:pt x="20516" y="21540"/>
                  </a:cubicBezTo>
                  <a:cubicBezTo>
                    <a:pt x="24686" y="16885"/>
                    <a:pt x="28177" y="12036"/>
                    <a:pt x="33705" y="8835"/>
                  </a:cubicBezTo>
                  <a:cubicBezTo>
                    <a:pt x="38070" y="6217"/>
                    <a:pt x="34675" y="-281"/>
                    <a:pt x="30214" y="9"/>
                  </a:cubicBezTo>
                  <a:cubicBezTo>
                    <a:pt x="22068" y="591"/>
                    <a:pt x="16927" y="7477"/>
                    <a:pt x="11787" y="13102"/>
                  </a:cubicBezTo>
                  <a:cubicBezTo>
                    <a:pt x="6841" y="18533"/>
                    <a:pt x="-2082" y="26098"/>
                    <a:pt x="440" y="34051"/>
                  </a:cubicBezTo>
                  <a:cubicBezTo>
                    <a:pt x="1216" y="36670"/>
                    <a:pt x="4998" y="37445"/>
                    <a:pt x="6647" y="3521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8EBB7D1-4C22-E9A5-625C-CB897C9C6C0B}"/>
                </a:ext>
              </a:extLst>
            </p:cNvPr>
            <p:cNvSpPr/>
            <p:nvPr/>
          </p:nvSpPr>
          <p:spPr>
            <a:xfrm>
              <a:off x="11037273" y="1416450"/>
              <a:ext cx="18589" cy="22346"/>
            </a:xfrm>
            <a:custGeom>
              <a:avLst/>
              <a:gdLst>
                <a:gd name="connsiteX0" fmla="*/ 5981 w 18589"/>
                <a:gd name="connsiteY0" fmla="*/ 22088 h 22346"/>
                <a:gd name="connsiteX1" fmla="*/ 18589 w 18589"/>
                <a:gd name="connsiteY1" fmla="*/ 3467 h 22346"/>
                <a:gd name="connsiteX2" fmla="*/ 13061 w 18589"/>
                <a:gd name="connsiteY2" fmla="*/ 752 h 22346"/>
                <a:gd name="connsiteX3" fmla="*/ 1520 w 18589"/>
                <a:gd name="connsiteY3" fmla="*/ 15590 h 22346"/>
                <a:gd name="connsiteX4" fmla="*/ 5981 w 18589"/>
                <a:gd name="connsiteY4" fmla="*/ 22088 h 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89" h="22346">
                  <a:moveTo>
                    <a:pt x="5981" y="22088"/>
                  </a:moveTo>
                  <a:cubicBezTo>
                    <a:pt x="12770" y="19470"/>
                    <a:pt x="18589" y="10935"/>
                    <a:pt x="18589" y="3467"/>
                  </a:cubicBezTo>
                  <a:cubicBezTo>
                    <a:pt x="18589" y="461"/>
                    <a:pt x="15389" y="-994"/>
                    <a:pt x="13061" y="752"/>
                  </a:cubicBezTo>
                  <a:cubicBezTo>
                    <a:pt x="7824" y="4534"/>
                    <a:pt x="6951" y="11711"/>
                    <a:pt x="1520" y="15590"/>
                  </a:cubicBezTo>
                  <a:cubicBezTo>
                    <a:pt x="-2456" y="18500"/>
                    <a:pt x="2199" y="23543"/>
                    <a:pt x="5981" y="220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E422999-3002-810B-521B-9F3365E5A362}"/>
                </a:ext>
              </a:extLst>
            </p:cNvPr>
            <p:cNvSpPr/>
            <p:nvPr/>
          </p:nvSpPr>
          <p:spPr>
            <a:xfrm>
              <a:off x="11007449" y="1430677"/>
              <a:ext cx="15149" cy="17478"/>
            </a:xfrm>
            <a:custGeom>
              <a:avLst/>
              <a:gdLst>
                <a:gd name="connsiteX0" fmla="*/ 4674 w 15149"/>
                <a:gd name="connsiteY0" fmla="*/ 17172 h 17478"/>
                <a:gd name="connsiteX1" fmla="*/ 15148 w 15149"/>
                <a:gd name="connsiteY1" fmla="*/ 3207 h 17478"/>
                <a:gd name="connsiteX2" fmla="*/ 10396 w 15149"/>
                <a:gd name="connsiteY2" fmla="*/ 491 h 17478"/>
                <a:gd name="connsiteX3" fmla="*/ 1279 w 15149"/>
                <a:gd name="connsiteY3" fmla="*/ 10868 h 17478"/>
                <a:gd name="connsiteX4" fmla="*/ 4674 w 15149"/>
                <a:gd name="connsiteY4" fmla="*/ 17172 h 1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9" h="17478">
                  <a:moveTo>
                    <a:pt x="4674" y="17172"/>
                  </a:moveTo>
                  <a:cubicBezTo>
                    <a:pt x="10202" y="14942"/>
                    <a:pt x="15245" y="9414"/>
                    <a:pt x="15148" y="3207"/>
                  </a:cubicBezTo>
                  <a:cubicBezTo>
                    <a:pt x="15148" y="1073"/>
                    <a:pt x="12336" y="-964"/>
                    <a:pt x="10396" y="491"/>
                  </a:cubicBezTo>
                  <a:cubicBezTo>
                    <a:pt x="6710" y="3401"/>
                    <a:pt x="4868" y="7765"/>
                    <a:pt x="1279" y="10868"/>
                  </a:cubicBezTo>
                  <a:cubicBezTo>
                    <a:pt x="-1533" y="13390"/>
                    <a:pt x="601" y="18821"/>
                    <a:pt x="4674" y="1717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D9B38D5-F593-9DF3-13B2-7A5E41BE86D0}"/>
                </a:ext>
              </a:extLst>
            </p:cNvPr>
            <p:cNvSpPr/>
            <p:nvPr/>
          </p:nvSpPr>
          <p:spPr>
            <a:xfrm>
              <a:off x="10323009" y="2352316"/>
              <a:ext cx="64555" cy="23572"/>
            </a:xfrm>
            <a:custGeom>
              <a:avLst/>
              <a:gdLst>
                <a:gd name="connsiteX0" fmla="*/ 3923 w 64555"/>
                <a:gd name="connsiteY0" fmla="*/ 23572 h 23572"/>
                <a:gd name="connsiteX1" fmla="*/ 61434 w 64555"/>
                <a:gd name="connsiteY1" fmla="*/ 8636 h 23572"/>
                <a:gd name="connsiteX2" fmla="*/ 58912 w 64555"/>
                <a:gd name="connsiteY2" fmla="*/ 101 h 23572"/>
                <a:gd name="connsiteX3" fmla="*/ 1789 w 64555"/>
                <a:gd name="connsiteY3" fmla="*/ 16589 h 23572"/>
                <a:gd name="connsiteX4" fmla="*/ 3923 w 64555"/>
                <a:gd name="connsiteY4" fmla="*/ 23572 h 2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55" h="23572">
                  <a:moveTo>
                    <a:pt x="3923" y="23572"/>
                  </a:moveTo>
                  <a:cubicBezTo>
                    <a:pt x="22738" y="22990"/>
                    <a:pt x="43783" y="14843"/>
                    <a:pt x="61434" y="8636"/>
                  </a:cubicBezTo>
                  <a:cubicBezTo>
                    <a:pt x="66962" y="6696"/>
                    <a:pt x="64538" y="-965"/>
                    <a:pt x="58912" y="101"/>
                  </a:cubicBezTo>
                  <a:cubicBezTo>
                    <a:pt x="40680" y="3593"/>
                    <a:pt x="18179" y="7569"/>
                    <a:pt x="1789" y="16589"/>
                  </a:cubicBezTo>
                  <a:cubicBezTo>
                    <a:pt x="-1606" y="18528"/>
                    <a:pt x="237" y="23669"/>
                    <a:pt x="3923" y="2357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429ED41-1A61-4029-FD1A-3DEB571017C4}"/>
                </a:ext>
              </a:extLst>
            </p:cNvPr>
            <p:cNvSpPr/>
            <p:nvPr/>
          </p:nvSpPr>
          <p:spPr>
            <a:xfrm>
              <a:off x="10615075" y="2366101"/>
              <a:ext cx="37689" cy="17084"/>
            </a:xfrm>
            <a:custGeom>
              <a:avLst/>
              <a:gdLst>
                <a:gd name="connsiteX0" fmla="*/ 3293 w 37689"/>
                <a:gd name="connsiteY0" fmla="*/ 17061 h 17084"/>
                <a:gd name="connsiteX1" fmla="*/ 35201 w 37689"/>
                <a:gd name="connsiteY1" fmla="*/ 8235 h 17084"/>
                <a:gd name="connsiteX2" fmla="*/ 33067 w 37689"/>
                <a:gd name="connsiteY2" fmla="*/ 89 h 17084"/>
                <a:gd name="connsiteX3" fmla="*/ 1353 w 37689"/>
                <a:gd name="connsiteY3" fmla="*/ 11533 h 17084"/>
                <a:gd name="connsiteX4" fmla="*/ 3293 w 37689"/>
                <a:gd name="connsiteY4" fmla="*/ 17061 h 1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89" h="17084">
                  <a:moveTo>
                    <a:pt x="3293" y="17061"/>
                  </a:moveTo>
                  <a:cubicBezTo>
                    <a:pt x="14252" y="15703"/>
                    <a:pt x="25017" y="12696"/>
                    <a:pt x="35201" y="8235"/>
                  </a:cubicBezTo>
                  <a:cubicBezTo>
                    <a:pt x="39468" y="6392"/>
                    <a:pt x="37916" y="-881"/>
                    <a:pt x="33067" y="89"/>
                  </a:cubicBezTo>
                  <a:cubicBezTo>
                    <a:pt x="22011" y="2319"/>
                    <a:pt x="11245" y="6102"/>
                    <a:pt x="1353" y="11533"/>
                  </a:cubicBezTo>
                  <a:cubicBezTo>
                    <a:pt x="-1362" y="12987"/>
                    <a:pt x="383" y="17449"/>
                    <a:pt x="3293" y="1706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0E5FA5F-09E3-3702-03FC-703A5349DEA2}"/>
                </a:ext>
              </a:extLst>
            </p:cNvPr>
            <p:cNvSpPr/>
            <p:nvPr/>
          </p:nvSpPr>
          <p:spPr>
            <a:xfrm>
              <a:off x="10649992" y="2382532"/>
              <a:ext cx="43966" cy="19547"/>
            </a:xfrm>
            <a:custGeom>
              <a:avLst/>
              <a:gdLst>
                <a:gd name="connsiteX0" fmla="*/ 3969 w 43966"/>
                <a:gd name="connsiteY0" fmla="*/ 19541 h 19547"/>
                <a:gd name="connsiteX1" fmla="*/ 41986 w 43966"/>
                <a:gd name="connsiteY1" fmla="*/ 8097 h 19547"/>
                <a:gd name="connsiteX2" fmla="*/ 39368 w 43966"/>
                <a:gd name="connsiteY2" fmla="*/ 48 h 19547"/>
                <a:gd name="connsiteX3" fmla="*/ 1641 w 43966"/>
                <a:gd name="connsiteY3" fmla="*/ 12946 h 19547"/>
                <a:gd name="connsiteX4" fmla="*/ 3969 w 43966"/>
                <a:gd name="connsiteY4" fmla="*/ 19541 h 1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66" h="19547">
                  <a:moveTo>
                    <a:pt x="3969" y="19541"/>
                  </a:moveTo>
                  <a:cubicBezTo>
                    <a:pt x="16480" y="18959"/>
                    <a:pt x="30736" y="13625"/>
                    <a:pt x="41986" y="8097"/>
                  </a:cubicBezTo>
                  <a:cubicBezTo>
                    <a:pt x="45866" y="6158"/>
                    <a:pt x="43538" y="-631"/>
                    <a:pt x="39368" y="48"/>
                  </a:cubicBezTo>
                  <a:cubicBezTo>
                    <a:pt x="26954" y="1987"/>
                    <a:pt x="12212" y="6061"/>
                    <a:pt x="1641" y="12946"/>
                  </a:cubicBezTo>
                  <a:cubicBezTo>
                    <a:pt x="-1656" y="14983"/>
                    <a:pt x="477" y="19735"/>
                    <a:pt x="3969" y="1954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CA04EDC-1896-A048-64FA-DE4B4144D33E}"/>
                </a:ext>
              </a:extLst>
            </p:cNvPr>
            <p:cNvSpPr/>
            <p:nvPr/>
          </p:nvSpPr>
          <p:spPr>
            <a:xfrm>
              <a:off x="10195713" y="1907644"/>
              <a:ext cx="11789" cy="70587"/>
            </a:xfrm>
            <a:custGeom>
              <a:avLst/>
              <a:gdLst>
                <a:gd name="connsiteX0" fmla="*/ 9213 w 11789"/>
                <a:gd name="connsiteY0" fmla="*/ 67410 h 70587"/>
                <a:gd name="connsiteX1" fmla="*/ 9698 w 11789"/>
                <a:gd name="connsiteY1" fmla="*/ 35211 h 70587"/>
                <a:gd name="connsiteX2" fmla="*/ 11540 w 11789"/>
                <a:gd name="connsiteY2" fmla="*/ 2333 h 70587"/>
                <a:gd name="connsiteX3" fmla="*/ 6012 w 11789"/>
                <a:gd name="connsiteY3" fmla="*/ 1752 h 70587"/>
                <a:gd name="connsiteX4" fmla="*/ 484 w 11789"/>
                <a:gd name="connsiteY4" fmla="*/ 30265 h 70587"/>
                <a:gd name="connsiteX5" fmla="*/ 2521 w 11789"/>
                <a:gd name="connsiteY5" fmla="*/ 67992 h 70587"/>
                <a:gd name="connsiteX6" fmla="*/ 9213 w 11789"/>
                <a:gd name="connsiteY6" fmla="*/ 67410 h 7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89" h="70587">
                  <a:moveTo>
                    <a:pt x="9213" y="67410"/>
                  </a:moveTo>
                  <a:cubicBezTo>
                    <a:pt x="10280" y="56741"/>
                    <a:pt x="9116" y="45879"/>
                    <a:pt x="9698" y="35211"/>
                  </a:cubicBezTo>
                  <a:cubicBezTo>
                    <a:pt x="10377" y="24155"/>
                    <a:pt x="12510" y="13487"/>
                    <a:pt x="11540" y="2333"/>
                  </a:cubicBezTo>
                  <a:cubicBezTo>
                    <a:pt x="11250" y="-673"/>
                    <a:pt x="7176" y="-673"/>
                    <a:pt x="6012" y="1752"/>
                  </a:cubicBezTo>
                  <a:cubicBezTo>
                    <a:pt x="1745" y="10965"/>
                    <a:pt x="969" y="20178"/>
                    <a:pt x="484" y="30265"/>
                  </a:cubicBezTo>
                  <a:cubicBezTo>
                    <a:pt x="-98" y="42582"/>
                    <a:pt x="-777" y="56063"/>
                    <a:pt x="2521" y="67992"/>
                  </a:cubicBezTo>
                  <a:cubicBezTo>
                    <a:pt x="3588" y="71774"/>
                    <a:pt x="8825" y="71289"/>
                    <a:pt x="9213" y="6741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3879421-FD16-DFCC-2078-90AD6F91ADC1}"/>
                </a:ext>
              </a:extLst>
            </p:cNvPr>
            <p:cNvSpPr/>
            <p:nvPr/>
          </p:nvSpPr>
          <p:spPr>
            <a:xfrm>
              <a:off x="10146957" y="1835023"/>
              <a:ext cx="14864" cy="24846"/>
            </a:xfrm>
            <a:custGeom>
              <a:avLst/>
              <a:gdLst>
                <a:gd name="connsiteX0" fmla="*/ 8992 w 14864"/>
                <a:gd name="connsiteY0" fmla="*/ 859 h 24846"/>
                <a:gd name="connsiteX1" fmla="*/ 361 w 14864"/>
                <a:gd name="connsiteY1" fmla="*/ 16473 h 24846"/>
                <a:gd name="connsiteX2" fmla="*/ 11805 w 14864"/>
                <a:gd name="connsiteY2" fmla="*/ 21031 h 24846"/>
                <a:gd name="connsiteX3" fmla="*/ 14520 w 14864"/>
                <a:gd name="connsiteY3" fmla="*/ 2701 h 24846"/>
                <a:gd name="connsiteX4" fmla="*/ 8992 w 14864"/>
                <a:gd name="connsiteY4" fmla="*/ 859 h 2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4" h="24846">
                  <a:moveTo>
                    <a:pt x="8992" y="859"/>
                  </a:moveTo>
                  <a:cubicBezTo>
                    <a:pt x="4143" y="5514"/>
                    <a:pt x="2494" y="10169"/>
                    <a:pt x="361" y="16473"/>
                  </a:cubicBezTo>
                  <a:cubicBezTo>
                    <a:pt x="-2161" y="23941"/>
                    <a:pt x="9283" y="28499"/>
                    <a:pt x="11805" y="21031"/>
                  </a:cubicBezTo>
                  <a:cubicBezTo>
                    <a:pt x="14035" y="14436"/>
                    <a:pt x="15587" y="9587"/>
                    <a:pt x="14520" y="2701"/>
                  </a:cubicBezTo>
                  <a:cubicBezTo>
                    <a:pt x="14132" y="180"/>
                    <a:pt x="10738" y="-887"/>
                    <a:pt x="8992" y="8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5CD123A-FC53-1FEC-0D34-57C33F8C48FD}"/>
                </a:ext>
              </a:extLst>
            </p:cNvPr>
            <p:cNvSpPr/>
            <p:nvPr/>
          </p:nvSpPr>
          <p:spPr>
            <a:xfrm>
              <a:off x="9971679" y="2541767"/>
              <a:ext cx="63737" cy="15354"/>
            </a:xfrm>
            <a:custGeom>
              <a:avLst/>
              <a:gdLst>
                <a:gd name="connsiteX0" fmla="*/ 2909 w 63737"/>
                <a:gd name="connsiteY0" fmla="*/ 15286 h 15354"/>
                <a:gd name="connsiteX1" fmla="*/ 29677 w 63737"/>
                <a:gd name="connsiteY1" fmla="*/ 13347 h 15354"/>
                <a:gd name="connsiteX2" fmla="*/ 59839 w 63737"/>
                <a:gd name="connsiteY2" fmla="*/ 10534 h 15354"/>
                <a:gd name="connsiteX3" fmla="*/ 59548 w 63737"/>
                <a:gd name="connsiteY3" fmla="*/ 1030 h 15354"/>
                <a:gd name="connsiteX4" fmla="*/ 2328 w 63737"/>
                <a:gd name="connsiteY4" fmla="*/ 8207 h 15354"/>
                <a:gd name="connsiteX5" fmla="*/ 2909 w 63737"/>
                <a:gd name="connsiteY5" fmla="*/ 15286 h 1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37" h="15354">
                  <a:moveTo>
                    <a:pt x="2909" y="15286"/>
                  </a:moveTo>
                  <a:cubicBezTo>
                    <a:pt x="11832" y="15674"/>
                    <a:pt x="20851" y="14317"/>
                    <a:pt x="29677" y="13347"/>
                  </a:cubicBezTo>
                  <a:cubicBezTo>
                    <a:pt x="39666" y="12280"/>
                    <a:pt x="49850" y="11989"/>
                    <a:pt x="59839" y="10534"/>
                  </a:cubicBezTo>
                  <a:cubicBezTo>
                    <a:pt x="65367" y="9758"/>
                    <a:pt x="64785" y="1806"/>
                    <a:pt x="59548" y="1030"/>
                  </a:cubicBezTo>
                  <a:cubicBezTo>
                    <a:pt x="41703" y="-1395"/>
                    <a:pt x="18815" y="254"/>
                    <a:pt x="2328" y="8207"/>
                  </a:cubicBezTo>
                  <a:cubicBezTo>
                    <a:pt x="-582" y="9564"/>
                    <a:pt x="-1164" y="15092"/>
                    <a:pt x="2909" y="1528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53447D-5411-C354-623D-E6C2D09ECE40}"/>
                </a:ext>
              </a:extLst>
            </p:cNvPr>
            <p:cNvSpPr/>
            <p:nvPr/>
          </p:nvSpPr>
          <p:spPr>
            <a:xfrm>
              <a:off x="10070198" y="2617570"/>
              <a:ext cx="58426" cy="14227"/>
            </a:xfrm>
            <a:custGeom>
              <a:avLst/>
              <a:gdLst>
                <a:gd name="connsiteX0" fmla="*/ 2927 w 58426"/>
                <a:gd name="connsiteY0" fmla="*/ 12900 h 14227"/>
                <a:gd name="connsiteX1" fmla="*/ 27754 w 58426"/>
                <a:gd name="connsiteY1" fmla="*/ 12900 h 14227"/>
                <a:gd name="connsiteX2" fmla="*/ 56656 w 58426"/>
                <a:gd name="connsiteY2" fmla="*/ 6306 h 14227"/>
                <a:gd name="connsiteX3" fmla="*/ 55298 w 58426"/>
                <a:gd name="connsiteY3" fmla="*/ 1 h 14227"/>
                <a:gd name="connsiteX4" fmla="*/ 25039 w 58426"/>
                <a:gd name="connsiteY4" fmla="*/ 3105 h 14227"/>
                <a:gd name="connsiteX5" fmla="*/ 2636 w 58426"/>
                <a:gd name="connsiteY5" fmla="*/ 5723 h 14227"/>
                <a:gd name="connsiteX6" fmla="*/ 2927 w 58426"/>
                <a:gd name="connsiteY6" fmla="*/ 12900 h 1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26" h="14227">
                  <a:moveTo>
                    <a:pt x="2927" y="12900"/>
                  </a:moveTo>
                  <a:cubicBezTo>
                    <a:pt x="10879" y="15325"/>
                    <a:pt x="19511" y="13870"/>
                    <a:pt x="27754" y="12900"/>
                  </a:cubicBezTo>
                  <a:cubicBezTo>
                    <a:pt x="37453" y="11737"/>
                    <a:pt x="47636" y="10379"/>
                    <a:pt x="56656" y="6306"/>
                  </a:cubicBezTo>
                  <a:cubicBezTo>
                    <a:pt x="59662" y="4948"/>
                    <a:pt x="58595" y="-95"/>
                    <a:pt x="55298" y="1"/>
                  </a:cubicBezTo>
                  <a:cubicBezTo>
                    <a:pt x="45212" y="98"/>
                    <a:pt x="35028" y="2232"/>
                    <a:pt x="25039" y="3105"/>
                  </a:cubicBezTo>
                  <a:cubicBezTo>
                    <a:pt x="17474" y="3784"/>
                    <a:pt x="9909" y="3202"/>
                    <a:pt x="2636" y="5723"/>
                  </a:cubicBezTo>
                  <a:cubicBezTo>
                    <a:pt x="-1341" y="6984"/>
                    <a:pt x="-468" y="11833"/>
                    <a:pt x="2927" y="1290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55B51E5-7549-D163-5A9D-F91C90FA0FB5}"/>
                </a:ext>
              </a:extLst>
            </p:cNvPr>
            <p:cNvSpPr/>
            <p:nvPr/>
          </p:nvSpPr>
          <p:spPr>
            <a:xfrm>
              <a:off x="9802406" y="2589762"/>
              <a:ext cx="62261" cy="12233"/>
            </a:xfrm>
            <a:custGeom>
              <a:avLst/>
              <a:gdLst>
                <a:gd name="connsiteX0" fmla="*/ 2073 w 62261"/>
                <a:gd name="connsiteY0" fmla="*/ 5116 h 12233"/>
                <a:gd name="connsiteX1" fmla="*/ 2364 w 62261"/>
                <a:gd name="connsiteY1" fmla="*/ 11129 h 12233"/>
                <a:gd name="connsiteX2" fmla="*/ 32138 w 62261"/>
                <a:gd name="connsiteY2" fmla="*/ 11517 h 12233"/>
                <a:gd name="connsiteX3" fmla="*/ 58615 w 62261"/>
                <a:gd name="connsiteY3" fmla="*/ 12099 h 12233"/>
                <a:gd name="connsiteX4" fmla="*/ 60167 w 62261"/>
                <a:gd name="connsiteY4" fmla="*/ 4922 h 12233"/>
                <a:gd name="connsiteX5" fmla="*/ 2073 w 62261"/>
                <a:gd name="connsiteY5" fmla="*/ 5116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261" h="12233">
                  <a:moveTo>
                    <a:pt x="2073" y="5116"/>
                  </a:moveTo>
                  <a:cubicBezTo>
                    <a:pt x="-546" y="6183"/>
                    <a:pt x="-933" y="10741"/>
                    <a:pt x="2364" y="11129"/>
                  </a:cubicBezTo>
                  <a:cubicBezTo>
                    <a:pt x="12354" y="12196"/>
                    <a:pt x="22149" y="11420"/>
                    <a:pt x="32138" y="11517"/>
                  </a:cubicBezTo>
                  <a:cubicBezTo>
                    <a:pt x="40964" y="11614"/>
                    <a:pt x="49789" y="12584"/>
                    <a:pt x="58615" y="12099"/>
                  </a:cubicBezTo>
                  <a:cubicBezTo>
                    <a:pt x="62106" y="11905"/>
                    <a:pt x="63949" y="6377"/>
                    <a:pt x="60167" y="4922"/>
                  </a:cubicBezTo>
                  <a:cubicBezTo>
                    <a:pt x="43097" y="-1576"/>
                    <a:pt x="19142" y="-1770"/>
                    <a:pt x="2073" y="511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4A60AAB-DFB5-99CB-ED51-87BA0F75D422}"/>
                </a:ext>
              </a:extLst>
            </p:cNvPr>
            <p:cNvSpPr/>
            <p:nvPr/>
          </p:nvSpPr>
          <p:spPr>
            <a:xfrm>
              <a:off x="9832152" y="2696015"/>
              <a:ext cx="70326" cy="44300"/>
            </a:xfrm>
            <a:custGeom>
              <a:avLst/>
              <a:gdLst>
                <a:gd name="connsiteX0" fmla="*/ 1325 w 70326"/>
                <a:gd name="connsiteY0" fmla="*/ 6321 h 44300"/>
                <a:gd name="connsiteX1" fmla="*/ 31972 w 70326"/>
                <a:gd name="connsiteY1" fmla="*/ 25329 h 44300"/>
                <a:gd name="connsiteX2" fmla="*/ 66208 w 70326"/>
                <a:gd name="connsiteY2" fmla="*/ 44047 h 44300"/>
                <a:gd name="connsiteX3" fmla="*/ 69505 w 70326"/>
                <a:gd name="connsiteY3" fmla="*/ 39974 h 44300"/>
                <a:gd name="connsiteX4" fmla="*/ 36434 w 70326"/>
                <a:gd name="connsiteY4" fmla="*/ 16213 h 44300"/>
                <a:gd name="connsiteX5" fmla="*/ 4623 w 70326"/>
                <a:gd name="connsiteY5" fmla="*/ 113 h 44300"/>
                <a:gd name="connsiteX6" fmla="*/ 1325 w 70326"/>
                <a:gd name="connsiteY6" fmla="*/ 6321 h 4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326" h="44300">
                  <a:moveTo>
                    <a:pt x="1325" y="6321"/>
                  </a:moveTo>
                  <a:cubicBezTo>
                    <a:pt x="10054" y="14370"/>
                    <a:pt x="21789" y="19413"/>
                    <a:pt x="31972" y="25329"/>
                  </a:cubicBezTo>
                  <a:cubicBezTo>
                    <a:pt x="43223" y="31924"/>
                    <a:pt x="54473" y="38519"/>
                    <a:pt x="66208" y="44047"/>
                  </a:cubicBezTo>
                  <a:cubicBezTo>
                    <a:pt x="68729" y="45211"/>
                    <a:pt x="71833" y="42108"/>
                    <a:pt x="69505" y="39974"/>
                  </a:cubicBezTo>
                  <a:cubicBezTo>
                    <a:pt x="59322" y="30857"/>
                    <a:pt x="48072" y="23293"/>
                    <a:pt x="36434" y="16213"/>
                  </a:cubicBezTo>
                  <a:cubicBezTo>
                    <a:pt x="26444" y="10200"/>
                    <a:pt x="16067" y="2926"/>
                    <a:pt x="4623" y="113"/>
                  </a:cubicBezTo>
                  <a:cubicBezTo>
                    <a:pt x="647" y="-759"/>
                    <a:pt x="-1584" y="3605"/>
                    <a:pt x="1325" y="632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17E2609-01E1-B80C-FFC3-823912661EE5}"/>
                </a:ext>
              </a:extLst>
            </p:cNvPr>
            <p:cNvSpPr/>
            <p:nvPr/>
          </p:nvSpPr>
          <p:spPr>
            <a:xfrm>
              <a:off x="9889771" y="2682189"/>
              <a:ext cx="39156" cy="22968"/>
            </a:xfrm>
            <a:custGeom>
              <a:avLst/>
              <a:gdLst>
                <a:gd name="connsiteX0" fmla="*/ 33222 w 39156"/>
                <a:gd name="connsiteY0" fmla="*/ 22572 h 22968"/>
                <a:gd name="connsiteX1" fmla="*/ 37586 w 39156"/>
                <a:gd name="connsiteY1" fmla="*/ 15298 h 22968"/>
                <a:gd name="connsiteX2" fmla="*/ 2963 w 39156"/>
                <a:gd name="connsiteY2" fmla="*/ 168 h 22968"/>
                <a:gd name="connsiteX3" fmla="*/ 830 w 39156"/>
                <a:gd name="connsiteY3" fmla="*/ 5793 h 22968"/>
                <a:gd name="connsiteX4" fmla="*/ 33222 w 39156"/>
                <a:gd name="connsiteY4" fmla="*/ 22572 h 2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56" h="22968">
                  <a:moveTo>
                    <a:pt x="33222" y="22572"/>
                  </a:moveTo>
                  <a:cubicBezTo>
                    <a:pt x="37683" y="24608"/>
                    <a:pt x="41369" y="18304"/>
                    <a:pt x="37586" y="15298"/>
                  </a:cubicBezTo>
                  <a:cubicBezTo>
                    <a:pt x="28567" y="8121"/>
                    <a:pt x="14989" y="-1383"/>
                    <a:pt x="2963" y="168"/>
                  </a:cubicBezTo>
                  <a:cubicBezTo>
                    <a:pt x="442" y="459"/>
                    <a:pt x="-1013" y="3853"/>
                    <a:pt x="830" y="5793"/>
                  </a:cubicBezTo>
                  <a:cubicBezTo>
                    <a:pt x="8685" y="14134"/>
                    <a:pt x="23039" y="17819"/>
                    <a:pt x="33222" y="2257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FDC8277-0755-C89F-5321-3A5239920E0A}"/>
                </a:ext>
              </a:extLst>
            </p:cNvPr>
            <p:cNvSpPr/>
            <p:nvPr/>
          </p:nvSpPr>
          <p:spPr>
            <a:xfrm>
              <a:off x="9831540" y="2713999"/>
              <a:ext cx="115927" cy="78509"/>
            </a:xfrm>
            <a:custGeom>
              <a:avLst/>
              <a:gdLst>
                <a:gd name="connsiteX0" fmla="*/ 64492 w 115927"/>
                <a:gd name="connsiteY0" fmla="*/ 36052 h 78509"/>
                <a:gd name="connsiteX1" fmla="*/ 5720 w 115927"/>
                <a:gd name="connsiteY1" fmla="*/ 556 h 78509"/>
                <a:gd name="connsiteX2" fmla="*/ 774 w 115927"/>
                <a:gd name="connsiteY2" fmla="*/ 5503 h 78509"/>
                <a:gd name="connsiteX3" fmla="*/ 48296 w 115927"/>
                <a:gd name="connsiteY3" fmla="*/ 38283 h 78509"/>
                <a:gd name="connsiteX4" fmla="*/ 111917 w 115927"/>
                <a:gd name="connsiteY4" fmla="*/ 77950 h 78509"/>
                <a:gd name="connsiteX5" fmla="*/ 115215 w 115927"/>
                <a:gd name="connsiteY5" fmla="*/ 74361 h 78509"/>
                <a:gd name="connsiteX6" fmla="*/ 64492 w 115927"/>
                <a:gd name="connsiteY6" fmla="*/ 36052 h 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927" h="78509">
                  <a:moveTo>
                    <a:pt x="64492" y="36052"/>
                  </a:moveTo>
                  <a:cubicBezTo>
                    <a:pt x="44319" y="24899"/>
                    <a:pt x="25504" y="12097"/>
                    <a:pt x="5720" y="556"/>
                  </a:cubicBezTo>
                  <a:cubicBezTo>
                    <a:pt x="2422" y="-1383"/>
                    <a:pt x="-1748" y="2108"/>
                    <a:pt x="774" y="5503"/>
                  </a:cubicBezTo>
                  <a:cubicBezTo>
                    <a:pt x="11927" y="20923"/>
                    <a:pt x="31712" y="29651"/>
                    <a:pt x="48296" y="38283"/>
                  </a:cubicBezTo>
                  <a:cubicBezTo>
                    <a:pt x="70796" y="50018"/>
                    <a:pt x="91066" y="63402"/>
                    <a:pt x="111917" y="77950"/>
                  </a:cubicBezTo>
                  <a:cubicBezTo>
                    <a:pt x="114536" y="79792"/>
                    <a:pt x="117251" y="76689"/>
                    <a:pt x="115215" y="74361"/>
                  </a:cubicBezTo>
                  <a:cubicBezTo>
                    <a:pt x="101249" y="58068"/>
                    <a:pt x="83016" y="46333"/>
                    <a:pt x="64492" y="3605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56C7822-360D-701C-BA27-C5ED96B793BF}"/>
                </a:ext>
              </a:extLst>
            </p:cNvPr>
            <p:cNvSpPr/>
            <p:nvPr/>
          </p:nvSpPr>
          <p:spPr>
            <a:xfrm>
              <a:off x="9689672" y="1953810"/>
              <a:ext cx="12139" cy="38403"/>
            </a:xfrm>
            <a:custGeom>
              <a:avLst/>
              <a:gdLst>
                <a:gd name="connsiteX0" fmla="*/ 2597 w 12139"/>
                <a:gd name="connsiteY0" fmla="*/ 2817 h 38403"/>
                <a:gd name="connsiteX1" fmla="*/ 2888 w 12139"/>
                <a:gd name="connsiteY1" fmla="*/ 36276 h 38403"/>
                <a:gd name="connsiteX2" fmla="*/ 8610 w 12139"/>
                <a:gd name="connsiteY2" fmla="*/ 36761 h 38403"/>
                <a:gd name="connsiteX3" fmla="*/ 10064 w 12139"/>
                <a:gd name="connsiteY3" fmla="*/ 2720 h 38403"/>
                <a:gd name="connsiteX4" fmla="*/ 2597 w 12139"/>
                <a:gd name="connsiteY4" fmla="*/ 2817 h 3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9" h="38403">
                  <a:moveTo>
                    <a:pt x="2597" y="2817"/>
                  </a:moveTo>
                  <a:cubicBezTo>
                    <a:pt x="-1283" y="12806"/>
                    <a:pt x="-507" y="26190"/>
                    <a:pt x="2888" y="36276"/>
                  </a:cubicBezTo>
                  <a:cubicBezTo>
                    <a:pt x="3663" y="38604"/>
                    <a:pt x="7640" y="39380"/>
                    <a:pt x="8610" y="36761"/>
                  </a:cubicBezTo>
                  <a:cubicBezTo>
                    <a:pt x="12489" y="26481"/>
                    <a:pt x="13459" y="13097"/>
                    <a:pt x="10064" y="2720"/>
                  </a:cubicBezTo>
                  <a:cubicBezTo>
                    <a:pt x="8707" y="-1160"/>
                    <a:pt x="3955" y="-675"/>
                    <a:pt x="2597" y="281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6D660DB-78DF-6C73-D759-3F6823A7A992}"/>
                </a:ext>
              </a:extLst>
            </p:cNvPr>
            <p:cNvSpPr/>
            <p:nvPr/>
          </p:nvSpPr>
          <p:spPr>
            <a:xfrm>
              <a:off x="9664973" y="1893994"/>
              <a:ext cx="9672" cy="35731"/>
            </a:xfrm>
            <a:custGeom>
              <a:avLst/>
              <a:gdLst>
                <a:gd name="connsiteX0" fmla="*/ 1207 w 9672"/>
                <a:gd name="connsiteY0" fmla="*/ 2406 h 35731"/>
                <a:gd name="connsiteX1" fmla="*/ 1983 w 9672"/>
                <a:gd name="connsiteY1" fmla="*/ 32762 h 35731"/>
                <a:gd name="connsiteX2" fmla="*/ 8966 w 9672"/>
                <a:gd name="connsiteY2" fmla="*/ 32665 h 35731"/>
                <a:gd name="connsiteX3" fmla="*/ 7123 w 9672"/>
                <a:gd name="connsiteY3" fmla="*/ 2115 h 35731"/>
                <a:gd name="connsiteX4" fmla="*/ 1207 w 9672"/>
                <a:gd name="connsiteY4" fmla="*/ 2406 h 3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2" h="35731">
                  <a:moveTo>
                    <a:pt x="1207" y="2406"/>
                  </a:moveTo>
                  <a:cubicBezTo>
                    <a:pt x="-926" y="12492"/>
                    <a:pt x="43" y="22675"/>
                    <a:pt x="1983" y="32762"/>
                  </a:cubicBezTo>
                  <a:cubicBezTo>
                    <a:pt x="2759" y="36641"/>
                    <a:pt x="8578" y="36835"/>
                    <a:pt x="8966" y="32665"/>
                  </a:cubicBezTo>
                  <a:cubicBezTo>
                    <a:pt x="10033" y="22287"/>
                    <a:pt x="10227" y="12104"/>
                    <a:pt x="7123" y="2115"/>
                  </a:cubicBezTo>
                  <a:cubicBezTo>
                    <a:pt x="6250" y="-892"/>
                    <a:pt x="1886" y="-601"/>
                    <a:pt x="1207" y="240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CFBF81E-21B6-D927-536D-269D1045EF3B}"/>
                </a:ext>
              </a:extLst>
            </p:cNvPr>
            <p:cNvSpPr/>
            <p:nvPr/>
          </p:nvSpPr>
          <p:spPr>
            <a:xfrm>
              <a:off x="9621718" y="1871351"/>
              <a:ext cx="10815" cy="28033"/>
            </a:xfrm>
            <a:custGeom>
              <a:avLst/>
              <a:gdLst>
                <a:gd name="connsiteX0" fmla="*/ 9451 w 10815"/>
                <a:gd name="connsiteY0" fmla="*/ 3712 h 28033"/>
                <a:gd name="connsiteX1" fmla="*/ 4117 w 10815"/>
                <a:gd name="connsiteY1" fmla="*/ 1191 h 28033"/>
                <a:gd name="connsiteX2" fmla="*/ 4796 w 10815"/>
                <a:gd name="connsiteY2" fmla="*/ 26794 h 28033"/>
                <a:gd name="connsiteX3" fmla="*/ 10711 w 10815"/>
                <a:gd name="connsiteY3" fmla="*/ 23982 h 28033"/>
                <a:gd name="connsiteX4" fmla="*/ 9451 w 10815"/>
                <a:gd name="connsiteY4" fmla="*/ 3712 h 2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5" h="28033">
                  <a:moveTo>
                    <a:pt x="9451" y="3712"/>
                  </a:moveTo>
                  <a:cubicBezTo>
                    <a:pt x="9548" y="1094"/>
                    <a:pt x="6153" y="-1622"/>
                    <a:pt x="4117" y="1191"/>
                  </a:cubicBezTo>
                  <a:cubicBezTo>
                    <a:pt x="-1896" y="9725"/>
                    <a:pt x="-1024" y="18357"/>
                    <a:pt x="4796" y="26794"/>
                  </a:cubicBezTo>
                  <a:cubicBezTo>
                    <a:pt x="6735" y="29607"/>
                    <a:pt x="11585" y="27182"/>
                    <a:pt x="10711" y="23982"/>
                  </a:cubicBezTo>
                  <a:cubicBezTo>
                    <a:pt x="9063" y="17193"/>
                    <a:pt x="9063" y="10598"/>
                    <a:pt x="9451" y="371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D8E4516-BDEA-0241-5E14-B88F205316A8}"/>
                </a:ext>
              </a:extLst>
            </p:cNvPr>
            <p:cNvSpPr/>
            <p:nvPr/>
          </p:nvSpPr>
          <p:spPr>
            <a:xfrm>
              <a:off x="10258328" y="1905002"/>
              <a:ext cx="18417" cy="36751"/>
            </a:xfrm>
            <a:custGeom>
              <a:avLst/>
              <a:gdLst>
                <a:gd name="connsiteX0" fmla="*/ 6437 w 18417"/>
                <a:gd name="connsiteY0" fmla="*/ 35526 h 36751"/>
                <a:gd name="connsiteX1" fmla="*/ 18366 w 18417"/>
                <a:gd name="connsiteY1" fmla="*/ 2842 h 36751"/>
                <a:gd name="connsiteX2" fmla="*/ 12062 w 18417"/>
                <a:gd name="connsiteY2" fmla="*/ 1387 h 36751"/>
                <a:gd name="connsiteX3" fmla="*/ 36 w 18417"/>
                <a:gd name="connsiteY3" fmla="*/ 33004 h 36751"/>
                <a:gd name="connsiteX4" fmla="*/ 6437 w 18417"/>
                <a:gd name="connsiteY4" fmla="*/ 35526 h 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17" h="36751">
                  <a:moveTo>
                    <a:pt x="6437" y="35526"/>
                  </a:moveTo>
                  <a:cubicBezTo>
                    <a:pt x="14583" y="27185"/>
                    <a:pt x="18948" y="14383"/>
                    <a:pt x="18366" y="2842"/>
                  </a:cubicBezTo>
                  <a:cubicBezTo>
                    <a:pt x="18172" y="-261"/>
                    <a:pt x="13711" y="-940"/>
                    <a:pt x="12062" y="1387"/>
                  </a:cubicBezTo>
                  <a:cubicBezTo>
                    <a:pt x="6049" y="10407"/>
                    <a:pt x="1491" y="22336"/>
                    <a:pt x="36" y="33004"/>
                  </a:cubicBezTo>
                  <a:cubicBezTo>
                    <a:pt x="-449" y="36786"/>
                    <a:pt x="4109" y="37853"/>
                    <a:pt x="6437" y="3552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CAE5FC9-CE9E-FB72-BAB7-ED6F5C92A6D1}"/>
                </a:ext>
              </a:extLst>
            </p:cNvPr>
            <p:cNvSpPr/>
            <p:nvPr/>
          </p:nvSpPr>
          <p:spPr>
            <a:xfrm>
              <a:off x="10175102" y="1715732"/>
              <a:ext cx="18086" cy="30489"/>
            </a:xfrm>
            <a:custGeom>
              <a:avLst/>
              <a:gdLst>
                <a:gd name="connsiteX0" fmla="*/ 7033 w 18086"/>
                <a:gd name="connsiteY0" fmla="*/ 28403 h 30489"/>
                <a:gd name="connsiteX1" fmla="*/ 17992 w 18086"/>
                <a:gd name="connsiteY1" fmla="*/ 4351 h 30489"/>
                <a:gd name="connsiteX2" fmla="*/ 13143 w 18086"/>
                <a:gd name="connsiteY2" fmla="*/ 278 h 30489"/>
                <a:gd name="connsiteX3" fmla="*/ 147 w 18086"/>
                <a:gd name="connsiteY3" fmla="*/ 27433 h 30489"/>
                <a:gd name="connsiteX4" fmla="*/ 7033 w 18086"/>
                <a:gd name="connsiteY4" fmla="*/ 28403 h 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30489">
                  <a:moveTo>
                    <a:pt x="7033" y="28403"/>
                  </a:moveTo>
                  <a:cubicBezTo>
                    <a:pt x="10718" y="20547"/>
                    <a:pt x="15761" y="12789"/>
                    <a:pt x="17992" y="4351"/>
                  </a:cubicBezTo>
                  <a:cubicBezTo>
                    <a:pt x="18671" y="1829"/>
                    <a:pt x="15567" y="-886"/>
                    <a:pt x="13143" y="278"/>
                  </a:cubicBezTo>
                  <a:cubicBezTo>
                    <a:pt x="2959" y="5321"/>
                    <a:pt x="-823" y="16474"/>
                    <a:pt x="147" y="27433"/>
                  </a:cubicBezTo>
                  <a:cubicBezTo>
                    <a:pt x="438" y="31118"/>
                    <a:pt x="5481" y="31506"/>
                    <a:pt x="7033" y="2840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ED5138C-33F1-DC7D-275D-20F14F33CAA7}"/>
                </a:ext>
              </a:extLst>
            </p:cNvPr>
            <p:cNvSpPr/>
            <p:nvPr/>
          </p:nvSpPr>
          <p:spPr>
            <a:xfrm>
              <a:off x="10196582" y="1706544"/>
              <a:ext cx="17776" cy="20569"/>
            </a:xfrm>
            <a:custGeom>
              <a:avLst/>
              <a:gdLst>
                <a:gd name="connsiteX0" fmla="*/ 10574 w 17776"/>
                <a:gd name="connsiteY0" fmla="*/ 17128 h 20569"/>
                <a:gd name="connsiteX1" fmla="*/ 17363 w 17776"/>
                <a:gd name="connsiteY1" fmla="*/ 6169 h 20569"/>
                <a:gd name="connsiteX2" fmla="*/ 14939 w 17776"/>
                <a:gd name="connsiteY2" fmla="*/ 543 h 20569"/>
                <a:gd name="connsiteX3" fmla="*/ 3 w 17776"/>
                <a:gd name="connsiteY3" fmla="*/ 14315 h 20569"/>
                <a:gd name="connsiteX4" fmla="*/ 10574 w 17776"/>
                <a:gd name="connsiteY4" fmla="*/ 17128 h 2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76" h="20569">
                  <a:moveTo>
                    <a:pt x="10574" y="17128"/>
                  </a:moveTo>
                  <a:cubicBezTo>
                    <a:pt x="11641" y="14121"/>
                    <a:pt x="15812" y="9757"/>
                    <a:pt x="17363" y="6169"/>
                  </a:cubicBezTo>
                  <a:cubicBezTo>
                    <a:pt x="18430" y="3841"/>
                    <a:pt x="17363" y="1416"/>
                    <a:pt x="14939" y="543"/>
                  </a:cubicBezTo>
                  <a:cubicBezTo>
                    <a:pt x="6210" y="-2269"/>
                    <a:pt x="294" y="6363"/>
                    <a:pt x="3" y="14315"/>
                  </a:cubicBezTo>
                  <a:cubicBezTo>
                    <a:pt x="-191" y="20231"/>
                    <a:pt x="8441" y="23432"/>
                    <a:pt x="10574" y="1712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725F847-148C-D36D-5738-FBF7B64055F7}"/>
                </a:ext>
              </a:extLst>
            </p:cNvPr>
            <p:cNvSpPr/>
            <p:nvPr/>
          </p:nvSpPr>
          <p:spPr>
            <a:xfrm>
              <a:off x="10632430" y="2470956"/>
              <a:ext cx="129330" cy="14740"/>
            </a:xfrm>
            <a:custGeom>
              <a:avLst/>
              <a:gdLst>
                <a:gd name="connsiteX0" fmla="*/ 3007 w 129330"/>
                <a:gd name="connsiteY0" fmla="*/ 11808 h 14740"/>
                <a:gd name="connsiteX1" fmla="*/ 126855 w 129330"/>
                <a:gd name="connsiteY1" fmla="*/ 7444 h 14740"/>
                <a:gd name="connsiteX2" fmla="*/ 126855 w 129330"/>
                <a:gd name="connsiteY2" fmla="*/ 1625 h 14740"/>
                <a:gd name="connsiteX3" fmla="*/ 3104 w 129330"/>
                <a:gd name="connsiteY3" fmla="*/ 4631 h 14740"/>
                <a:gd name="connsiteX4" fmla="*/ 3007 w 129330"/>
                <a:gd name="connsiteY4" fmla="*/ 11808 h 1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30" h="14740">
                  <a:moveTo>
                    <a:pt x="3007" y="11808"/>
                  </a:moveTo>
                  <a:cubicBezTo>
                    <a:pt x="41703" y="17142"/>
                    <a:pt x="88450" y="14912"/>
                    <a:pt x="126855" y="7444"/>
                  </a:cubicBezTo>
                  <a:cubicBezTo>
                    <a:pt x="129959" y="6862"/>
                    <a:pt x="130347" y="1916"/>
                    <a:pt x="126855" y="1625"/>
                  </a:cubicBezTo>
                  <a:cubicBezTo>
                    <a:pt x="87480" y="-1091"/>
                    <a:pt x="42189" y="-606"/>
                    <a:pt x="3104" y="4631"/>
                  </a:cubicBezTo>
                  <a:cubicBezTo>
                    <a:pt x="-969" y="5213"/>
                    <a:pt x="-1066" y="11323"/>
                    <a:pt x="3007" y="1180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8BAB5E7-455A-3113-E8C0-64700BA5E9F3}"/>
              </a:ext>
            </a:extLst>
          </p:cNvPr>
          <p:cNvSpPr/>
          <p:nvPr/>
        </p:nvSpPr>
        <p:spPr>
          <a:xfrm>
            <a:off x="7107809" y="2488206"/>
            <a:ext cx="1068016" cy="7531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Initial Consultation">
            <a:hlinkClick r:id="" action="ppaction://media"/>
            <a:extLst>
              <a:ext uri="{FF2B5EF4-FFF2-40B4-BE49-F238E27FC236}">
                <a16:creationId xmlns:a16="http://schemas.microsoft.com/office/drawing/2014/main" id="{494A08AD-A4C6-998D-D391-E37CFE117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90735" y="6113617"/>
            <a:ext cx="579917" cy="48736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C5DA1-AED6-4CA2-B15A-2EEF9DDF0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1" y="3009481"/>
            <a:ext cx="3274985" cy="2093704"/>
          </a:xfrm>
        </p:spPr>
        <p:txBody>
          <a:bodyPr/>
          <a:lstStyle/>
          <a:p>
            <a:r>
              <a:rPr lang="en-US" dirty="0"/>
              <a:t>Discussing budget can feel uncomfortable</a:t>
            </a:r>
          </a:p>
          <a:p>
            <a:r>
              <a:rPr lang="en-US" dirty="0"/>
              <a:t>Establishing a budget before your initial consultation is crucial</a:t>
            </a:r>
          </a:p>
          <a:p>
            <a:r>
              <a:rPr lang="en-US" dirty="0"/>
              <a:t>Empowers your designer to present you with well-informed options and possibilities</a:t>
            </a:r>
          </a:p>
          <a:p>
            <a:r>
              <a:rPr lang="en-US" dirty="0"/>
              <a:t>Gives the impression that cost is not a constraint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F1CBDF-1F78-82A7-03AC-73F96A3F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2023 Landscape Installation Process</a:t>
            </a: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  <p:transition spd="slow" advClick="0" advTm="605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73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4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7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35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43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51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1"/>
                </p:tgtEl>
              </p:cMediaNode>
            </p:audio>
          </p:childTnLst>
        </p:cTn>
      </p:par>
    </p:tnLst>
    <p:bldLst>
      <p:bldP spid="2" grpId="0"/>
      <p:bldP spid="3" grpId="0" build="p"/>
      <p:bldP spid="5" grpId="0" build="p"/>
      <p:bldP spid="4" grpId="0" uiExpand="1" build="p"/>
      <p:bldP spid="7" grpId="0" build="p"/>
      <p:bldP spid="8" grpId="0" uiExpand="1" build="p"/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dget Example">
            <a:hlinkClick r:id="" action="ppaction://media"/>
            <a:extLst>
              <a:ext uri="{FF2B5EF4-FFF2-40B4-BE49-F238E27FC236}">
                <a16:creationId xmlns:a16="http://schemas.microsoft.com/office/drawing/2014/main" id="{1D6560D1-BB93-3554-6903-B92398F8E0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7925" y="6193196"/>
            <a:ext cx="487363" cy="487363"/>
          </a:xfrm>
          <a:prstGeom prst="rect">
            <a:avLst/>
          </a:prstGeom>
        </p:spPr>
      </p:pic>
      <p:pic>
        <p:nvPicPr>
          <p:cNvPr id="3" name="Content Placeholder 17">
            <a:extLst>
              <a:ext uri="{FF2B5EF4-FFF2-40B4-BE49-F238E27FC236}">
                <a16:creationId xmlns:a16="http://schemas.microsoft.com/office/drawing/2014/main" id="{198186D9-9B8A-436F-8E53-2D2A6B781D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0" t="23010" r="2585" b="23465"/>
          <a:stretch/>
        </p:blipFill>
        <p:spPr>
          <a:xfrm>
            <a:off x="1128215" y="1670081"/>
            <a:ext cx="9935570" cy="3517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21B079-690E-1CD7-4569-D0C437E00F26}"/>
              </a:ext>
            </a:extLst>
          </p:cNvPr>
          <p:cNvSpPr txBox="1"/>
          <p:nvPr/>
        </p:nvSpPr>
        <p:spPr>
          <a:xfrm>
            <a:off x="7858897" y="1828800"/>
            <a:ext cx="1161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$15.99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0204B-7D70-D306-79CF-E2137876D5C6}"/>
              </a:ext>
            </a:extLst>
          </p:cNvPr>
          <p:cNvSpPr txBox="1"/>
          <p:nvPr/>
        </p:nvSpPr>
        <p:spPr>
          <a:xfrm>
            <a:off x="3464010" y="1828799"/>
            <a:ext cx="1161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$45.99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30A33D-AC0A-1955-4A61-2AFE85F8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 Landscape Installation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78469"/>
      </p:ext>
    </p:extLst>
  </p:cSld>
  <p:clrMapOvr>
    <a:masterClrMapping/>
  </p:clrMapOvr>
  <p:transition spd="slow" advClick="0" advTm="223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1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/>
          <a:lstStyle/>
          <a:p>
            <a:r>
              <a:rPr lang="en-US" dirty="0"/>
              <a:t>Design and Estimating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3D124-60CF-4821-9B89-6A8E94FF7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216" y="2190118"/>
            <a:ext cx="2929524" cy="590548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7216" y="2843113"/>
            <a:ext cx="2929524" cy="12342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Based on this concept design, an estimate will be prepared</a:t>
            </a:r>
          </a:p>
          <a:p>
            <a:r>
              <a:rPr lang="en-ZA" dirty="0"/>
              <a:t>Thorough review will take place to finalize the design and estimate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C344C0-B110-475D-B2A1-070613CE106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97216" y="3995423"/>
            <a:ext cx="2929524" cy="590548"/>
          </a:xfrm>
        </p:spPr>
        <p:txBody>
          <a:bodyPr/>
          <a:lstStyle/>
          <a:p>
            <a:r>
              <a:rPr lang="en-US" dirty="0"/>
              <a:t>Estimating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A98D12-09C7-425E-A5F5-F1D86F8B73F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585971"/>
            <a:ext cx="2929524" cy="1166947"/>
          </a:xfrm>
        </p:spPr>
        <p:txBody>
          <a:bodyPr>
            <a:normAutofit/>
          </a:bodyPr>
          <a:lstStyle/>
          <a:p>
            <a:r>
              <a:rPr lang="en-US" dirty="0"/>
              <a:t>Smaller projects may result in an immediate estimate</a:t>
            </a:r>
          </a:p>
          <a:p>
            <a:r>
              <a:rPr lang="en-US" sz="1200" dirty="0"/>
              <a:t>L</a:t>
            </a:r>
            <a:r>
              <a:rPr lang="en-US" sz="1200" b="0" i="0" u="none" strike="noStrike" dirty="0">
                <a:effectLst/>
              </a:rPr>
              <a:t>arger projects often require additional time for design work and analysis. </a:t>
            </a:r>
          </a:p>
          <a:p>
            <a:endParaRPr lang="en-US" dirty="0"/>
          </a:p>
        </p:txBody>
      </p:sp>
      <p:pic>
        <p:nvPicPr>
          <p:cNvPr id="18" name="Picture Placeholder 29" descr="Architects working on landscape plans, conceptual site plan, and architectural drawings on transparent paper">
            <a:extLst>
              <a:ext uri="{FF2B5EF4-FFF2-40B4-BE49-F238E27FC236}">
                <a16:creationId xmlns:a16="http://schemas.microsoft.com/office/drawing/2014/main" id="{B492F8A0-150B-9DA1-42F1-E8B908858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980164" y="324662"/>
            <a:ext cx="8211836" cy="6081080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  <a:ln w="76200">
            <a:noFill/>
          </a:ln>
        </p:spPr>
      </p:pic>
      <p:pic>
        <p:nvPicPr>
          <p:cNvPr id="11" name="Design and Estimate">
            <a:hlinkClick r:id="" action="ppaction://media"/>
            <a:extLst>
              <a:ext uri="{FF2B5EF4-FFF2-40B4-BE49-F238E27FC236}">
                <a16:creationId xmlns:a16="http://schemas.microsoft.com/office/drawing/2014/main" id="{E7E3DEB4-89F4-2133-7A66-451C1817E8E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0271.530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78990" y="5918379"/>
            <a:ext cx="785124" cy="4873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F596E-7F9D-33D8-1867-247C7D1C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2023 Landscape Installation Process</a:t>
            </a:r>
          </a:p>
        </p:txBody>
      </p:sp>
    </p:spTree>
    <p:extLst>
      <p:ext uri="{BB962C8B-B14F-4D97-AF65-F5344CB8AC3E}">
        <p14:creationId xmlns:p14="http://schemas.microsoft.com/office/powerpoint/2010/main" val="86237518"/>
      </p:ext>
    </p:extLst>
  </p:cSld>
  <p:clrMapOvr>
    <a:masterClrMapping/>
  </p:clrMapOvr>
  <p:transition spd="slow" advClick="0" advTm="490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8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 uiExpand="1" build="p"/>
      <p:bldP spid="7" grpId="0" build="p"/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/>
          <a:lstStyle/>
          <a:p>
            <a:r>
              <a:rPr lang="en-US" dirty="0"/>
              <a:t>Design and Estimating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3D124-60CF-4821-9B89-6A8E94FF7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216" y="2190118"/>
            <a:ext cx="2929524" cy="590548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B766E-D38E-40C0-B106-0D80BCC34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9765" y="2190118"/>
            <a:ext cx="2943951" cy="590548"/>
          </a:xfrm>
        </p:spPr>
        <p:txBody>
          <a:bodyPr/>
          <a:lstStyle/>
          <a:p>
            <a:r>
              <a:rPr lang="en-US" dirty="0"/>
              <a:t>Labor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7216" y="2843113"/>
            <a:ext cx="2929524" cy="12342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Based on this concept design, an estimate will be prepared</a:t>
            </a:r>
          </a:p>
          <a:p>
            <a:r>
              <a:rPr lang="en-ZA" dirty="0"/>
              <a:t>Thorough review will take place to finalize the design and estimate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C5DA1-AED6-4CA2-B15A-2EEF9DDF0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4024" y="2843114"/>
            <a:ext cx="2943951" cy="2909804"/>
          </a:xfrm>
        </p:spPr>
        <p:txBody>
          <a:bodyPr/>
          <a:lstStyle/>
          <a:p>
            <a:r>
              <a:rPr lang="en-US" dirty="0"/>
              <a:t>Labor costs more than materials. </a:t>
            </a:r>
          </a:p>
          <a:p>
            <a:r>
              <a:rPr lang="en-US" dirty="0"/>
              <a:t>When you compare prices, it will not be the same</a:t>
            </a:r>
          </a:p>
          <a:p>
            <a:r>
              <a:rPr lang="en-US" dirty="0"/>
              <a:t>For the expertise in designing, project managing, and labor</a:t>
            </a:r>
          </a:p>
          <a:p>
            <a:r>
              <a:rPr lang="en-US" dirty="0"/>
              <a:t>Your landscape designer brings a unique set of skills and experience to the table</a:t>
            </a:r>
          </a:p>
          <a:p>
            <a:r>
              <a:rPr lang="en-US" dirty="0"/>
              <a:t>The investment in the services will result in a finished project that is tailored to your specific needs and preferences.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C344C0-B110-475D-B2A1-070613CE106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97216" y="3995423"/>
            <a:ext cx="2929524" cy="590548"/>
          </a:xfrm>
        </p:spPr>
        <p:txBody>
          <a:bodyPr/>
          <a:lstStyle/>
          <a:p>
            <a:r>
              <a:rPr lang="en-US" dirty="0"/>
              <a:t>Estimating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A98D12-09C7-425E-A5F5-F1D86F8B73F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585971"/>
            <a:ext cx="2929524" cy="1166947"/>
          </a:xfrm>
        </p:spPr>
        <p:txBody>
          <a:bodyPr>
            <a:normAutofit/>
          </a:bodyPr>
          <a:lstStyle/>
          <a:p>
            <a:r>
              <a:rPr lang="en-US" dirty="0"/>
              <a:t>Smaller projects may result in an immediate estimate</a:t>
            </a:r>
          </a:p>
          <a:p>
            <a:r>
              <a:rPr lang="en-US" sz="1200" dirty="0"/>
              <a:t>L</a:t>
            </a:r>
            <a:r>
              <a:rPr lang="en-US" sz="1200" b="0" i="0" u="none" strike="noStrike" dirty="0">
                <a:effectLst/>
              </a:rPr>
              <a:t>arger projects often require additional time for design work and analysis. </a:t>
            </a:r>
          </a:p>
          <a:p>
            <a:endParaRPr lang="en-US" dirty="0"/>
          </a:p>
        </p:txBody>
      </p:sp>
      <p:pic>
        <p:nvPicPr>
          <p:cNvPr id="18" name="Picture Placeholder 29" descr="Architects working on landscape plans, conceptual site plan, and architectural drawings on transparent paper">
            <a:extLst>
              <a:ext uri="{FF2B5EF4-FFF2-40B4-BE49-F238E27FC236}">
                <a16:creationId xmlns:a16="http://schemas.microsoft.com/office/drawing/2014/main" id="{B492F8A0-150B-9DA1-42F1-E8B908858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980164" y="324662"/>
            <a:ext cx="8211836" cy="6081080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  <a:ln w="76200">
            <a:noFill/>
          </a:ln>
        </p:spPr>
      </p:pic>
      <p:pic>
        <p:nvPicPr>
          <p:cNvPr id="11" name="Design and Estimate">
            <a:hlinkClick r:id="" action="ppaction://media"/>
            <a:extLst>
              <a:ext uri="{FF2B5EF4-FFF2-40B4-BE49-F238E27FC236}">
                <a16:creationId xmlns:a16="http://schemas.microsoft.com/office/drawing/2014/main" id="{E7E3DEB4-89F4-2133-7A66-451C1817E8E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01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54275" y="6162060"/>
            <a:ext cx="487363" cy="48736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F5B8F3E-7BC8-93FE-3E03-F345C88A1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2023 Landscape Installation Process</a:t>
            </a:r>
          </a:p>
        </p:txBody>
      </p:sp>
    </p:spTree>
    <p:extLst>
      <p:ext uri="{BB962C8B-B14F-4D97-AF65-F5344CB8AC3E}">
        <p14:creationId xmlns:p14="http://schemas.microsoft.com/office/powerpoint/2010/main" val="39122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270"/>
    </mc:Choice>
    <mc:Fallback xmlns="">
      <p:transition advClick="0" advTm="40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 build="p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14" descr="Woman signing contract">
            <a:extLst>
              <a:ext uri="{FF2B5EF4-FFF2-40B4-BE49-F238E27FC236}">
                <a16:creationId xmlns:a16="http://schemas.microsoft.com/office/drawing/2014/main" id="{93AC074C-C2ED-8601-7DB7-59A1D6A34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583716" y="3085040"/>
            <a:ext cx="4370159" cy="335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aphic 27">
            <a:extLst>
              <a:ext uri="{FF2B5EF4-FFF2-40B4-BE49-F238E27FC236}">
                <a16:creationId xmlns:a16="http://schemas.microsoft.com/office/drawing/2014/main" id="{EED73786-970E-F02F-9A90-0872D502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47386" y="0"/>
            <a:ext cx="4674052" cy="3766977"/>
            <a:chOff x="5992272" y="90026"/>
            <a:chExt cx="5662046" cy="4247421"/>
          </a:xfrm>
          <a:solidFill>
            <a:schemeClr val="accent1">
              <a:lumMod val="5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B7000F2-4C04-B606-BE8C-7C225FAF414A}"/>
                </a:ext>
              </a:extLst>
            </p:cNvPr>
            <p:cNvSpPr/>
            <p:nvPr/>
          </p:nvSpPr>
          <p:spPr>
            <a:xfrm>
              <a:off x="8087961" y="1901640"/>
              <a:ext cx="51661" cy="65810"/>
            </a:xfrm>
            <a:custGeom>
              <a:avLst/>
              <a:gdLst>
                <a:gd name="connsiteX0" fmla="*/ 32436 w 51661"/>
                <a:gd name="connsiteY0" fmla="*/ 27987 h 65810"/>
                <a:gd name="connsiteX1" fmla="*/ 16726 w 51661"/>
                <a:gd name="connsiteY1" fmla="*/ 5362 h 65810"/>
                <a:gd name="connsiteX2" fmla="*/ 3060 w 51661"/>
                <a:gd name="connsiteY2" fmla="*/ 2751 h 65810"/>
                <a:gd name="connsiteX3" fmla="*/ 4976 w 51661"/>
                <a:gd name="connsiteY3" fmla="*/ 26247 h 65810"/>
                <a:gd name="connsiteX4" fmla="*/ 38184 w 51661"/>
                <a:gd name="connsiteY4" fmla="*/ 64645 h 65810"/>
                <a:gd name="connsiteX5" fmla="*/ 50445 w 51661"/>
                <a:gd name="connsiteY5" fmla="*/ 54855 h 65810"/>
                <a:gd name="connsiteX6" fmla="*/ 32436 w 51661"/>
                <a:gd name="connsiteY6" fmla="*/ 27987 h 6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61" h="65810">
                  <a:moveTo>
                    <a:pt x="32436" y="27987"/>
                  </a:moveTo>
                  <a:cubicBezTo>
                    <a:pt x="27583" y="21461"/>
                    <a:pt x="18131" y="13411"/>
                    <a:pt x="16726" y="5362"/>
                  </a:cubicBezTo>
                  <a:cubicBezTo>
                    <a:pt x="15832" y="140"/>
                    <a:pt x="6381" y="-2253"/>
                    <a:pt x="3060" y="2751"/>
                  </a:cubicBezTo>
                  <a:cubicBezTo>
                    <a:pt x="-2432" y="10909"/>
                    <a:pt x="250" y="18197"/>
                    <a:pt x="4976" y="26247"/>
                  </a:cubicBezTo>
                  <a:cubicBezTo>
                    <a:pt x="12767" y="39735"/>
                    <a:pt x="23879" y="55943"/>
                    <a:pt x="38184" y="64645"/>
                  </a:cubicBezTo>
                  <a:cubicBezTo>
                    <a:pt x="45081" y="68779"/>
                    <a:pt x="55171" y="61056"/>
                    <a:pt x="50445" y="54855"/>
                  </a:cubicBezTo>
                  <a:cubicBezTo>
                    <a:pt x="43676" y="46044"/>
                    <a:pt x="38822" y="36689"/>
                    <a:pt x="32436" y="2798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BAEDD4-E75F-2764-7171-586DC92CBE14}"/>
                </a:ext>
              </a:extLst>
            </p:cNvPr>
            <p:cNvSpPr/>
            <p:nvPr/>
          </p:nvSpPr>
          <p:spPr>
            <a:xfrm>
              <a:off x="7945910" y="1847568"/>
              <a:ext cx="59349" cy="72238"/>
            </a:xfrm>
            <a:custGeom>
              <a:avLst/>
              <a:gdLst>
                <a:gd name="connsiteX0" fmla="*/ 14834 w 59349"/>
                <a:gd name="connsiteY0" fmla="*/ 3631 h 72238"/>
                <a:gd name="connsiteX1" fmla="*/ 273 w 59349"/>
                <a:gd name="connsiteY1" fmla="*/ 5806 h 72238"/>
                <a:gd name="connsiteX2" fmla="*/ 13429 w 59349"/>
                <a:gd name="connsiteY2" fmla="*/ 36699 h 72238"/>
                <a:gd name="connsiteX3" fmla="*/ 46637 w 59349"/>
                <a:gd name="connsiteY3" fmla="*/ 71182 h 72238"/>
                <a:gd name="connsiteX4" fmla="*/ 58004 w 59349"/>
                <a:gd name="connsiteY4" fmla="*/ 61174 h 72238"/>
                <a:gd name="connsiteX5" fmla="*/ 14834 w 59349"/>
                <a:gd name="connsiteY5" fmla="*/ 3631 h 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49" h="72238">
                  <a:moveTo>
                    <a:pt x="14834" y="3631"/>
                  </a:moveTo>
                  <a:cubicBezTo>
                    <a:pt x="11513" y="-2243"/>
                    <a:pt x="1295" y="-611"/>
                    <a:pt x="273" y="5806"/>
                  </a:cubicBezTo>
                  <a:cubicBezTo>
                    <a:pt x="-1515" y="17446"/>
                    <a:pt x="5765" y="27453"/>
                    <a:pt x="13429" y="36699"/>
                  </a:cubicBezTo>
                  <a:cubicBezTo>
                    <a:pt x="23519" y="48883"/>
                    <a:pt x="32204" y="62588"/>
                    <a:pt x="46637" y="71182"/>
                  </a:cubicBezTo>
                  <a:cubicBezTo>
                    <a:pt x="53534" y="75207"/>
                    <a:pt x="62858" y="66831"/>
                    <a:pt x="58004" y="61174"/>
                  </a:cubicBezTo>
                  <a:cubicBezTo>
                    <a:pt x="42933" y="43552"/>
                    <a:pt x="25946" y="23102"/>
                    <a:pt x="14834" y="363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601749-64A9-A43F-6BD1-CB512858BD44}"/>
                </a:ext>
              </a:extLst>
            </p:cNvPr>
            <p:cNvSpPr/>
            <p:nvPr/>
          </p:nvSpPr>
          <p:spPr>
            <a:xfrm>
              <a:off x="7725283" y="1616483"/>
              <a:ext cx="46358" cy="56873"/>
            </a:xfrm>
            <a:custGeom>
              <a:avLst/>
              <a:gdLst>
                <a:gd name="connsiteX0" fmla="*/ 18843 w 46358"/>
                <a:gd name="connsiteY0" fmla="*/ 6936 h 56873"/>
                <a:gd name="connsiteX1" fmla="*/ 6454 w 46358"/>
                <a:gd name="connsiteY1" fmla="*/ 1715 h 56873"/>
                <a:gd name="connsiteX2" fmla="*/ 29061 w 46358"/>
                <a:gd name="connsiteY2" fmla="*/ 55016 h 56873"/>
                <a:gd name="connsiteX3" fmla="*/ 43877 w 46358"/>
                <a:gd name="connsiteY3" fmla="*/ 39895 h 56873"/>
                <a:gd name="connsiteX4" fmla="*/ 18843 w 46358"/>
                <a:gd name="connsiteY4" fmla="*/ 6936 h 5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8" h="56873">
                  <a:moveTo>
                    <a:pt x="18843" y="6936"/>
                  </a:moveTo>
                  <a:cubicBezTo>
                    <a:pt x="18716" y="1823"/>
                    <a:pt x="11435" y="-2528"/>
                    <a:pt x="6454" y="1715"/>
                  </a:cubicBezTo>
                  <a:cubicBezTo>
                    <a:pt x="-11938" y="17052"/>
                    <a:pt x="13223" y="45552"/>
                    <a:pt x="29061" y="55016"/>
                  </a:cubicBezTo>
                  <a:cubicBezTo>
                    <a:pt x="40428" y="61869"/>
                    <a:pt x="51413" y="48163"/>
                    <a:pt x="43877" y="39895"/>
                  </a:cubicBezTo>
                  <a:cubicBezTo>
                    <a:pt x="36469" y="31955"/>
                    <a:pt x="18971" y="17161"/>
                    <a:pt x="18843" y="693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E1DA4EC-A169-F075-F2DE-E159B171B49B}"/>
                </a:ext>
              </a:extLst>
            </p:cNvPr>
            <p:cNvSpPr/>
            <p:nvPr/>
          </p:nvSpPr>
          <p:spPr>
            <a:xfrm>
              <a:off x="7653894" y="1522056"/>
              <a:ext cx="38908" cy="61472"/>
            </a:xfrm>
            <a:custGeom>
              <a:avLst/>
              <a:gdLst>
                <a:gd name="connsiteX0" fmla="*/ 3380 w 38908"/>
                <a:gd name="connsiteY0" fmla="*/ 3354 h 61472"/>
                <a:gd name="connsiteX1" fmla="*/ 13854 w 38908"/>
                <a:gd name="connsiteY1" fmla="*/ 53392 h 61472"/>
                <a:gd name="connsiteX2" fmla="*/ 38760 w 38908"/>
                <a:gd name="connsiteY2" fmla="*/ 47953 h 61472"/>
                <a:gd name="connsiteX3" fmla="*/ 18707 w 38908"/>
                <a:gd name="connsiteY3" fmla="*/ 4116 h 61472"/>
                <a:gd name="connsiteX4" fmla="*/ 3380 w 38908"/>
                <a:gd name="connsiteY4" fmla="*/ 3354 h 6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08" h="61472">
                  <a:moveTo>
                    <a:pt x="3380" y="3354"/>
                  </a:moveTo>
                  <a:cubicBezTo>
                    <a:pt x="-7476" y="20868"/>
                    <a:pt x="11044" y="35988"/>
                    <a:pt x="13854" y="53392"/>
                  </a:cubicBezTo>
                  <a:cubicBezTo>
                    <a:pt x="16025" y="67316"/>
                    <a:pt x="41059" y="61768"/>
                    <a:pt x="38760" y="47953"/>
                  </a:cubicBezTo>
                  <a:cubicBezTo>
                    <a:pt x="36460" y="34139"/>
                    <a:pt x="27265" y="15864"/>
                    <a:pt x="18707" y="4116"/>
                  </a:cubicBezTo>
                  <a:cubicBezTo>
                    <a:pt x="15386" y="-235"/>
                    <a:pt x="6701" y="-2084"/>
                    <a:pt x="3380" y="335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C07F38-8C85-0FF1-96CF-68D6D1A71E81}"/>
                </a:ext>
              </a:extLst>
            </p:cNvPr>
            <p:cNvSpPr/>
            <p:nvPr/>
          </p:nvSpPr>
          <p:spPr>
            <a:xfrm>
              <a:off x="8655225" y="1166691"/>
              <a:ext cx="53670" cy="54328"/>
            </a:xfrm>
            <a:custGeom>
              <a:avLst/>
              <a:gdLst>
                <a:gd name="connsiteX0" fmla="*/ 11187 w 53670"/>
                <a:gd name="connsiteY0" fmla="*/ 732 h 54328"/>
                <a:gd name="connsiteX1" fmla="*/ 1225 w 53670"/>
                <a:gd name="connsiteY1" fmla="*/ 10849 h 54328"/>
                <a:gd name="connsiteX2" fmla="*/ 28940 w 53670"/>
                <a:gd name="connsiteY2" fmla="*/ 43591 h 54328"/>
                <a:gd name="connsiteX3" fmla="*/ 42479 w 53670"/>
                <a:gd name="connsiteY3" fmla="*/ 53707 h 54328"/>
                <a:gd name="connsiteX4" fmla="*/ 52569 w 53670"/>
                <a:gd name="connsiteY4" fmla="*/ 45440 h 54328"/>
                <a:gd name="connsiteX5" fmla="*/ 11187 w 53670"/>
                <a:gd name="connsiteY5" fmla="*/ 732 h 5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70" h="54328">
                  <a:moveTo>
                    <a:pt x="11187" y="732"/>
                  </a:moveTo>
                  <a:cubicBezTo>
                    <a:pt x="3524" y="-2422"/>
                    <a:pt x="-2735" y="5301"/>
                    <a:pt x="1225" y="10849"/>
                  </a:cubicBezTo>
                  <a:cubicBezTo>
                    <a:pt x="9399" y="22270"/>
                    <a:pt x="20000" y="32604"/>
                    <a:pt x="28940" y="43591"/>
                  </a:cubicBezTo>
                  <a:cubicBezTo>
                    <a:pt x="33027" y="48594"/>
                    <a:pt x="36093" y="51096"/>
                    <a:pt x="42479" y="53707"/>
                  </a:cubicBezTo>
                  <a:cubicBezTo>
                    <a:pt x="48482" y="56100"/>
                    <a:pt x="56656" y="51205"/>
                    <a:pt x="52569" y="45440"/>
                  </a:cubicBezTo>
                  <a:cubicBezTo>
                    <a:pt x="39797" y="27709"/>
                    <a:pt x="34816" y="10413"/>
                    <a:pt x="11187" y="73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5C50451-4714-9BB7-2F80-114BEEA6C7A6}"/>
                </a:ext>
              </a:extLst>
            </p:cNvPr>
            <p:cNvSpPr/>
            <p:nvPr/>
          </p:nvSpPr>
          <p:spPr>
            <a:xfrm>
              <a:off x="8752826" y="1188461"/>
              <a:ext cx="67151" cy="95142"/>
            </a:xfrm>
            <a:custGeom>
              <a:avLst/>
              <a:gdLst>
                <a:gd name="connsiteX0" fmla="*/ 47057 w 67151"/>
                <a:gd name="connsiteY0" fmla="*/ 45099 h 95142"/>
                <a:gd name="connsiteX1" fmla="*/ 13466 w 67151"/>
                <a:gd name="connsiteY1" fmla="*/ 3654 h 95142"/>
                <a:gd name="connsiteX2" fmla="*/ 566 w 67151"/>
                <a:gd name="connsiteY2" fmla="*/ 4525 h 95142"/>
                <a:gd name="connsiteX3" fmla="*/ 17297 w 67151"/>
                <a:gd name="connsiteY3" fmla="*/ 45642 h 95142"/>
                <a:gd name="connsiteX4" fmla="*/ 38244 w 67151"/>
                <a:gd name="connsiteY4" fmla="*/ 72184 h 95142"/>
                <a:gd name="connsiteX5" fmla="*/ 51016 w 67151"/>
                <a:gd name="connsiteY5" fmla="*/ 92961 h 95142"/>
                <a:gd name="connsiteX6" fmla="*/ 66726 w 67151"/>
                <a:gd name="connsiteY6" fmla="*/ 86543 h 95142"/>
                <a:gd name="connsiteX7" fmla="*/ 47057 w 67151"/>
                <a:gd name="connsiteY7" fmla="*/ 45099 h 9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151" h="95142">
                  <a:moveTo>
                    <a:pt x="47057" y="45099"/>
                  </a:moveTo>
                  <a:cubicBezTo>
                    <a:pt x="36328" y="31501"/>
                    <a:pt x="20235" y="19101"/>
                    <a:pt x="13466" y="3654"/>
                  </a:cubicBezTo>
                  <a:cubicBezTo>
                    <a:pt x="11167" y="-1458"/>
                    <a:pt x="1587" y="-1241"/>
                    <a:pt x="566" y="4525"/>
                  </a:cubicBezTo>
                  <a:cubicBezTo>
                    <a:pt x="-2372" y="20297"/>
                    <a:pt x="6569" y="33459"/>
                    <a:pt x="17297" y="45642"/>
                  </a:cubicBezTo>
                  <a:cubicBezTo>
                    <a:pt x="24961" y="54453"/>
                    <a:pt x="32624" y="62177"/>
                    <a:pt x="38244" y="72184"/>
                  </a:cubicBezTo>
                  <a:cubicBezTo>
                    <a:pt x="42331" y="79581"/>
                    <a:pt x="43991" y="87196"/>
                    <a:pt x="51016" y="92961"/>
                  </a:cubicBezTo>
                  <a:cubicBezTo>
                    <a:pt x="56636" y="97529"/>
                    <a:pt x="69664" y="94701"/>
                    <a:pt x="66726" y="86543"/>
                  </a:cubicBezTo>
                  <a:cubicBezTo>
                    <a:pt x="61234" y="71532"/>
                    <a:pt x="57785" y="58805"/>
                    <a:pt x="47057" y="450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413C743-AAAD-863B-A7CB-750A6B98561F}"/>
                </a:ext>
              </a:extLst>
            </p:cNvPr>
            <p:cNvSpPr/>
            <p:nvPr/>
          </p:nvSpPr>
          <p:spPr>
            <a:xfrm>
              <a:off x="8525794" y="684866"/>
              <a:ext cx="105134" cy="25283"/>
            </a:xfrm>
            <a:custGeom>
              <a:avLst/>
              <a:gdLst>
                <a:gd name="connsiteX0" fmla="*/ 46359 w 105134"/>
                <a:gd name="connsiteY0" fmla="*/ 454 h 25283"/>
                <a:gd name="connsiteX1" fmla="*/ 2040 w 105134"/>
                <a:gd name="connsiteY1" fmla="*/ 12419 h 25283"/>
                <a:gd name="connsiteX2" fmla="*/ 6765 w 105134"/>
                <a:gd name="connsiteY2" fmla="*/ 23080 h 25283"/>
                <a:gd name="connsiteX3" fmla="*/ 46359 w 105134"/>
                <a:gd name="connsiteY3" fmla="*/ 23732 h 25283"/>
                <a:gd name="connsiteX4" fmla="*/ 69988 w 105134"/>
                <a:gd name="connsiteY4" fmla="*/ 25146 h 25283"/>
                <a:gd name="connsiteX5" fmla="*/ 94383 w 105134"/>
                <a:gd name="connsiteY5" fmla="*/ 22209 h 25283"/>
                <a:gd name="connsiteX6" fmla="*/ 102302 w 105134"/>
                <a:gd name="connsiteY6" fmla="*/ 8177 h 25283"/>
                <a:gd name="connsiteX7" fmla="*/ 46359 w 105134"/>
                <a:gd name="connsiteY7" fmla="*/ 454 h 2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34" h="25283">
                  <a:moveTo>
                    <a:pt x="46359" y="454"/>
                  </a:moveTo>
                  <a:cubicBezTo>
                    <a:pt x="29628" y="-199"/>
                    <a:pt x="14429" y="2194"/>
                    <a:pt x="2040" y="12419"/>
                  </a:cubicBezTo>
                  <a:cubicBezTo>
                    <a:pt x="-2048" y="15792"/>
                    <a:pt x="251" y="23623"/>
                    <a:pt x="6765" y="23080"/>
                  </a:cubicBezTo>
                  <a:cubicBezTo>
                    <a:pt x="20304" y="21883"/>
                    <a:pt x="32948" y="22318"/>
                    <a:pt x="46359" y="23732"/>
                  </a:cubicBezTo>
                  <a:cubicBezTo>
                    <a:pt x="54023" y="24494"/>
                    <a:pt x="62197" y="25690"/>
                    <a:pt x="69988" y="25146"/>
                  </a:cubicBezTo>
                  <a:cubicBezTo>
                    <a:pt x="78035" y="24602"/>
                    <a:pt x="86209" y="21013"/>
                    <a:pt x="94383" y="22209"/>
                  </a:cubicBezTo>
                  <a:cubicBezTo>
                    <a:pt x="104345" y="23623"/>
                    <a:pt x="108305" y="13725"/>
                    <a:pt x="102302" y="8177"/>
                  </a:cubicBezTo>
                  <a:cubicBezTo>
                    <a:pt x="89530" y="-3788"/>
                    <a:pt x="63219" y="1107"/>
                    <a:pt x="46359" y="45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636D87-FB08-8B88-A0FA-2C14CF6547F2}"/>
                </a:ext>
              </a:extLst>
            </p:cNvPr>
            <p:cNvSpPr/>
            <p:nvPr/>
          </p:nvSpPr>
          <p:spPr>
            <a:xfrm>
              <a:off x="9204999" y="318111"/>
              <a:ext cx="63392" cy="168422"/>
            </a:xfrm>
            <a:custGeom>
              <a:avLst/>
              <a:gdLst>
                <a:gd name="connsiteX0" fmla="*/ 11899 w 63392"/>
                <a:gd name="connsiteY0" fmla="*/ 166406 h 168422"/>
                <a:gd name="connsiteX1" fmla="*/ 47917 w 63392"/>
                <a:gd name="connsiteY1" fmla="*/ 77099 h 168422"/>
                <a:gd name="connsiteX2" fmla="*/ 60689 w 63392"/>
                <a:gd name="connsiteY2" fmla="*/ 4871 h 168422"/>
                <a:gd name="connsiteX3" fmla="*/ 42552 w 63392"/>
                <a:gd name="connsiteY3" fmla="*/ 8569 h 168422"/>
                <a:gd name="connsiteX4" fmla="*/ 22244 w 63392"/>
                <a:gd name="connsiteY4" fmla="*/ 86672 h 168422"/>
                <a:gd name="connsiteX5" fmla="*/ 148 w 63392"/>
                <a:gd name="connsiteY5" fmla="*/ 161076 h 168422"/>
                <a:gd name="connsiteX6" fmla="*/ 11899 w 63392"/>
                <a:gd name="connsiteY6" fmla="*/ 166406 h 16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92" h="168422">
                  <a:moveTo>
                    <a:pt x="11899" y="166406"/>
                  </a:moveTo>
                  <a:cubicBezTo>
                    <a:pt x="32207" y="142475"/>
                    <a:pt x="39104" y="105708"/>
                    <a:pt x="47917" y="77099"/>
                  </a:cubicBezTo>
                  <a:cubicBezTo>
                    <a:pt x="54047" y="57411"/>
                    <a:pt x="69629" y="24669"/>
                    <a:pt x="60689" y="4871"/>
                  </a:cubicBezTo>
                  <a:cubicBezTo>
                    <a:pt x="56985" y="-3396"/>
                    <a:pt x="40509" y="-459"/>
                    <a:pt x="42552" y="8569"/>
                  </a:cubicBezTo>
                  <a:cubicBezTo>
                    <a:pt x="47917" y="31195"/>
                    <a:pt x="29269" y="66222"/>
                    <a:pt x="22244" y="86672"/>
                  </a:cubicBezTo>
                  <a:cubicBezTo>
                    <a:pt x="13559" y="111582"/>
                    <a:pt x="6790" y="135948"/>
                    <a:pt x="148" y="161076"/>
                  </a:cubicBezTo>
                  <a:cubicBezTo>
                    <a:pt x="-1257" y="166406"/>
                    <a:pt x="7684" y="171301"/>
                    <a:pt x="11899" y="16640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C5B9EF9-D62F-36E1-309E-0DB6040596B2}"/>
                </a:ext>
              </a:extLst>
            </p:cNvPr>
            <p:cNvSpPr/>
            <p:nvPr/>
          </p:nvSpPr>
          <p:spPr>
            <a:xfrm>
              <a:off x="9120194" y="229055"/>
              <a:ext cx="38636" cy="192988"/>
            </a:xfrm>
            <a:custGeom>
              <a:avLst/>
              <a:gdLst>
                <a:gd name="connsiteX0" fmla="*/ 10873 w 38636"/>
                <a:gd name="connsiteY0" fmla="*/ 190739 h 192988"/>
                <a:gd name="connsiteX1" fmla="*/ 26456 w 38636"/>
                <a:gd name="connsiteY1" fmla="*/ 109591 h 192988"/>
                <a:gd name="connsiteX2" fmla="*/ 37568 w 38636"/>
                <a:gd name="connsiteY2" fmla="*/ 6035 h 192988"/>
                <a:gd name="connsiteX3" fmla="*/ 19814 w 38636"/>
                <a:gd name="connsiteY3" fmla="*/ 6796 h 192988"/>
                <a:gd name="connsiteX4" fmla="*/ 5254 w 38636"/>
                <a:gd name="connsiteY4" fmla="*/ 106871 h 192988"/>
                <a:gd name="connsiteX5" fmla="*/ 783 w 38636"/>
                <a:gd name="connsiteY5" fmla="*/ 154951 h 192988"/>
                <a:gd name="connsiteX6" fmla="*/ 272 w 38636"/>
                <a:gd name="connsiteY6" fmla="*/ 186062 h 192988"/>
                <a:gd name="connsiteX7" fmla="*/ 10873 w 38636"/>
                <a:gd name="connsiteY7" fmla="*/ 190739 h 19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36" h="192988">
                  <a:moveTo>
                    <a:pt x="10873" y="190739"/>
                  </a:moveTo>
                  <a:cubicBezTo>
                    <a:pt x="26328" y="170398"/>
                    <a:pt x="24029" y="132543"/>
                    <a:pt x="26456" y="109591"/>
                  </a:cubicBezTo>
                  <a:cubicBezTo>
                    <a:pt x="30032" y="76305"/>
                    <a:pt x="42293" y="39429"/>
                    <a:pt x="37568" y="6035"/>
                  </a:cubicBezTo>
                  <a:cubicBezTo>
                    <a:pt x="36418" y="-2450"/>
                    <a:pt x="19303" y="-1797"/>
                    <a:pt x="19814" y="6796"/>
                  </a:cubicBezTo>
                  <a:cubicBezTo>
                    <a:pt x="21474" y="39864"/>
                    <a:pt x="9213" y="74129"/>
                    <a:pt x="5254" y="106871"/>
                  </a:cubicBezTo>
                  <a:cubicBezTo>
                    <a:pt x="3338" y="122753"/>
                    <a:pt x="1677" y="138961"/>
                    <a:pt x="783" y="154951"/>
                  </a:cubicBezTo>
                  <a:cubicBezTo>
                    <a:pt x="272" y="164632"/>
                    <a:pt x="3338" y="176924"/>
                    <a:pt x="272" y="186062"/>
                  </a:cubicBezTo>
                  <a:cubicBezTo>
                    <a:pt x="-1643" y="191609"/>
                    <a:pt x="7042" y="195743"/>
                    <a:pt x="10873" y="19073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6E6260-267A-4167-CFA8-AF7876638ECF}"/>
                </a:ext>
              </a:extLst>
            </p:cNvPr>
            <p:cNvSpPr/>
            <p:nvPr/>
          </p:nvSpPr>
          <p:spPr>
            <a:xfrm>
              <a:off x="9051677" y="304069"/>
              <a:ext cx="45602" cy="166591"/>
            </a:xfrm>
            <a:custGeom>
              <a:avLst/>
              <a:gdLst>
                <a:gd name="connsiteX0" fmla="*/ 15912 w 45602"/>
                <a:gd name="connsiteY0" fmla="*/ 162281 h 166591"/>
                <a:gd name="connsiteX1" fmla="*/ 45416 w 45602"/>
                <a:gd name="connsiteY1" fmla="*/ 12495 h 166591"/>
                <a:gd name="connsiteX2" fmla="*/ 23320 w 45602"/>
                <a:gd name="connsiteY2" fmla="*/ 6947 h 166591"/>
                <a:gd name="connsiteX3" fmla="*/ 7355 w 45602"/>
                <a:gd name="connsiteY3" fmla="*/ 95383 h 166591"/>
                <a:gd name="connsiteX4" fmla="*/ 2501 w 45602"/>
                <a:gd name="connsiteY4" fmla="*/ 162499 h 166591"/>
                <a:gd name="connsiteX5" fmla="*/ 15912 w 45602"/>
                <a:gd name="connsiteY5" fmla="*/ 162281 h 16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02" h="166591">
                  <a:moveTo>
                    <a:pt x="15912" y="162281"/>
                  </a:moveTo>
                  <a:cubicBezTo>
                    <a:pt x="23192" y="112788"/>
                    <a:pt x="35709" y="61771"/>
                    <a:pt x="45416" y="12495"/>
                  </a:cubicBezTo>
                  <a:cubicBezTo>
                    <a:pt x="47843" y="203"/>
                    <a:pt x="25747" y="-5454"/>
                    <a:pt x="23320" y="6947"/>
                  </a:cubicBezTo>
                  <a:cubicBezTo>
                    <a:pt x="17573" y="36426"/>
                    <a:pt x="12719" y="65904"/>
                    <a:pt x="7355" y="95383"/>
                  </a:cubicBezTo>
                  <a:cubicBezTo>
                    <a:pt x="3523" y="116377"/>
                    <a:pt x="-3885" y="141505"/>
                    <a:pt x="2501" y="162499"/>
                  </a:cubicBezTo>
                  <a:cubicBezTo>
                    <a:pt x="4034" y="167829"/>
                    <a:pt x="15018" y="168155"/>
                    <a:pt x="15912" y="16228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94F9F6C-236E-A929-7130-E8EB25A92FE2}"/>
                </a:ext>
              </a:extLst>
            </p:cNvPr>
            <p:cNvSpPr/>
            <p:nvPr/>
          </p:nvSpPr>
          <p:spPr>
            <a:xfrm>
              <a:off x="9012193" y="350830"/>
              <a:ext cx="32359" cy="185776"/>
            </a:xfrm>
            <a:custGeom>
              <a:avLst/>
              <a:gdLst>
                <a:gd name="connsiteX0" fmla="*/ 14525 w 32359"/>
                <a:gd name="connsiteY0" fmla="*/ 181331 h 185776"/>
                <a:gd name="connsiteX1" fmla="*/ 32279 w 32359"/>
                <a:gd name="connsiteY1" fmla="*/ 12073 h 185776"/>
                <a:gd name="connsiteX2" fmla="*/ 8011 w 32359"/>
                <a:gd name="connsiteY2" fmla="*/ 8375 h 185776"/>
                <a:gd name="connsiteX3" fmla="*/ 1242 w 32359"/>
                <a:gd name="connsiteY3" fmla="*/ 180570 h 185776"/>
                <a:gd name="connsiteX4" fmla="*/ 14525 w 32359"/>
                <a:gd name="connsiteY4" fmla="*/ 181331 h 18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9" h="185776">
                  <a:moveTo>
                    <a:pt x="14525" y="181331"/>
                  </a:moveTo>
                  <a:cubicBezTo>
                    <a:pt x="27170" y="125963"/>
                    <a:pt x="25637" y="68203"/>
                    <a:pt x="32279" y="12073"/>
                  </a:cubicBezTo>
                  <a:cubicBezTo>
                    <a:pt x="33939" y="-1306"/>
                    <a:pt x="9544" y="-5005"/>
                    <a:pt x="8011" y="8375"/>
                  </a:cubicBezTo>
                  <a:cubicBezTo>
                    <a:pt x="1625" y="65809"/>
                    <a:pt x="-2079" y="123026"/>
                    <a:pt x="1242" y="180570"/>
                  </a:cubicBezTo>
                  <a:cubicBezTo>
                    <a:pt x="1625" y="187096"/>
                    <a:pt x="12993" y="187640"/>
                    <a:pt x="14525" y="18133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46EA56-A2AA-B182-CC1D-2D8EDECE8DAD}"/>
                </a:ext>
              </a:extLst>
            </p:cNvPr>
            <p:cNvSpPr/>
            <p:nvPr/>
          </p:nvSpPr>
          <p:spPr>
            <a:xfrm>
              <a:off x="8978484" y="405625"/>
              <a:ext cx="24934" cy="196310"/>
            </a:xfrm>
            <a:custGeom>
              <a:avLst/>
              <a:gdLst>
                <a:gd name="connsiteX0" fmla="*/ 11450 w 24934"/>
                <a:gd name="connsiteY0" fmla="*/ 2965 h 196310"/>
                <a:gd name="connsiteX1" fmla="*/ 1233 w 24934"/>
                <a:gd name="connsiteY1" fmla="*/ 73888 h 196310"/>
                <a:gd name="connsiteX2" fmla="*/ 5958 w 24934"/>
                <a:gd name="connsiteY2" fmla="*/ 191585 h 196310"/>
                <a:gd name="connsiteX3" fmla="*/ 18731 w 24934"/>
                <a:gd name="connsiteY3" fmla="*/ 191803 h 196310"/>
                <a:gd name="connsiteX4" fmla="*/ 20263 w 24934"/>
                <a:gd name="connsiteY4" fmla="*/ 93359 h 196310"/>
                <a:gd name="connsiteX5" fmla="*/ 23712 w 24934"/>
                <a:gd name="connsiteY5" fmla="*/ 44626 h 196310"/>
                <a:gd name="connsiteX6" fmla="*/ 24734 w 24934"/>
                <a:gd name="connsiteY6" fmla="*/ 8947 h 196310"/>
                <a:gd name="connsiteX7" fmla="*/ 11450 w 24934"/>
                <a:gd name="connsiteY7" fmla="*/ 2965 h 1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196310">
                  <a:moveTo>
                    <a:pt x="11450" y="2965"/>
                  </a:moveTo>
                  <a:cubicBezTo>
                    <a:pt x="-683" y="22001"/>
                    <a:pt x="2255" y="52676"/>
                    <a:pt x="1233" y="73888"/>
                  </a:cubicBezTo>
                  <a:cubicBezTo>
                    <a:pt x="-683" y="112721"/>
                    <a:pt x="-1194" y="153078"/>
                    <a:pt x="5958" y="191585"/>
                  </a:cubicBezTo>
                  <a:cubicBezTo>
                    <a:pt x="6980" y="197459"/>
                    <a:pt x="18348" y="198220"/>
                    <a:pt x="18731" y="191803"/>
                  </a:cubicBezTo>
                  <a:cubicBezTo>
                    <a:pt x="20519" y="159061"/>
                    <a:pt x="20136" y="126101"/>
                    <a:pt x="20263" y="93359"/>
                  </a:cubicBezTo>
                  <a:cubicBezTo>
                    <a:pt x="20391" y="76933"/>
                    <a:pt x="22946" y="60943"/>
                    <a:pt x="23712" y="44626"/>
                  </a:cubicBezTo>
                  <a:cubicBezTo>
                    <a:pt x="24350" y="32878"/>
                    <a:pt x="21541" y="20478"/>
                    <a:pt x="24734" y="8947"/>
                  </a:cubicBezTo>
                  <a:cubicBezTo>
                    <a:pt x="26522" y="2421"/>
                    <a:pt x="15921" y="-3888"/>
                    <a:pt x="11450" y="296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C971E4-CA31-6A64-CB94-92D2F4A11817}"/>
                </a:ext>
              </a:extLst>
            </p:cNvPr>
            <p:cNvSpPr/>
            <p:nvPr/>
          </p:nvSpPr>
          <p:spPr>
            <a:xfrm>
              <a:off x="8986089" y="626066"/>
              <a:ext cx="30664" cy="99427"/>
            </a:xfrm>
            <a:custGeom>
              <a:avLst/>
              <a:gdLst>
                <a:gd name="connsiteX0" fmla="*/ 3590 w 30664"/>
                <a:gd name="connsiteY0" fmla="*/ 3125 h 99427"/>
                <a:gd name="connsiteX1" fmla="*/ 1674 w 30664"/>
                <a:gd name="connsiteY1" fmla="*/ 5192 h 99427"/>
                <a:gd name="connsiteX2" fmla="*/ 2568 w 30664"/>
                <a:gd name="connsiteY2" fmla="*/ 13894 h 99427"/>
                <a:gd name="connsiteX3" fmla="*/ 12275 w 30664"/>
                <a:gd name="connsiteY3" fmla="*/ 95369 h 99427"/>
                <a:gd name="connsiteX4" fmla="*/ 28623 w 30664"/>
                <a:gd name="connsiteY4" fmla="*/ 94390 h 99427"/>
                <a:gd name="connsiteX5" fmla="*/ 27346 w 30664"/>
                <a:gd name="connsiteY5" fmla="*/ 36629 h 99427"/>
                <a:gd name="connsiteX6" fmla="*/ 17895 w 30664"/>
                <a:gd name="connsiteY6" fmla="*/ 2690 h 99427"/>
                <a:gd name="connsiteX7" fmla="*/ 3590 w 30664"/>
                <a:gd name="connsiteY7" fmla="*/ 3125 h 9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64" h="99427">
                  <a:moveTo>
                    <a:pt x="3590" y="3125"/>
                  </a:moveTo>
                  <a:cubicBezTo>
                    <a:pt x="2951" y="3778"/>
                    <a:pt x="2312" y="4539"/>
                    <a:pt x="1674" y="5192"/>
                  </a:cubicBezTo>
                  <a:cubicBezTo>
                    <a:pt x="-1136" y="8347"/>
                    <a:pt x="-114" y="11719"/>
                    <a:pt x="2568" y="13894"/>
                  </a:cubicBezTo>
                  <a:cubicBezTo>
                    <a:pt x="7677" y="40980"/>
                    <a:pt x="269" y="68718"/>
                    <a:pt x="12275" y="95369"/>
                  </a:cubicBezTo>
                  <a:cubicBezTo>
                    <a:pt x="14957" y="101243"/>
                    <a:pt x="26963" y="100590"/>
                    <a:pt x="28623" y="94390"/>
                  </a:cubicBezTo>
                  <a:cubicBezTo>
                    <a:pt x="33604" y="75462"/>
                    <a:pt x="27985" y="55883"/>
                    <a:pt x="27346" y="36629"/>
                  </a:cubicBezTo>
                  <a:cubicBezTo>
                    <a:pt x="26963" y="24228"/>
                    <a:pt x="26963" y="13024"/>
                    <a:pt x="17895" y="2690"/>
                  </a:cubicBezTo>
                  <a:cubicBezTo>
                    <a:pt x="14446" y="-1226"/>
                    <a:pt x="7038" y="-682"/>
                    <a:pt x="3590" y="312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58C1B-3872-F02A-E8EF-AFF5D3301DCB}"/>
                </a:ext>
              </a:extLst>
            </p:cNvPr>
            <p:cNvSpPr/>
            <p:nvPr/>
          </p:nvSpPr>
          <p:spPr>
            <a:xfrm>
              <a:off x="9028240" y="559128"/>
              <a:ext cx="23158" cy="67636"/>
            </a:xfrm>
            <a:custGeom>
              <a:avLst/>
              <a:gdLst>
                <a:gd name="connsiteX0" fmla="*/ 5375 w 23158"/>
                <a:gd name="connsiteY0" fmla="*/ 4361 h 67636"/>
                <a:gd name="connsiteX1" fmla="*/ 6908 w 23158"/>
                <a:gd name="connsiteY1" fmla="*/ 64297 h 67636"/>
                <a:gd name="connsiteX2" fmla="*/ 20446 w 23158"/>
                <a:gd name="connsiteY2" fmla="*/ 63427 h 67636"/>
                <a:gd name="connsiteX3" fmla="*/ 20446 w 23158"/>
                <a:gd name="connsiteY3" fmla="*/ 10452 h 67636"/>
                <a:gd name="connsiteX4" fmla="*/ 18275 w 23158"/>
                <a:gd name="connsiteY4" fmla="*/ 2185 h 67636"/>
                <a:gd name="connsiteX5" fmla="*/ 16487 w 23158"/>
                <a:gd name="connsiteY5" fmla="*/ 1098 h 67636"/>
                <a:gd name="connsiteX6" fmla="*/ 5375 w 23158"/>
                <a:gd name="connsiteY6" fmla="*/ 4361 h 6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58" h="67636">
                  <a:moveTo>
                    <a:pt x="5375" y="4361"/>
                  </a:moveTo>
                  <a:cubicBezTo>
                    <a:pt x="-2799" y="22418"/>
                    <a:pt x="-1139" y="46349"/>
                    <a:pt x="6908" y="64297"/>
                  </a:cubicBezTo>
                  <a:cubicBezTo>
                    <a:pt x="9079" y="69192"/>
                    <a:pt x="19169" y="68540"/>
                    <a:pt x="20446" y="63427"/>
                  </a:cubicBezTo>
                  <a:cubicBezTo>
                    <a:pt x="24789" y="46675"/>
                    <a:pt x="23256" y="27639"/>
                    <a:pt x="20446" y="10452"/>
                  </a:cubicBezTo>
                  <a:cubicBezTo>
                    <a:pt x="21979" y="7842"/>
                    <a:pt x="21596" y="4143"/>
                    <a:pt x="18275" y="2185"/>
                  </a:cubicBezTo>
                  <a:cubicBezTo>
                    <a:pt x="17636" y="1859"/>
                    <a:pt x="16998" y="1424"/>
                    <a:pt x="16487" y="1098"/>
                  </a:cubicBezTo>
                  <a:cubicBezTo>
                    <a:pt x="12400" y="-1404"/>
                    <a:pt x="7035" y="662"/>
                    <a:pt x="5375" y="436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5D4EDC4-97DE-5E9D-1E5E-5F413CB02C9C}"/>
                </a:ext>
              </a:extLst>
            </p:cNvPr>
            <p:cNvSpPr/>
            <p:nvPr/>
          </p:nvSpPr>
          <p:spPr>
            <a:xfrm>
              <a:off x="9076549" y="468765"/>
              <a:ext cx="24539" cy="71515"/>
            </a:xfrm>
            <a:custGeom>
              <a:avLst/>
              <a:gdLst>
                <a:gd name="connsiteX0" fmla="*/ 9688 w 24539"/>
                <a:gd name="connsiteY0" fmla="*/ 3895 h 71515"/>
                <a:gd name="connsiteX1" fmla="*/ 3430 w 24539"/>
                <a:gd name="connsiteY1" fmla="*/ 67421 h 71515"/>
                <a:gd name="connsiteX2" fmla="*/ 16841 w 24539"/>
                <a:gd name="connsiteY2" fmla="*/ 67203 h 71515"/>
                <a:gd name="connsiteX3" fmla="*/ 20800 w 24539"/>
                <a:gd name="connsiteY3" fmla="*/ 34679 h 71515"/>
                <a:gd name="connsiteX4" fmla="*/ 24504 w 24539"/>
                <a:gd name="connsiteY4" fmla="*/ 5526 h 71515"/>
                <a:gd name="connsiteX5" fmla="*/ 9688 w 24539"/>
                <a:gd name="connsiteY5" fmla="*/ 3895 h 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9" h="71515">
                  <a:moveTo>
                    <a:pt x="9688" y="3895"/>
                  </a:moveTo>
                  <a:cubicBezTo>
                    <a:pt x="1514" y="25106"/>
                    <a:pt x="-3850" y="45230"/>
                    <a:pt x="3430" y="67421"/>
                  </a:cubicBezTo>
                  <a:cubicBezTo>
                    <a:pt x="5346" y="73077"/>
                    <a:pt x="15180" y="72751"/>
                    <a:pt x="16841" y="67203"/>
                  </a:cubicBezTo>
                  <a:cubicBezTo>
                    <a:pt x="20161" y="56434"/>
                    <a:pt x="19523" y="45665"/>
                    <a:pt x="20800" y="34679"/>
                  </a:cubicBezTo>
                  <a:cubicBezTo>
                    <a:pt x="22077" y="24780"/>
                    <a:pt x="24887" y="15643"/>
                    <a:pt x="24504" y="5526"/>
                  </a:cubicBezTo>
                  <a:cubicBezTo>
                    <a:pt x="24249" y="-892"/>
                    <a:pt x="11987" y="-2088"/>
                    <a:pt x="9688" y="389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23BAE1-5D5D-C384-0EF8-56CFA334BA12}"/>
                </a:ext>
              </a:extLst>
            </p:cNvPr>
            <p:cNvSpPr/>
            <p:nvPr/>
          </p:nvSpPr>
          <p:spPr>
            <a:xfrm>
              <a:off x="8709613" y="661411"/>
              <a:ext cx="76350" cy="50197"/>
            </a:xfrm>
            <a:custGeom>
              <a:avLst/>
              <a:gdLst>
                <a:gd name="connsiteX0" fmla="*/ 4823 w 76350"/>
                <a:gd name="connsiteY0" fmla="*/ 1284 h 50197"/>
                <a:gd name="connsiteX1" fmla="*/ 4568 w 76350"/>
                <a:gd name="connsiteY1" fmla="*/ 13684 h 50197"/>
                <a:gd name="connsiteX2" fmla="*/ 64853 w 76350"/>
                <a:gd name="connsiteY2" fmla="*/ 49472 h 50197"/>
                <a:gd name="connsiteX3" fmla="*/ 74943 w 76350"/>
                <a:gd name="connsiteY3" fmla="*/ 39356 h 50197"/>
                <a:gd name="connsiteX4" fmla="*/ 4823 w 76350"/>
                <a:gd name="connsiteY4" fmla="*/ 1284 h 5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50" h="50197">
                  <a:moveTo>
                    <a:pt x="4823" y="1284"/>
                  </a:moveTo>
                  <a:cubicBezTo>
                    <a:pt x="-1946" y="3350"/>
                    <a:pt x="-1179" y="11074"/>
                    <a:pt x="4568" y="13684"/>
                  </a:cubicBezTo>
                  <a:cubicBezTo>
                    <a:pt x="26026" y="23583"/>
                    <a:pt x="43140" y="39682"/>
                    <a:pt x="64853" y="49472"/>
                  </a:cubicBezTo>
                  <a:cubicBezTo>
                    <a:pt x="72006" y="52627"/>
                    <a:pt x="79541" y="44795"/>
                    <a:pt x="74943" y="39356"/>
                  </a:cubicBezTo>
                  <a:cubicBezTo>
                    <a:pt x="61916" y="24236"/>
                    <a:pt x="30496" y="-6657"/>
                    <a:pt x="4823" y="128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6B3D12-4496-40F6-A6AF-0871F8D4BB3A}"/>
                </a:ext>
              </a:extLst>
            </p:cNvPr>
            <p:cNvSpPr/>
            <p:nvPr/>
          </p:nvSpPr>
          <p:spPr>
            <a:xfrm>
              <a:off x="8718978" y="589678"/>
              <a:ext cx="151464" cy="133924"/>
            </a:xfrm>
            <a:custGeom>
              <a:avLst/>
              <a:gdLst>
                <a:gd name="connsiteX0" fmla="*/ 89973 w 151464"/>
                <a:gd name="connsiteY0" fmla="*/ 49194 h 133924"/>
                <a:gd name="connsiteX1" fmla="*/ 39523 w 151464"/>
                <a:gd name="connsiteY1" fmla="*/ 680 h 133924"/>
                <a:gd name="connsiteX2" fmla="*/ 29305 w 151464"/>
                <a:gd name="connsiteY2" fmla="*/ 8838 h 133924"/>
                <a:gd name="connsiteX3" fmla="*/ 48591 w 151464"/>
                <a:gd name="connsiteY3" fmla="*/ 34292 h 133924"/>
                <a:gd name="connsiteX4" fmla="*/ 9636 w 151464"/>
                <a:gd name="connsiteY4" fmla="*/ 15473 h 133924"/>
                <a:gd name="connsiteX5" fmla="*/ 695 w 151464"/>
                <a:gd name="connsiteY5" fmla="*/ 24611 h 133924"/>
                <a:gd name="connsiteX6" fmla="*/ 32881 w 151464"/>
                <a:gd name="connsiteY6" fmla="*/ 48215 h 133924"/>
                <a:gd name="connsiteX7" fmla="*/ 81799 w 151464"/>
                <a:gd name="connsiteY7" fmla="*/ 78999 h 133924"/>
                <a:gd name="connsiteX8" fmla="*/ 84737 w 151464"/>
                <a:gd name="connsiteY8" fmla="*/ 78564 h 133924"/>
                <a:gd name="connsiteX9" fmla="*/ 144383 w 151464"/>
                <a:gd name="connsiteY9" fmla="*/ 133388 h 133924"/>
                <a:gd name="connsiteX10" fmla="*/ 150642 w 151464"/>
                <a:gd name="connsiteY10" fmla="*/ 126862 h 133924"/>
                <a:gd name="connsiteX11" fmla="*/ 89973 w 151464"/>
                <a:gd name="connsiteY11" fmla="*/ 49194 h 13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464" h="133924">
                  <a:moveTo>
                    <a:pt x="89973" y="49194"/>
                  </a:moveTo>
                  <a:cubicBezTo>
                    <a:pt x="78861" y="32769"/>
                    <a:pt x="59831" y="9055"/>
                    <a:pt x="39523" y="680"/>
                  </a:cubicBezTo>
                  <a:cubicBezTo>
                    <a:pt x="33265" y="-1822"/>
                    <a:pt x="25729" y="2964"/>
                    <a:pt x="29305" y="8838"/>
                  </a:cubicBezTo>
                  <a:cubicBezTo>
                    <a:pt x="34925" y="17866"/>
                    <a:pt x="41566" y="26134"/>
                    <a:pt x="48591" y="34292"/>
                  </a:cubicBezTo>
                  <a:cubicBezTo>
                    <a:pt x="37479" y="25590"/>
                    <a:pt x="25218" y="18302"/>
                    <a:pt x="9636" y="15473"/>
                  </a:cubicBezTo>
                  <a:cubicBezTo>
                    <a:pt x="4144" y="14494"/>
                    <a:pt x="-2115" y="19933"/>
                    <a:pt x="695" y="24611"/>
                  </a:cubicBezTo>
                  <a:cubicBezTo>
                    <a:pt x="7848" y="36359"/>
                    <a:pt x="21259" y="40057"/>
                    <a:pt x="32881" y="48215"/>
                  </a:cubicBezTo>
                  <a:cubicBezTo>
                    <a:pt x="48591" y="59311"/>
                    <a:pt x="62385" y="72473"/>
                    <a:pt x="81799" y="78999"/>
                  </a:cubicBezTo>
                  <a:cubicBezTo>
                    <a:pt x="82693" y="79326"/>
                    <a:pt x="83715" y="78673"/>
                    <a:pt x="84737" y="78564"/>
                  </a:cubicBezTo>
                  <a:cubicBezTo>
                    <a:pt x="100447" y="100102"/>
                    <a:pt x="118328" y="120335"/>
                    <a:pt x="144383" y="133388"/>
                  </a:cubicBezTo>
                  <a:cubicBezTo>
                    <a:pt x="148981" y="135673"/>
                    <a:pt x="153324" y="130125"/>
                    <a:pt x="150642" y="126862"/>
                  </a:cubicBezTo>
                  <a:cubicBezTo>
                    <a:pt x="128801" y="100755"/>
                    <a:pt x="108749" y="76824"/>
                    <a:pt x="89973" y="4919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D147D1-C7C1-8C83-875F-707681C1B0CC}"/>
                </a:ext>
              </a:extLst>
            </p:cNvPr>
            <p:cNvSpPr/>
            <p:nvPr/>
          </p:nvSpPr>
          <p:spPr>
            <a:xfrm>
              <a:off x="8779090" y="562746"/>
              <a:ext cx="71134" cy="73000"/>
            </a:xfrm>
            <a:custGeom>
              <a:avLst/>
              <a:gdLst>
                <a:gd name="connsiteX0" fmla="*/ 868 w 71134"/>
                <a:gd name="connsiteY0" fmla="*/ 4115 h 73000"/>
                <a:gd name="connsiteX1" fmla="*/ 19388 w 71134"/>
                <a:gd name="connsiteY1" fmla="*/ 38598 h 73000"/>
                <a:gd name="connsiteX2" fmla="*/ 60387 w 71134"/>
                <a:gd name="connsiteY2" fmla="*/ 72319 h 73000"/>
                <a:gd name="connsiteX3" fmla="*/ 69966 w 71134"/>
                <a:gd name="connsiteY3" fmla="*/ 62202 h 73000"/>
                <a:gd name="connsiteX4" fmla="*/ 13896 w 71134"/>
                <a:gd name="connsiteY4" fmla="*/ 2375 h 73000"/>
                <a:gd name="connsiteX5" fmla="*/ 868 w 71134"/>
                <a:gd name="connsiteY5" fmla="*/ 4115 h 7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134" h="73000">
                  <a:moveTo>
                    <a:pt x="868" y="4115"/>
                  </a:moveTo>
                  <a:cubicBezTo>
                    <a:pt x="-3602" y="17821"/>
                    <a:pt x="10192" y="28373"/>
                    <a:pt x="19388" y="38598"/>
                  </a:cubicBezTo>
                  <a:cubicBezTo>
                    <a:pt x="31011" y="51542"/>
                    <a:pt x="42889" y="65248"/>
                    <a:pt x="60387" y="72319"/>
                  </a:cubicBezTo>
                  <a:cubicBezTo>
                    <a:pt x="68050" y="75365"/>
                    <a:pt x="73670" y="67533"/>
                    <a:pt x="69966" y="62202"/>
                  </a:cubicBezTo>
                  <a:cubicBezTo>
                    <a:pt x="54895" y="40664"/>
                    <a:pt x="31905" y="22281"/>
                    <a:pt x="13896" y="2375"/>
                  </a:cubicBezTo>
                  <a:cubicBezTo>
                    <a:pt x="10575" y="-1324"/>
                    <a:pt x="2401" y="-671"/>
                    <a:pt x="868" y="411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94F0BD4-DC77-70B6-8FB1-0E1EA54BA6FD}"/>
                </a:ext>
              </a:extLst>
            </p:cNvPr>
            <p:cNvSpPr/>
            <p:nvPr/>
          </p:nvSpPr>
          <p:spPr>
            <a:xfrm>
              <a:off x="8725351" y="531839"/>
              <a:ext cx="28950" cy="24043"/>
            </a:xfrm>
            <a:custGeom>
              <a:avLst/>
              <a:gdLst>
                <a:gd name="connsiteX0" fmla="*/ 15013 w 28950"/>
                <a:gd name="connsiteY0" fmla="*/ 22621 h 24043"/>
                <a:gd name="connsiteX1" fmla="*/ 26380 w 28950"/>
                <a:gd name="connsiteY1" fmla="*/ 9350 h 24043"/>
                <a:gd name="connsiteX2" fmla="*/ 9649 w 28950"/>
                <a:gd name="connsiteY2" fmla="*/ 322 h 24043"/>
                <a:gd name="connsiteX3" fmla="*/ 708 w 28950"/>
                <a:gd name="connsiteY3" fmla="*/ 9133 h 24043"/>
                <a:gd name="connsiteX4" fmla="*/ 15013 w 28950"/>
                <a:gd name="connsiteY4" fmla="*/ 22621 h 2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0" h="24043">
                  <a:moveTo>
                    <a:pt x="15013" y="22621"/>
                  </a:moveTo>
                  <a:cubicBezTo>
                    <a:pt x="24464" y="28278"/>
                    <a:pt x="33533" y="15660"/>
                    <a:pt x="26380" y="9350"/>
                  </a:cubicBezTo>
                  <a:cubicBezTo>
                    <a:pt x="20122" y="3803"/>
                    <a:pt x="18589" y="2715"/>
                    <a:pt x="9649" y="322"/>
                  </a:cubicBezTo>
                  <a:cubicBezTo>
                    <a:pt x="3390" y="-1419"/>
                    <a:pt x="-1974" y="4238"/>
                    <a:pt x="708" y="9133"/>
                  </a:cubicBezTo>
                  <a:cubicBezTo>
                    <a:pt x="5051" y="16639"/>
                    <a:pt x="6328" y="17509"/>
                    <a:pt x="15013" y="2262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9527811-B6C3-471A-1584-427702BAF746}"/>
                </a:ext>
              </a:extLst>
            </p:cNvPr>
            <p:cNvSpPr/>
            <p:nvPr/>
          </p:nvSpPr>
          <p:spPr>
            <a:xfrm>
              <a:off x="8771984" y="534472"/>
              <a:ext cx="34633" cy="27323"/>
            </a:xfrm>
            <a:custGeom>
              <a:avLst/>
              <a:gdLst>
                <a:gd name="connsiteX0" fmla="*/ 25855 w 34633"/>
                <a:gd name="connsiteY0" fmla="*/ 26733 h 27323"/>
                <a:gd name="connsiteX1" fmla="*/ 33518 w 34633"/>
                <a:gd name="connsiteY1" fmla="*/ 18357 h 27323"/>
                <a:gd name="connsiteX2" fmla="*/ 10145 w 34633"/>
                <a:gd name="connsiteY2" fmla="*/ 627 h 27323"/>
                <a:gd name="connsiteX3" fmla="*/ 1204 w 34633"/>
                <a:gd name="connsiteY3" fmla="*/ 8894 h 27323"/>
                <a:gd name="connsiteX4" fmla="*/ 25855 w 34633"/>
                <a:gd name="connsiteY4" fmla="*/ 26733 h 2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33" h="27323">
                  <a:moveTo>
                    <a:pt x="25855" y="26733"/>
                  </a:moveTo>
                  <a:cubicBezTo>
                    <a:pt x="31858" y="29344"/>
                    <a:pt x="36967" y="22708"/>
                    <a:pt x="33518" y="18357"/>
                  </a:cubicBezTo>
                  <a:cubicBezTo>
                    <a:pt x="26749" y="9981"/>
                    <a:pt x="20363" y="5195"/>
                    <a:pt x="10145" y="627"/>
                  </a:cubicBezTo>
                  <a:cubicBezTo>
                    <a:pt x="4270" y="-1984"/>
                    <a:pt x="-2883" y="4107"/>
                    <a:pt x="1204" y="8894"/>
                  </a:cubicBezTo>
                  <a:cubicBezTo>
                    <a:pt x="8485" y="17487"/>
                    <a:pt x="14488" y="21838"/>
                    <a:pt x="25855" y="2673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5DCFD37-6375-BCFE-ED16-4285AE136844}"/>
                </a:ext>
              </a:extLst>
            </p:cNvPr>
            <p:cNvSpPr/>
            <p:nvPr/>
          </p:nvSpPr>
          <p:spPr>
            <a:xfrm>
              <a:off x="8874536" y="736795"/>
              <a:ext cx="46671" cy="63304"/>
            </a:xfrm>
            <a:custGeom>
              <a:avLst/>
              <a:gdLst>
                <a:gd name="connsiteX0" fmla="*/ 16924 w 46671"/>
                <a:gd name="connsiteY0" fmla="*/ 4981 h 63304"/>
                <a:gd name="connsiteX1" fmla="*/ 5045 w 46671"/>
                <a:gd name="connsiteY1" fmla="*/ 1391 h 63304"/>
                <a:gd name="connsiteX2" fmla="*/ 2363 w 46671"/>
                <a:gd name="connsiteY2" fmla="*/ 3240 h 63304"/>
                <a:gd name="connsiteX3" fmla="*/ 447 w 46671"/>
                <a:gd name="connsiteY3" fmla="*/ 10202 h 63304"/>
                <a:gd name="connsiteX4" fmla="*/ 25225 w 46671"/>
                <a:gd name="connsiteY4" fmla="*/ 56976 h 63304"/>
                <a:gd name="connsiteX5" fmla="*/ 41574 w 46671"/>
                <a:gd name="connsiteY5" fmla="*/ 60457 h 63304"/>
                <a:gd name="connsiteX6" fmla="*/ 16924 w 46671"/>
                <a:gd name="connsiteY6" fmla="*/ 4981 h 6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1" h="63304">
                  <a:moveTo>
                    <a:pt x="16924" y="4981"/>
                  </a:moveTo>
                  <a:cubicBezTo>
                    <a:pt x="16796" y="-23"/>
                    <a:pt x="8877" y="-1329"/>
                    <a:pt x="5045" y="1391"/>
                  </a:cubicBezTo>
                  <a:cubicBezTo>
                    <a:pt x="4151" y="2044"/>
                    <a:pt x="3257" y="2587"/>
                    <a:pt x="2363" y="3240"/>
                  </a:cubicBezTo>
                  <a:cubicBezTo>
                    <a:pt x="192" y="4763"/>
                    <a:pt x="-574" y="8135"/>
                    <a:pt x="447" y="10202"/>
                  </a:cubicBezTo>
                  <a:cubicBezTo>
                    <a:pt x="6833" y="24669"/>
                    <a:pt x="24587" y="41204"/>
                    <a:pt x="25225" y="56976"/>
                  </a:cubicBezTo>
                  <a:cubicBezTo>
                    <a:pt x="25481" y="63938"/>
                    <a:pt x="37231" y="65243"/>
                    <a:pt x="41574" y="60457"/>
                  </a:cubicBezTo>
                  <a:cubicBezTo>
                    <a:pt x="56901" y="43379"/>
                    <a:pt x="34421" y="17055"/>
                    <a:pt x="16924" y="498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36A381-19FD-72F1-9647-33031F740C3F}"/>
                </a:ext>
              </a:extLst>
            </p:cNvPr>
            <p:cNvSpPr/>
            <p:nvPr/>
          </p:nvSpPr>
          <p:spPr>
            <a:xfrm>
              <a:off x="8858854" y="676904"/>
              <a:ext cx="21586" cy="26272"/>
            </a:xfrm>
            <a:custGeom>
              <a:avLst/>
              <a:gdLst>
                <a:gd name="connsiteX0" fmla="*/ 20855 w 21586"/>
                <a:gd name="connsiteY0" fmla="*/ 17336 h 26272"/>
                <a:gd name="connsiteX1" fmla="*/ 11276 w 21586"/>
                <a:gd name="connsiteY1" fmla="*/ 1999 h 26272"/>
                <a:gd name="connsiteX2" fmla="*/ 36 w 21586"/>
                <a:gd name="connsiteY2" fmla="*/ 6132 h 26272"/>
                <a:gd name="connsiteX3" fmla="*/ 5656 w 21586"/>
                <a:gd name="connsiteY3" fmla="*/ 22014 h 26272"/>
                <a:gd name="connsiteX4" fmla="*/ 20855 w 21586"/>
                <a:gd name="connsiteY4" fmla="*/ 17336 h 2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86" h="26272">
                  <a:moveTo>
                    <a:pt x="20855" y="17336"/>
                  </a:moveTo>
                  <a:cubicBezTo>
                    <a:pt x="17918" y="11571"/>
                    <a:pt x="16002" y="6894"/>
                    <a:pt x="11276" y="1999"/>
                  </a:cubicBezTo>
                  <a:cubicBezTo>
                    <a:pt x="7317" y="-2244"/>
                    <a:pt x="-602" y="802"/>
                    <a:pt x="36" y="6132"/>
                  </a:cubicBezTo>
                  <a:cubicBezTo>
                    <a:pt x="803" y="12006"/>
                    <a:pt x="2846" y="16575"/>
                    <a:pt x="5656" y="22014"/>
                  </a:cubicBezTo>
                  <a:cubicBezTo>
                    <a:pt x="9871" y="30172"/>
                    <a:pt x="25070" y="25495"/>
                    <a:pt x="20855" y="1733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BBB9554-45DC-4BBB-C1B3-A0D88DD1B86D}"/>
                </a:ext>
              </a:extLst>
            </p:cNvPr>
            <p:cNvSpPr/>
            <p:nvPr/>
          </p:nvSpPr>
          <p:spPr>
            <a:xfrm>
              <a:off x="9696752" y="838414"/>
              <a:ext cx="1660" cy="282"/>
            </a:xfrm>
            <a:custGeom>
              <a:avLst/>
              <a:gdLst>
                <a:gd name="connsiteX0" fmla="*/ 0 w 1660"/>
                <a:gd name="connsiteY0" fmla="*/ 283 h 282"/>
                <a:gd name="connsiteX1" fmla="*/ 1660 w 1660"/>
                <a:gd name="connsiteY1" fmla="*/ 65 h 282"/>
                <a:gd name="connsiteX2" fmla="*/ 0 w 1660"/>
                <a:gd name="connsiteY2" fmla="*/ 283 h 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" h="282">
                  <a:moveTo>
                    <a:pt x="0" y="283"/>
                  </a:moveTo>
                  <a:cubicBezTo>
                    <a:pt x="511" y="174"/>
                    <a:pt x="1149" y="174"/>
                    <a:pt x="1660" y="65"/>
                  </a:cubicBezTo>
                  <a:cubicBezTo>
                    <a:pt x="1405" y="-44"/>
                    <a:pt x="1022" y="-44"/>
                    <a:pt x="0" y="28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3F9F4A5-CDF3-A2CD-677F-B94937AB8B7B}"/>
                </a:ext>
              </a:extLst>
            </p:cNvPr>
            <p:cNvSpPr/>
            <p:nvPr/>
          </p:nvSpPr>
          <p:spPr>
            <a:xfrm>
              <a:off x="9256214" y="1177076"/>
              <a:ext cx="24424" cy="32389"/>
            </a:xfrm>
            <a:custGeom>
              <a:avLst/>
              <a:gdLst>
                <a:gd name="connsiteX0" fmla="*/ 12284 w 24424"/>
                <a:gd name="connsiteY0" fmla="*/ 28963 h 32389"/>
                <a:gd name="connsiteX1" fmla="*/ 22374 w 24424"/>
                <a:gd name="connsiteY1" fmla="*/ 11994 h 32389"/>
                <a:gd name="connsiteX2" fmla="*/ 10112 w 24424"/>
                <a:gd name="connsiteY2" fmla="*/ 2421 h 32389"/>
                <a:gd name="connsiteX3" fmla="*/ 789 w 24424"/>
                <a:gd name="connsiteY3" fmla="*/ 28636 h 32389"/>
                <a:gd name="connsiteX4" fmla="*/ 12284 w 24424"/>
                <a:gd name="connsiteY4" fmla="*/ 28963 h 3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24" h="32389">
                  <a:moveTo>
                    <a:pt x="12284" y="28963"/>
                  </a:moveTo>
                  <a:cubicBezTo>
                    <a:pt x="14838" y="22545"/>
                    <a:pt x="17137" y="17432"/>
                    <a:pt x="22374" y="11994"/>
                  </a:cubicBezTo>
                  <a:cubicBezTo>
                    <a:pt x="29271" y="5032"/>
                    <a:pt x="17137" y="-4541"/>
                    <a:pt x="10112" y="2421"/>
                  </a:cubicBezTo>
                  <a:cubicBezTo>
                    <a:pt x="1555" y="10797"/>
                    <a:pt x="-1638" y="17432"/>
                    <a:pt x="789" y="28636"/>
                  </a:cubicBezTo>
                  <a:cubicBezTo>
                    <a:pt x="2066" y="33640"/>
                    <a:pt x="10496" y="33531"/>
                    <a:pt x="12284" y="2896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4C02CE4-307F-CABD-E19D-36B633562EB7}"/>
                </a:ext>
              </a:extLst>
            </p:cNvPr>
            <p:cNvSpPr/>
            <p:nvPr/>
          </p:nvSpPr>
          <p:spPr>
            <a:xfrm>
              <a:off x="9294852" y="1308645"/>
              <a:ext cx="137015" cy="134532"/>
            </a:xfrm>
            <a:custGeom>
              <a:avLst/>
              <a:gdLst>
                <a:gd name="connsiteX0" fmla="*/ 10685 w 137015"/>
                <a:gd name="connsiteY0" fmla="*/ 133441 h 134532"/>
                <a:gd name="connsiteX1" fmla="*/ 135981 w 137015"/>
                <a:gd name="connsiteY1" fmla="*/ 8347 h 134532"/>
                <a:gd name="connsiteX2" fmla="*/ 126913 w 137015"/>
                <a:gd name="connsiteY2" fmla="*/ 1385 h 134532"/>
                <a:gd name="connsiteX3" fmla="*/ 850 w 137015"/>
                <a:gd name="connsiteY3" fmla="*/ 126697 h 134532"/>
                <a:gd name="connsiteX4" fmla="*/ 10685 w 137015"/>
                <a:gd name="connsiteY4" fmla="*/ 133441 h 13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015" h="134532">
                  <a:moveTo>
                    <a:pt x="10685" y="133441"/>
                  </a:moveTo>
                  <a:cubicBezTo>
                    <a:pt x="57942" y="98632"/>
                    <a:pt x="100730" y="52075"/>
                    <a:pt x="135981" y="8347"/>
                  </a:cubicBezTo>
                  <a:cubicBezTo>
                    <a:pt x="139813" y="3561"/>
                    <a:pt x="132149" y="-2857"/>
                    <a:pt x="126913" y="1385"/>
                  </a:cubicBezTo>
                  <a:cubicBezTo>
                    <a:pt x="81316" y="38152"/>
                    <a:pt x="33931" y="81228"/>
                    <a:pt x="850" y="126697"/>
                  </a:cubicBezTo>
                  <a:cubicBezTo>
                    <a:pt x="-2726" y="131374"/>
                    <a:pt x="5832" y="136922"/>
                    <a:pt x="10685" y="13344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EAF5277-F465-8FBF-561C-61924EF96C92}"/>
                </a:ext>
              </a:extLst>
            </p:cNvPr>
            <p:cNvSpPr/>
            <p:nvPr/>
          </p:nvSpPr>
          <p:spPr>
            <a:xfrm>
              <a:off x="9421562" y="1195470"/>
              <a:ext cx="161201" cy="159315"/>
            </a:xfrm>
            <a:custGeom>
              <a:avLst/>
              <a:gdLst>
                <a:gd name="connsiteX0" fmla="*/ 7738 w 161201"/>
                <a:gd name="connsiteY0" fmla="*/ 158289 h 159315"/>
                <a:gd name="connsiteX1" fmla="*/ 160239 w 161201"/>
                <a:gd name="connsiteY1" fmla="*/ 8284 h 159315"/>
                <a:gd name="connsiteX2" fmla="*/ 151171 w 161201"/>
                <a:gd name="connsiteY2" fmla="*/ 1323 h 159315"/>
                <a:gd name="connsiteX3" fmla="*/ 842 w 161201"/>
                <a:gd name="connsiteY3" fmla="*/ 152959 h 159315"/>
                <a:gd name="connsiteX4" fmla="*/ 7738 w 161201"/>
                <a:gd name="connsiteY4" fmla="*/ 158289 h 1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01" h="159315">
                  <a:moveTo>
                    <a:pt x="7738" y="158289"/>
                  </a:moveTo>
                  <a:cubicBezTo>
                    <a:pt x="61637" y="114343"/>
                    <a:pt x="121539" y="62564"/>
                    <a:pt x="160239" y="8284"/>
                  </a:cubicBezTo>
                  <a:cubicBezTo>
                    <a:pt x="163816" y="3281"/>
                    <a:pt x="156663" y="-2702"/>
                    <a:pt x="151171" y="1323"/>
                  </a:cubicBezTo>
                  <a:cubicBezTo>
                    <a:pt x="93824" y="42549"/>
                    <a:pt x="43245" y="100854"/>
                    <a:pt x="842" y="152959"/>
                  </a:cubicBezTo>
                  <a:cubicBezTo>
                    <a:pt x="-2224" y="156657"/>
                    <a:pt x="3779" y="161443"/>
                    <a:pt x="7738" y="15828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E63E6B4-D591-8F33-F303-AFBE3FF66162}"/>
                </a:ext>
              </a:extLst>
            </p:cNvPr>
            <p:cNvSpPr/>
            <p:nvPr/>
          </p:nvSpPr>
          <p:spPr>
            <a:xfrm>
              <a:off x="9539255" y="1093573"/>
              <a:ext cx="81403" cy="90774"/>
            </a:xfrm>
            <a:custGeom>
              <a:avLst/>
              <a:gdLst>
                <a:gd name="connsiteX0" fmla="*/ 73073 w 81403"/>
                <a:gd name="connsiteY0" fmla="*/ 1839 h 90774"/>
                <a:gd name="connsiteX1" fmla="*/ 45357 w 81403"/>
                <a:gd name="connsiteY1" fmla="*/ 35125 h 90774"/>
                <a:gd name="connsiteX2" fmla="*/ 910 w 81403"/>
                <a:gd name="connsiteY2" fmla="*/ 85054 h 90774"/>
                <a:gd name="connsiteX3" fmla="*/ 6913 w 81403"/>
                <a:gd name="connsiteY3" fmla="*/ 89622 h 90774"/>
                <a:gd name="connsiteX4" fmla="*/ 57491 w 81403"/>
                <a:gd name="connsiteY4" fmla="*/ 40129 h 90774"/>
                <a:gd name="connsiteX5" fmla="*/ 81247 w 81403"/>
                <a:gd name="connsiteY5" fmla="*/ 5102 h 90774"/>
                <a:gd name="connsiteX6" fmla="*/ 73073 w 81403"/>
                <a:gd name="connsiteY6" fmla="*/ 1839 h 9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03" h="90774">
                  <a:moveTo>
                    <a:pt x="73073" y="1839"/>
                  </a:moveTo>
                  <a:cubicBezTo>
                    <a:pt x="65537" y="13696"/>
                    <a:pt x="53914" y="23594"/>
                    <a:pt x="45357" y="35125"/>
                  </a:cubicBezTo>
                  <a:cubicBezTo>
                    <a:pt x="32201" y="52747"/>
                    <a:pt x="15214" y="68193"/>
                    <a:pt x="910" y="85054"/>
                  </a:cubicBezTo>
                  <a:cubicBezTo>
                    <a:pt x="-2156" y="88535"/>
                    <a:pt x="3209" y="92886"/>
                    <a:pt x="6913" y="89622"/>
                  </a:cubicBezTo>
                  <a:cubicBezTo>
                    <a:pt x="24922" y="74176"/>
                    <a:pt x="43441" y="58403"/>
                    <a:pt x="57491" y="40129"/>
                  </a:cubicBezTo>
                  <a:cubicBezTo>
                    <a:pt x="67581" y="27075"/>
                    <a:pt x="76521" y="19896"/>
                    <a:pt x="81247" y="5102"/>
                  </a:cubicBezTo>
                  <a:cubicBezTo>
                    <a:pt x="82524" y="1077"/>
                    <a:pt x="75627" y="-2186"/>
                    <a:pt x="73073" y="183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167BE0-7996-3A02-7543-2AABD283C6F5}"/>
                </a:ext>
              </a:extLst>
            </p:cNvPr>
            <p:cNvSpPr/>
            <p:nvPr/>
          </p:nvSpPr>
          <p:spPr>
            <a:xfrm>
              <a:off x="9583006" y="913221"/>
              <a:ext cx="42604" cy="71076"/>
            </a:xfrm>
            <a:custGeom>
              <a:avLst/>
              <a:gdLst>
                <a:gd name="connsiteX0" fmla="*/ 14250 w 42604"/>
                <a:gd name="connsiteY0" fmla="*/ 66561 h 71076"/>
                <a:gd name="connsiteX1" fmla="*/ 41839 w 42604"/>
                <a:gd name="connsiteY1" fmla="*/ 7603 h 71076"/>
                <a:gd name="connsiteX2" fmla="*/ 32770 w 42604"/>
                <a:gd name="connsiteY2" fmla="*/ 1294 h 71076"/>
                <a:gd name="connsiteX3" fmla="*/ 1478 w 42604"/>
                <a:gd name="connsiteY3" fmla="*/ 66452 h 71076"/>
                <a:gd name="connsiteX4" fmla="*/ 14250 w 42604"/>
                <a:gd name="connsiteY4" fmla="*/ 66561 h 7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04" h="71076">
                  <a:moveTo>
                    <a:pt x="14250" y="66561"/>
                  </a:moveTo>
                  <a:cubicBezTo>
                    <a:pt x="20381" y="44588"/>
                    <a:pt x="29960" y="27618"/>
                    <a:pt x="41839" y="7603"/>
                  </a:cubicBezTo>
                  <a:cubicBezTo>
                    <a:pt x="44904" y="2491"/>
                    <a:pt x="38134" y="-2404"/>
                    <a:pt x="32770" y="1294"/>
                  </a:cubicBezTo>
                  <a:cubicBezTo>
                    <a:pt x="12973" y="14891"/>
                    <a:pt x="-5419" y="44261"/>
                    <a:pt x="1478" y="66452"/>
                  </a:cubicBezTo>
                  <a:cubicBezTo>
                    <a:pt x="3266" y="72435"/>
                    <a:pt x="12462" y="72761"/>
                    <a:pt x="14250" y="6656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A65033B-63AC-8E0C-A9B3-D30AEBA9B395}"/>
                </a:ext>
              </a:extLst>
            </p:cNvPr>
            <p:cNvSpPr/>
            <p:nvPr/>
          </p:nvSpPr>
          <p:spPr>
            <a:xfrm>
              <a:off x="9545750" y="894947"/>
              <a:ext cx="151660" cy="202379"/>
            </a:xfrm>
            <a:custGeom>
              <a:avLst/>
              <a:gdLst>
                <a:gd name="connsiteX0" fmla="*/ 11529 w 151660"/>
                <a:gd name="connsiteY0" fmla="*/ 200356 h 202379"/>
                <a:gd name="connsiteX1" fmla="*/ 150747 w 151660"/>
                <a:gd name="connsiteY1" fmla="*/ 9560 h 202379"/>
                <a:gd name="connsiteX2" fmla="*/ 138358 w 151660"/>
                <a:gd name="connsiteY2" fmla="*/ 2707 h 202379"/>
                <a:gd name="connsiteX3" fmla="*/ 88035 w 151660"/>
                <a:gd name="connsiteY3" fmla="*/ 71020 h 202379"/>
                <a:gd name="connsiteX4" fmla="*/ 672 w 151660"/>
                <a:gd name="connsiteY4" fmla="*/ 194809 h 202379"/>
                <a:gd name="connsiteX5" fmla="*/ 11529 w 151660"/>
                <a:gd name="connsiteY5" fmla="*/ 200356 h 20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660" h="202379">
                  <a:moveTo>
                    <a:pt x="11529" y="200356"/>
                  </a:moveTo>
                  <a:cubicBezTo>
                    <a:pt x="64662" y="143792"/>
                    <a:pt x="114090" y="74936"/>
                    <a:pt x="150747" y="9560"/>
                  </a:cubicBezTo>
                  <a:cubicBezTo>
                    <a:pt x="154834" y="2381"/>
                    <a:pt x="144233" y="-3711"/>
                    <a:pt x="138358" y="2707"/>
                  </a:cubicBezTo>
                  <a:cubicBezTo>
                    <a:pt x="119199" y="23701"/>
                    <a:pt x="104000" y="48068"/>
                    <a:pt x="88035" y="71020"/>
                  </a:cubicBezTo>
                  <a:cubicBezTo>
                    <a:pt x="59297" y="111920"/>
                    <a:pt x="24812" y="151841"/>
                    <a:pt x="672" y="194809"/>
                  </a:cubicBezTo>
                  <a:cubicBezTo>
                    <a:pt x="-2649" y="200683"/>
                    <a:pt x="7186" y="205142"/>
                    <a:pt x="11529" y="20035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2FFDBD7-002D-579E-D24B-998E1EF3E187}"/>
                </a:ext>
              </a:extLst>
            </p:cNvPr>
            <p:cNvSpPr/>
            <p:nvPr/>
          </p:nvSpPr>
          <p:spPr>
            <a:xfrm>
              <a:off x="9509324" y="1000200"/>
              <a:ext cx="58611" cy="74922"/>
            </a:xfrm>
            <a:custGeom>
              <a:avLst/>
              <a:gdLst>
                <a:gd name="connsiteX0" fmla="*/ 11426 w 58611"/>
                <a:gd name="connsiteY0" fmla="*/ 72804 h 74922"/>
                <a:gd name="connsiteX1" fmla="*/ 34799 w 58611"/>
                <a:gd name="connsiteY1" fmla="*/ 42455 h 74922"/>
                <a:gd name="connsiteX2" fmla="*/ 58300 w 58611"/>
                <a:gd name="connsiteY2" fmla="*/ 9169 h 74922"/>
                <a:gd name="connsiteX3" fmla="*/ 56384 w 58611"/>
                <a:gd name="connsiteY3" fmla="*/ 3404 h 74922"/>
                <a:gd name="connsiteX4" fmla="*/ 53063 w 58611"/>
                <a:gd name="connsiteY4" fmla="*/ 1119 h 74922"/>
                <a:gd name="connsiteX5" fmla="*/ 43612 w 58611"/>
                <a:gd name="connsiteY5" fmla="*/ 7646 h 74922"/>
                <a:gd name="connsiteX6" fmla="*/ 15257 w 58611"/>
                <a:gd name="connsiteY6" fmla="*/ 39409 h 74922"/>
                <a:gd name="connsiteX7" fmla="*/ 314 w 58611"/>
                <a:gd name="connsiteY7" fmla="*/ 67691 h 74922"/>
                <a:gd name="connsiteX8" fmla="*/ 11426 w 58611"/>
                <a:gd name="connsiteY8" fmla="*/ 72804 h 74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11" h="74922">
                  <a:moveTo>
                    <a:pt x="11426" y="72804"/>
                  </a:moveTo>
                  <a:cubicBezTo>
                    <a:pt x="20622" y="63449"/>
                    <a:pt x="26369" y="52245"/>
                    <a:pt x="34799" y="42455"/>
                  </a:cubicBezTo>
                  <a:cubicBezTo>
                    <a:pt x="44506" y="31033"/>
                    <a:pt x="52042" y="22440"/>
                    <a:pt x="58300" y="9169"/>
                  </a:cubicBezTo>
                  <a:cubicBezTo>
                    <a:pt x="59194" y="7320"/>
                    <a:pt x="58045" y="4600"/>
                    <a:pt x="56384" y="3404"/>
                  </a:cubicBezTo>
                  <a:cubicBezTo>
                    <a:pt x="55235" y="2642"/>
                    <a:pt x="54213" y="1881"/>
                    <a:pt x="53063" y="1119"/>
                  </a:cubicBezTo>
                  <a:cubicBezTo>
                    <a:pt x="48210" y="-2362"/>
                    <a:pt x="40802" y="2968"/>
                    <a:pt x="43612" y="7646"/>
                  </a:cubicBezTo>
                  <a:cubicBezTo>
                    <a:pt x="45911" y="11671"/>
                    <a:pt x="19855" y="33426"/>
                    <a:pt x="15257" y="39409"/>
                  </a:cubicBezTo>
                  <a:cubicBezTo>
                    <a:pt x="8616" y="48111"/>
                    <a:pt x="3890" y="57901"/>
                    <a:pt x="314" y="67691"/>
                  </a:cubicBezTo>
                  <a:cubicBezTo>
                    <a:pt x="-1730" y="73565"/>
                    <a:pt x="6700" y="77590"/>
                    <a:pt x="11426" y="7280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EE0A21-F5C5-88B9-1A5E-65C5F81C9DAF}"/>
                </a:ext>
              </a:extLst>
            </p:cNvPr>
            <p:cNvSpPr/>
            <p:nvPr/>
          </p:nvSpPr>
          <p:spPr>
            <a:xfrm>
              <a:off x="9173925" y="1359466"/>
              <a:ext cx="122297" cy="118978"/>
            </a:xfrm>
            <a:custGeom>
              <a:avLst/>
              <a:gdLst>
                <a:gd name="connsiteX0" fmla="*/ 12064 w 122297"/>
                <a:gd name="connsiteY0" fmla="*/ 117429 h 118978"/>
                <a:gd name="connsiteX1" fmla="*/ 121267 w 122297"/>
                <a:gd name="connsiteY1" fmla="*/ 7781 h 118978"/>
                <a:gd name="connsiteX2" fmla="*/ 110155 w 122297"/>
                <a:gd name="connsiteY2" fmla="*/ 1581 h 118978"/>
                <a:gd name="connsiteX3" fmla="*/ 57533 w 122297"/>
                <a:gd name="connsiteY3" fmla="*/ 56405 h 118978"/>
                <a:gd name="connsiteX4" fmla="*/ 1974 w 122297"/>
                <a:gd name="connsiteY4" fmla="*/ 108944 h 118978"/>
                <a:gd name="connsiteX5" fmla="*/ 12064 w 122297"/>
                <a:gd name="connsiteY5" fmla="*/ 117429 h 11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97" h="118978">
                  <a:moveTo>
                    <a:pt x="12064" y="117429"/>
                  </a:moveTo>
                  <a:cubicBezTo>
                    <a:pt x="56256" y="87406"/>
                    <a:pt x="91508" y="48681"/>
                    <a:pt x="121267" y="7781"/>
                  </a:cubicBezTo>
                  <a:cubicBezTo>
                    <a:pt x="125610" y="1798"/>
                    <a:pt x="115137" y="-2444"/>
                    <a:pt x="110155" y="1581"/>
                  </a:cubicBezTo>
                  <a:cubicBezTo>
                    <a:pt x="90230" y="17571"/>
                    <a:pt x="75287" y="38565"/>
                    <a:pt x="57533" y="56405"/>
                  </a:cubicBezTo>
                  <a:cubicBezTo>
                    <a:pt x="39524" y="74462"/>
                    <a:pt x="19855" y="90996"/>
                    <a:pt x="1974" y="108944"/>
                  </a:cubicBezTo>
                  <a:cubicBezTo>
                    <a:pt x="-4029" y="114927"/>
                    <a:pt x="4912" y="122215"/>
                    <a:pt x="12064" y="11742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5F5C01-B4EA-00CB-E46C-C75D88E43E4B}"/>
                </a:ext>
              </a:extLst>
            </p:cNvPr>
            <p:cNvSpPr/>
            <p:nvPr/>
          </p:nvSpPr>
          <p:spPr>
            <a:xfrm>
              <a:off x="9135760" y="1369426"/>
              <a:ext cx="80538" cy="104631"/>
            </a:xfrm>
            <a:custGeom>
              <a:avLst/>
              <a:gdLst>
                <a:gd name="connsiteX0" fmla="*/ 12167 w 80538"/>
                <a:gd name="connsiteY0" fmla="*/ 103009 h 104631"/>
                <a:gd name="connsiteX1" fmla="*/ 59935 w 80538"/>
                <a:gd name="connsiteY1" fmla="*/ 43943 h 104631"/>
                <a:gd name="connsiteX2" fmla="*/ 80371 w 80538"/>
                <a:gd name="connsiteY2" fmla="*/ 5109 h 104631"/>
                <a:gd name="connsiteX3" fmla="*/ 67088 w 80538"/>
                <a:gd name="connsiteY3" fmla="*/ 4457 h 104631"/>
                <a:gd name="connsiteX4" fmla="*/ 32986 w 80538"/>
                <a:gd name="connsiteY4" fmla="*/ 49164 h 104631"/>
                <a:gd name="connsiteX5" fmla="*/ 1183 w 80538"/>
                <a:gd name="connsiteY5" fmla="*/ 94960 h 104631"/>
                <a:gd name="connsiteX6" fmla="*/ 12167 w 80538"/>
                <a:gd name="connsiteY6" fmla="*/ 103009 h 10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538" h="104631">
                  <a:moveTo>
                    <a:pt x="12167" y="103009"/>
                  </a:moveTo>
                  <a:cubicBezTo>
                    <a:pt x="34519" y="85931"/>
                    <a:pt x="43459" y="64502"/>
                    <a:pt x="59935" y="43943"/>
                  </a:cubicBezTo>
                  <a:cubicBezTo>
                    <a:pt x="69259" y="32304"/>
                    <a:pt x="82159" y="20121"/>
                    <a:pt x="80371" y="5109"/>
                  </a:cubicBezTo>
                  <a:cubicBezTo>
                    <a:pt x="79605" y="-1308"/>
                    <a:pt x="68621" y="-1852"/>
                    <a:pt x="67088" y="4457"/>
                  </a:cubicBezTo>
                  <a:cubicBezTo>
                    <a:pt x="63128" y="20665"/>
                    <a:pt x="41799" y="34371"/>
                    <a:pt x="32986" y="49164"/>
                  </a:cubicBezTo>
                  <a:cubicBezTo>
                    <a:pt x="23407" y="65155"/>
                    <a:pt x="12039" y="79731"/>
                    <a:pt x="1183" y="94960"/>
                  </a:cubicBezTo>
                  <a:cubicBezTo>
                    <a:pt x="-3287" y="101051"/>
                    <a:pt x="5909" y="107796"/>
                    <a:pt x="12167" y="10300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AC90B-7D3F-CD78-0FD3-9082EB4B06C8}"/>
                </a:ext>
              </a:extLst>
            </p:cNvPr>
            <p:cNvSpPr/>
            <p:nvPr/>
          </p:nvSpPr>
          <p:spPr>
            <a:xfrm>
              <a:off x="9077151" y="1425390"/>
              <a:ext cx="44834" cy="48139"/>
            </a:xfrm>
            <a:custGeom>
              <a:avLst/>
              <a:gdLst>
                <a:gd name="connsiteX0" fmla="*/ 6788 w 44834"/>
                <a:gd name="connsiteY0" fmla="*/ 48024 h 48139"/>
                <a:gd name="connsiteX1" fmla="*/ 11386 w 44834"/>
                <a:gd name="connsiteY1" fmla="*/ 48133 h 48139"/>
                <a:gd name="connsiteX2" fmla="*/ 21987 w 44834"/>
                <a:gd name="connsiteY2" fmla="*/ 38234 h 48139"/>
                <a:gd name="connsiteX3" fmla="*/ 44466 w 44834"/>
                <a:gd name="connsiteY3" fmla="*/ 8211 h 48139"/>
                <a:gd name="connsiteX4" fmla="*/ 34759 w 44834"/>
                <a:gd name="connsiteY4" fmla="*/ 1032 h 48139"/>
                <a:gd name="connsiteX5" fmla="*/ 34631 w 44834"/>
                <a:gd name="connsiteY5" fmla="*/ 923 h 48139"/>
                <a:gd name="connsiteX6" fmla="*/ 146 w 44834"/>
                <a:gd name="connsiteY6" fmla="*/ 41933 h 48139"/>
                <a:gd name="connsiteX7" fmla="*/ 6788 w 44834"/>
                <a:gd name="connsiteY7" fmla="*/ 48024 h 4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34" h="48139">
                  <a:moveTo>
                    <a:pt x="6788" y="48024"/>
                  </a:moveTo>
                  <a:lnTo>
                    <a:pt x="11386" y="48133"/>
                  </a:lnTo>
                  <a:cubicBezTo>
                    <a:pt x="17900" y="48350"/>
                    <a:pt x="21731" y="43020"/>
                    <a:pt x="21987" y="38234"/>
                  </a:cubicBezTo>
                  <a:cubicBezTo>
                    <a:pt x="22498" y="30076"/>
                    <a:pt x="41017" y="16587"/>
                    <a:pt x="44466" y="8211"/>
                  </a:cubicBezTo>
                  <a:cubicBezTo>
                    <a:pt x="46509" y="3208"/>
                    <a:pt x="39612" y="-2340"/>
                    <a:pt x="34759" y="1032"/>
                  </a:cubicBezTo>
                  <a:cubicBezTo>
                    <a:pt x="34759" y="1032"/>
                    <a:pt x="34631" y="923"/>
                    <a:pt x="34631" y="923"/>
                  </a:cubicBezTo>
                  <a:cubicBezTo>
                    <a:pt x="17900" y="8538"/>
                    <a:pt x="-1898" y="24528"/>
                    <a:pt x="146" y="41933"/>
                  </a:cubicBezTo>
                  <a:cubicBezTo>
                    <a:pt x="401" y="44761"/>
                    <a:pt x="3339" y="47915"/>
                    <a:pt x="6788" y="4802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59457A-4F1E-EB20-F0ED-6F83108937FA}"/>
                </a:ext>
              </a:extLst>
            </p:cNvPr>
            <p:cNvSpPr/>
            <p:nvPr/>
          </p:nvSpPr>
          <p:spPr>
            <a:xfrm>
              <a:off x="9146112" y="1333080"/>
              <a:ext cx="37434" cy="43923"/>
            </a:xfrm>
            <a:custGeom>
              <a:avLst/>
              <a:gdLst>
                <a:gd name="connsiteX0" fmla="*/ 14843 w 37434"/>
                <a:gd name="connsiteY0" fmla="*/ 39498 h 43923"/>
                <a:gd name="connsiteX1" fmla="*/ 35789 w 37434"/>
                <a:gd name="connsiteY1" fmla="*/ 11433 h 43923"/>
                <a:gd name="connsiteX2" fmla="*/ 22506 w 37434"/>
                <a:gd name="connsiteY2" fmla="*/ 2078 h 43923"/>
                <a:gd name="connsiteX3" fmla="*/ 1687 w 37434"/>
                <a:gd name="connsiteY3" fmla="*/ 40151 h 43923"/>
                <a:gd name="connsiteX4" fmla="*/ 14843 w 37434"/>
                <a:gd name="connsiteY4" fmla="*/ 39498 h 4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34" h="43923">
                  <a:moveTo>
                    <a:pt x="14843" y="39498"/>
                  </a:moveTo>
                  <a:cubicBezTo>
                    <a:pt x="19568" y="28185"/>
                    <a:pt x="27104" y="20353"/>
                    <a:pt x="35789" y="11433"/>
                  </a:cubicBezTo>
                  <a:cubicBezTo>
                    <a:pt x="42047" y="4906"/>
                    <a:pt x="28892" y="-4122"/>
                    <a:pt x="22506" y="2078"/>
                  </a:cubicBezTo>
                  <a:cubicBezTo>
                    <a:pt x="11777" y="12303"/>
                    <a:pt x="-5465" y="25139"/>
                    <a:pt x="1687" y="40151"/>
                  </a:cubicBezTo>
                  <a:cubicBezTo>
                    <a:pt x="4497" y="45698"/>
                    <a:pt x="12671" y="44828"/>
                    <a:pt x="14843" y="3949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7EC978D-58D2-5CC3-1876-0787ED5311AE}"/>
                </a:ext>
              </a:extLst>
            </p:cNvPr>
            <p:cNvSpPr/>
            <p:nvPr/>
          </p:nvSpPr>
          <p:spPr>
            <a:xfrm>
              <a:off x="9263657" y="1294181"/>
              <a:ext cx="54931" cy="56434"/>
            </a:xfrm>
            <a:custGeom>
              <a:avLst/>
              <a:gdLst>
                <a:gd name="connsiteX0" fmla="*/ 16591 w 54931"/>
                <a:gd name="connsiteY0" fmla="*/ 53487 h 56434"/>
                <a:gd name="connsiteX1" fmla="*/ 54269 w 54931"/>
                <a:gd name="connsiteY1" fmla="*/ 7256 h 56434"/>
                <a:gd name="connsiteX2" fmla="*/ 44434 w 54931"/>
                <a:gd name="connsiteY2" fmla="*/ 1056 h 56434"/>
                <a:gd name="connsiteX3" fmla="*/ 1903 w 54931"/>
                <a:gd name="connsiteY3" fmla="*/ 45655 h 56434"/>
                <a:gd name="connsiteX4" fmla="*/ 16591 w 54931"/>
                <a:gd name="connsiteY4" fmla="*/ 53487 h 5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1" h="56434">
                  <a:moveTo>
                    <a:pt x="16591" y="53487"/>
                  </a:moveTo>
                  <a:cubicBezTo>
                    <a:pt x="30512" y="39019"/>
                    <a:pt x="43923" y="23790"/>
                    <a:pt x="54269" y="7256"/>
                  </a:cubicBezTo>
                  <a:cubicBezTo>
                    <a:pt x="57334" y="2361"/>
                    <a:pt x="49032" y="-2099"/>
                    <a:pt x="44434" y="1056"/>
                  </a:cubicBezTo>
                  <a:cubicBezTo>
                    <a:pt x="26936" y="13456"/>
                    <a:pt x="15952" y="30534"/>
                    <a:pt x="1903" y="45655"/>
                  </a:cubicBezTo>
                  <a:cubicBezTo>
                    <a:pt x="-5250" y="53160"/>
                    <a:pt x="9566" y="60775"/>
                    <a:pt x="16591" y="5348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A4AF7A-35BC-863F-C649-AAC1B08393E6}"/>
                </a:ext>
              </a:extLst>
            </p:cNvPr>
            <p:cNvSpPr/>
            <p:nvPr/>
          </p:nvSpPr>
          <p:spPr>
            <a:xfrm>
              <a:off x="7733636" y="2804097"/>
              <a:ext cx="27813" cy="163510"/>
            </a:xfrm>
            <a:custGeom>
              <a:avLst/>
              <a:gdLst>
                <a:gd name="connsiteX0" fmla="*/ 2699 w 27813"/>
                <a:gd name="connsiteY0" fmla="*/ 156743 h 163510"/>
                <a:gd name="connsiteX1" fmla="*/ 17259 w 27813"/>
                <a:gd name="connsiteY1" fmla="*/ 159354 h 163510"/>
                <a:gd name="connsiteX2" fmla="*/ 27094 w 27813"/>
                <a:gd name="connsiteY2" fmla="*/ 90062 h 163510"/>
                <a:gd name="connsiteX3" fmla="*/ 19686 w 27813"/>
                <a:gd name="connsiteY3" fmla="*/ 5977 h 163510"/>
                <a:gd name="connsiteX4" fmla="*/ 1933 w 27813"/>
                <a:gd name="connsiteY4" fmla="*/ 6847 h 163510"/>
                <a:gd name="connsiteX5" fmla="*/ 2699 w 27813"/>
                <a:gd name="connsiteY5" fmla="*/ 81251 h 163510"/>
                <a:gd name="connsiteX6" fmla="*/ 2699 w 27813"/>
                <a:gd name="connsiteY6" fmla="*/ 156743 h 16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13" h="163510">
                  <a:moveTo>
                    <a:pt x="2699" y="156743"/>
                  </a:moveTo>
                  <a:cubicBezTo>
                    <a:pt x="3082" y="163596"/>
                    <a:pt x="14322" y="166533"/>
                    <a:pt x="17259" y="159354"/>
                  </a:cubicBezTo>
                  <a:cubicBezTo>
                    <a:pt x="26583" y="136510"/>
                    <a:pt x="26200" y="114102"/>
                    <a:pt x="27094" y="90062"/>
                  </a:cubicBezTo>
                  <a:cubicBezTo>
                    <a:pt x="28116" y="62868"/>
                    <a:pt x="29521" y="32192"/>
                    <a:pt x="19686" y="5977"/>
                  </a:cubicBezTo>
                  <a:cubicBezTo>
                    <a:pt x="16621" y="-2290"/>
                    <a:pt x="3593" y="-1964"/>
                    <a:pt x="1933" y="6847"/>
                  </a:cubicBezTo>
                  <a:cubicBezTo>
                    <a:pt x="-2538" y="31213"/>
                    <a:pt x="2060" y="56776"/>
                    <a:pt x="2699" y="81251"/>
                  </a:cubicBezTo>
                  <a:cubicBezTo>
                    <a:pt x="3465" y="106488"/>
                    <a:pt x="1294" y="132050"/>
                    <a:pt x="2699" y="1567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4128716-FDCA-DE1E-0260-351974D7046B}"/>
                </a:ext>
              </a:extLst>
            </p:cNvPr>
            <p:cNvSpPr/>
            <p:nvPr/>
          </p:nvSpPr>
          <p:spPr>
            <a:xfrm>
              <a:off x="7552668" y="2684485"/>
              <a:ext cx="79321" cy="223252"/>
            </a:xfrm>
            <a:custGeom>
              <a:avLst/>
              <a:gdLst>
                <a:gd name="connsiteX0" fmla="*/ 67694 w 79321"/>
                <a:gd name="connsiteY0" fmla="*/ 219464 h 223252"/>
                <a:gd name="connsiteX1" fmla="*/ 79317 w 79321"/>
                <a:gd name="connsiteY1" fmla="*/ 218594 h 223252"/>
                <a:gd name="connsiteX2" fmla="*/ 15200 w 79321"/>
                <a:gd name="connsiteY2" fmla="*/ 4193 h 223252"/>
                <a:gd name="connsiteX3" fmla="*/ 1 w 79321"/>
                <a:gd name="connsiteY3" fmla="*/ 7565 h 223252"/>
                <a:gd name="connsiteX4" fmla="*/ 28355 w 79321"/>
                <a:gd name="connsiteY4" fmla="*/ 95022 h 223252"/>
                <a:gd name="connsiteX5" fmla="*/ 67694 w 79321"/>
                <a:gd name="connsiteY5" fmla="*/ 219464 h 22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321" h="223252">
                  <a:moveTo>
                    <a:pt x="67694" y="219464"/>
                  </a:moveTo>
                  <a:cubicBezTo>
                    <a:pt x="68971" y="225011"/>
                    <a:pt x="79572" y="224250"/>
                    <a:pt x="79317" y="218594"/>
                  </a:cubicBezTo>
                  <a:cubicBezTo>
                    <a:pt x="76890" y="145821"/>
                    <a:pt x="44321" y="71961"/>
                    <a:pt x="15200" y="4193"/>
                  </a:cubicBezTo>
                  <a:cubicBezTo>
                    <a:pt x="11879" y="-3530"/>
                    <a:pt x="-127" y="495"/>
                    <a:pt x="1" y="7565"/>
                  </a:cubicBezTo>
                  <a:cubicBezTo>
                    <a:pt x="512" y="36935"/>
                    <a:pt x="19159" y="66740"/>
                    <a:pt x="28355" y="95022"/>
                  </a:cubicBezTo>
                  <a:cubicBezTo>
                    <a:pt x="41639" y="136140"/>
                    <a:pt x="58498" y="177802"/>
                    <a:pt x="67694" y="21946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EB4B78-E16D-35AB-1738-F7E0F957EECB}"/>
                </a:ext>
              </a:extLst>
            </p:cNvPr>
            <p:cNvSpPr/>
            <p:nvPr/>
          </p:nvSpPr>
          <p:spPr>
            <a:xfrm>
              <a:off x="7397369" y="2594988"/>
              <a:ext cx="60132" cy="95202"/>
            </a:xfrm>
            <a:custGeom>
              <a:avLst/>
              <a:gdLst>
                <a:gd name="connsiteX0" fmla="*/ 13784 w 60132"/>
                <a:gd name="connsiteY0" fmla="*/ 1882 h 95202"/>
                <a:gd name="connsiteX1" fmla="*/ 373 w 60132"/>
                <a:gd name="connsiteY1" fmla="*/ 7212 h 95202"/>
                <a:gd name="connsiteX2" fmla="*/ 46481 w 60132"/>
                <a:gd name="connsiteY2" fmla="*/ 91841 h 95202"/>
                <a:gd name="connsiteX3" fmla="*/ 59509 w 60132"/>
                <a:gd name="connsiteY3" fmla="*/ 85967 h 95202"/>
                <a:gd name="connsiteX4" fmla="*/ 13784 w 60132"/>
                <a:gd name="connsiteY4" fmla="*/ 1882 h 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32" h="95202">
                  <a:moveTo>
                    <a:pt x="13784" y="1882"/>
                  </a:moveTo>
                  <a:cubicBezTo>
                    <a:pt x="9058" y="-1926"/>
                    <a:pt x="-2182" y="141"/>
                    <a:pt x="373" y="7212"/>
                  </a:cubicBezTo>
                  <a:cubicBezTo>
                    <a:pt x="10974" y="36255"/>
                    <a:pt x="29110" y="65081"/>
                    <a:pt x="46481" y="91841"/>
                  </a:cubicBezTo>
                  <a:cubicBezTo>
                    <a:pt x="51207" y="99129"/>
                    <a:pt x="62957" y="93364"/>
                    <a:pt x="59509" y="85967"/>
                  </a:cubicBezTo>
                  <a:cubicBezTo>
                    <a:pt x="47119" y="59534"/>
                    <a:pt x="38434" y="22223"/>
                    <a:pt x="13784" y="1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6CD1FB-F221-3D5B-D368-72F579684F68}"/>
                </a:ext>
              </a:extLst>
            </p:cNvPr>
            <p:cNvSpPr/>
            <p:nvPr/>
          </p:nvSpPr>
          <p:spPr>
            <a:xfrm>
              <a:off x="7337562" y="2502870"/>
              <a:ext cx="50984" cy="68708"/>
            </a:xfrm>
            <a:custGeom>
              <a:avLst/>
              <a:gdLst>
                <a:gd name="connsiteX0" fmla="*/ 29016 w 50984"/>
                <a:gd name="connsiteY0" fmla="*/ 16332 h 68708"/>
                <a:gd name="connsiteX1" fmla="*/ 17649 w 50984"/>
                <a:gd name="connsiteY1" fmla="*/ 6651 h 68708"/>
                <a:gd name="connsiteX2" fmla="*/ 5259 w 50984"/>
                <a:gd name="connsiteY2" fmla="*/ 1430 h 68708"/>
                <a:gd name="connsiteX3" fmla="*/ 2705 w 50984"/>
                <a:gd name="connsiteY3" fmla="*/ 3279 h 68708"/>
                <a:gd name="connsiteX4" fmla="*/ 917 w 50984"/>
                <a:gd name="connsiteY4" fmla="*/ 12198 h 68708"/>
                <a:gd name="connsiteX5" fmla="*/ 31187 w 50984"/>
                <a:gd name="connsiteY5" fmla="*/ 60713 h 68708"/>
                <a:gd name="connsiteX6" fmla="*/ 50984 w 50984"/>
                <a:gd name="connsiteY6" fmla="*/ 60387 h 68708"/>
                <a:gd name="connsiteX7" fmla="*/ 42554 w 50984"/>
                <a:gd name="connsiteY7" fmla="*/ 34716 h 68708"/>
                <a:gd name="connsiteX8" fmla="*/ 29016 w 50984"/>
                <a:gd name="connsiteY8" fmla="*/ 16332 h 6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4" h="68708">
                  <a:moveTo>
                    <a:pt x="29016" y="16332"/>
                  </a:moveTo>
                  <a:cubicBezTo>
                    <a:pt x="28249" y="15462"/>
                    <a:pt x="17776" y="5998"/>
                    <a:pt x="17649" y="6651"/>
                  </a:cubicBezTo>
                  <a:cubicBezTo>
                    <a:pt x="18543" y="994"/>
                    <a:pt x="9857" y="-1943"/>
                    <a:pt x="5259" y="1430"/>
                  </a:cubicBezTo>
                  <a:cubicBezTo>
                    <a:pt x="4365" y="2082"/>
                    <a:pt x="3471" y="2735"/>
                    <a:pt x="2705" y="3279"/>
                  </a:cubicBezTo>
                  <a:cubicBezTo>
                    <a:pt x="-360" y="5454"/>
                    <a:pt x="-616" y="9370"/>
                    <a:pt x="917" y="12198"/>
                  </a:cubicBezTo>
                  <a:cubicBezTo>
                    <a:pt x="8963" y="27319"/>
                    <a:pt x="29143" y="43962"/>
                    <a:pt x="31187" y="60713"/>
                  </a:cubicBezTo>
                  <a:cubicBezTo>
                    <a:pt x="32592" y="71374"/>
                    <a:pt x="51112" y="71482"/>
                    <a:pt x="50984" y="60387"/>
                  </a:cubicBezTo>
                  <a:cubicBezTo>
                    <a:pt x="50856" y="51141"/>
                    <a:pt x="47663" y="42874"/>
                    <a:pt x="42554" y="34716"/>
                  </a:cubicBezTo>
                  <a:cubicBezTo>
                    <a:pt x="38723" y="28515"/>
                    <a:pt x="33869" y="22097"/>
                    <a:pt x="29016" y="1633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B55BA2-D224-671C-90E8-CB25388316CF}"/>
                </a:ext>
              </a:extLst>
            </p:cNvPr>
            <p:cNvSpPr/>
            <p:nvPr/>
          </p:nvSpPr>
          <p:spPr>
            <a:xfrm>
              <a:off x="7196074" y="2516078"/>
              <a:ext cx="61609" cy="55765"/>
            </a:xfrm>
            <a:custGeom>
              <a:avLst/>
              <a:gdLst>
                <a:gd name="connsiteX0" fmla="*/ 27582 w 61609"/>
                <a:gd name="connsiteY0" fmla="*/ 10956 h 55765"/>
                <a:gd name="connsiteX1" fmla="*/ 11744 w 61609"/>
                <a:gd name="connsiteY1" fmla="*/ 296 h 55765"/>
                <a:gd name="connsiteX2" fmla="*/ 377 w 61609"/>
                <a:gd name="connsiteY2" fmla="*/ 9107 h 55765"/>
                <a:gd name="connsiteX3" fmla="*/ 49295 w 61609"/>
                <a:gd name="connsiteY3" fmla="*/ 55011 h 55765"/>
                <a:gd name="connsiteX4" fmla="*/ 60151 w 61609"/>
                <a:gd name="connsiteY4" fmla="*/ 44895 h 55765"/>
                <a:gd name="connsiteX5" fmla="*/ 27582 w 61609"/>
                <a:gd name="connsiteY5" fmla="*/ 10956 h 5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609" h="55765">
                  <a:moveTo>
                    <a:pt x="27582" y="10956"/>
                  </a:moveTo>
                  <a:cubicBezTo>
                    <a:pt x="21834" y="4973"/>
                    <a:pt x="20046" y="2471"/>
                    <a:pt x="11744" y="296"/>
                  </a:cubicBezTo>
                  <a:cubicBezTo>
                    <a:pt x="5869" y="-1227"/>
                    <a:pt x="-1794" y="3342"/>
                    <a:pt x="377" y="9107"/>
                  </a:cubicBezTo>
                  <a:cubicBezTo>
                    <a:pt x="7529" y="28469"/>
                    <a:pt x="28731" y="45765"/>
                    <a:pt x="49295" y="55011"/>
                  </a:cubicBezTo>
                  <a:cubicBezTo>
                    <a:pt x="56320" y="58166"/>
                    <a:pt x="65132" y="50769"/>
                    <a:pt x="60151" y="44895"/>
                  </a:cubicBezTo>
                  <a:cubicBezTo>
                    <a:pt x="49806" y="32929"/>
                    <a:pt x="38566" y="22269"/>
                    <a:pt x="27582" y="1095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552DF23-D18D-01B9-BA17-742E8A1CE177}"/>
                </a:ext>
              </a:extLst>
            </p:cNvPr>
            <p:cNvSpPr/>
            <p:nvPr/>
          </p:nvSpPr>
          <p:spPr>
            <a:xfrm>
              <a:off x="7515984" y="2712900"/>
              <a:ext cx="102245" cy="307765"/>
            </a:xfrm>
            <a:custGeom>
              <a:avLst/>
              <a:gdLst>
                <a:gd name="connsiteX0" fmla="*/ 102207 w 102245"/>
                <a:gd name="connsiteY0" fmla="*/ 303090 h 307765"/>
                <a:gd name="connsiteX1" fmla="*/ 66445 w 102245"/>
                <a:gd name="connsiteY1" fmla="*/ 150257 h 307765"/>
                <a:gd name="connsiteX2" fmla="*/ 12673 w 102245"/>
                <a:gd name="connsiteY2" fmla="*/ 3407 h 307765"/>
                <a:gd name="connsiteX3" fmla="*/ 29 w 102245"/>
                <a:gd name="connsiteY3" fmla="*/ 6018 h 307765"/>
                <a:gd name="connsiteX4" fmla="*/ 52395 w 102245"/>
                <a:gd name="connsiteY4" fmla="*/ 163310 h 307765"/>
                <a:gd name="connsiteX5" fmla="*/ 92883 w 102245"/>
                <a:gd name="connsiteY5" fmla="*/ 305483 h 307765"/>
                <a:gd name="connsiteX6" fmla="*/ 102207 w 102245"/>
                <a:gd name="connsiteY6" fmla="*/ 303090 h 30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245" h="307765">
                  <a:moveTo>
                    <a:pt x="102207" y="303090"/>
                  </a:moveTo>
                  <a:cubicBezTo>
                    <a:pt x="95438" y="251311"/>
                    <a:pt x="85986" y="199751"/>
                    <a:pt x="66445" y="150257"/>
                  </a:cubicBezTo>
                  <a:cubicBezTo>
                    <a:pt x="47286" y="101851"/>
                    <a:pt x="38345" y="49747"/>
                    <a:pt x="12673" y="3407"/>
                  </a:cubicBezTo>
                  <a:cubicBezTo>
                    <a:pt x="9608" y="-2249"/>
                    <a:pt x="-610" y="-509"/>
                    <a:pt x="29" y="6018"/>
                  </a:cubicBezTo>
                  <a:cubicBezTo>
                    <a:pt x="5393" y="58993"/>
                    <a:pt x="34258" y="112620"/>
                    <a:pt x="52395" y="163310"/>
                  </a:cubicBezTo>
                  <a:cubicBezTo>
                    <a:pt x="68744" y="208888"/>
                    <a:pt x="70532" y="262407"/>
                    <a:pt x="92883" y="305483"/>
                  </a:cubicBezTo>
                  <a:cubicBezTo>
                    <a:pt x="95310" y="309725"/>
                    <a:pt x="102846" y="307550"/>
                    <a:pt x="102207" y="30309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0FEC0F1-0D43-7D0A-B36E-5BD4EEC3988F}"/>
                </a:ext>
              </a:extLst>
            </p:cNvPr>
            <p:cNvSpPr/>
            <p:nvPr/>
          </p:nvSpPr>
          <p:spPr>
            <a:xfrm>
              <a:off x="7454537" y="2587845"/>
              <a:ext cx="51246" cy="101060"/>
            </a:xfrm>
            <a:custGeom>
              <a:avLst/>
              <a:gdLst>
                <a:gd name="connsiteX0" fmla="*/ 32866 w 51246"/>
                <a:gd name="connsiteY0" fmla="*/ 40027 h 101060"/>
                <a:gd name="connsiteX1" fmla="*/ 17922 w 51246"/>
                <a:gd name="connsiteY1" fmla="*/ 4130 h 101060"/>
                <a:gd name="connsiteX2" fmla="*/ 4384 w 51246"/>
                <a:gd name="connsiteY2" fmla="*/ 2498 h 101060"/>
                <a:gd name="connsiteX3" fmla="*/ 8726 w 51246"/>
                <a:gd name="connsiteY3" fmla="*/ 39483 h 101060"/>
                <a:gd name="connsiteX4" fmla="*/ 33760 w 51246"/>
                <a:gd name="connsiteY4" fmla="*/ 97570 h 101060"/>
                <a:gd name="connsiteX5" fmla="*/ 50492 w 51246"/>
                <a:gd name="connsiteY5" fmla="*/ 90173 h 101060"/>
                <a:gd name="connsiteX6" fmla="*/ 32866 w 51246"/>
                <a:gd name="connsiteY6" fmla="*/ 40027 h 10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46" h="101060">
                  <a:moveTo>
                    <a:pt x="32866" y="40027"/>
                  </a:moveTo>
                  <a:cubicBezTo>
                    <a:pt x="27885" y="28170"/>
                    <a:pt x="22137" y="16204"/>
                    <a:pt x="17922" y="4130"/>
                  </a:cubicBezTo>
                  <a:cubicBezTo>
                    <a:pt x="16262" y="-765"/>
                    <a:pt x="7705" y="-1309"/>
                    <a:pt x="4384" y="2498"/>
                  </a:cubicBezTo>
                  <a:cubicBezTo>
                    <a:pt x="-5451" y="13920"/>
                    <a:pt x="3617" y="27735"/>
                    <a:pt x="8726" y="39483"/>
                  </a:cubicBezTo>
                  <a:cubicBezTo>
                    <a:pt x="17028" y="58628"/>
                    <a:pt x="21499" y="80166"/>
                    <a:pt x="33760" y="97570"/>
                  </a:cubicBezTo>
                  <a:cubicBezTo>
                    <a:pt x="39252" y="105511"/>
                    <a:pt x="54834" y="98549"/>
                    <a:pt x="50492" y="90173"/>
                  </a:cubicBezTo>
                  <a:cubicBezTo>
                    <a:pt x="42445" y="74618"/>
                    <a:pt x="39635" y="56235"/>
                    <a:pt x="32866" y="400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0AE4335-2B88-690C-C3D7-E60505920919}"/>
                </a:ext>
              </a:extLst>
            </p:cNvPr>
            <p:cNvSpPr/>
            <p:nvPr/>
          </p:nvSpPr>
          <p:spPr>
            <a:xfrm>
              <a:off x="7670411" y="2825995"/>
              <a:ext cx="39836" cy="236550"/>
            </a:xfrm>
            <a:custGeom>
              <a:avLst/>
              <a:gdLst>
                <a:gd name="connsiteX0" fmla="*/ 19050 w 39836"/>
                <a:gd name="connsiteY0" fmla="*/ 231874 h 236550"/>
                <a:gd name="connsiteX1" fmla="*/ 29651 w 39836"/>
                <a:gd name="connsiteY1" fmla="*/ 234159 h 236550"/>
                <a:gd name="connsiteX2" fmla="*/ 31567 w 39836"/>
                <a:gd name="connsiteY2" fmla="*/ 136911 h 236550"/>
                <a:gd name="connsiteX3" fmla="*/ 17900 w 39836"/>
                <a:gd name="connsiteY3" fmla="*/ 59788 h 236550"/>
                <a:gd name="connsiteX4" fmla="*/ 12281 w 39836"/>
                <a:gd name="connsiteY4" fmla="*/ 3550 h 236550"/>
                <a:gd name="connsiteX5" fmla="*/ 913 w 39836"/>
                <a:gd name="connsiteY5" fmla="*/ 4638 h 236550"/>
                <a:gd name="connsiteX6" fmla="*/ 10237 w 39836"/>
                <a:gd name="connsiteY6" fmla="*/ 122226 h 236550"/>
                <a:gd name="connsiteX7" fmla="*/ 19050 w 39836"/>
                <a:gd name="connsiteY7" fmla="*/ 231874 h 2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836" h="236550">
                  <a:moveTo>
                    <a:pt x="19050" y="231874"/>
                  </a:moveTo>
                  <a:cubicBezTo>
                    <a:pt x="19433" y="236769"/>
                    <a:pt x="26458" y="238292"/>
                    <a:pt x="29651" y="234159"/>
                  </a:cubicBezTo>
                  <a:cubicBezTo>
                    <a:pt x="48426" y="209575"/>
                    <a:pt x="36420" y="164541"/>
                    <a:pt x="31567" y="136911"/>
                  </a:cubicBezTo>
                  <a:cubicBezTo>
                    <a:pt x="27097" y="111022"/>
                    <a:pt x="19689" y="86112"/>
                    <a:pt x="17900" y="59788"/>
                  </a:cubicBezTo>
                  <a:cubicBezTo>
                    <a:pt x="16623" y="40970"/>
                    <a:pt x="20583" y="21390"/>
                    <a:pt x="12281" y="3550"/>
                  </a:cubicBezTo>
                  <a:cubicBezTo>
                    <a:pt x="9982" y="-1454"/>
                    <a:pt x="1296" y="-1236"/>
                    <a:pt x="913" y="4638"/>
                  </a:cubicBezTo>
                  <a:cubicBezTo>
                    <a:pt x="-1897" y="44777"/>
                    <a:pt x="1935" y="82740"/>
                    <a:pt x="10237" y="122226"/>
                  </a:cubicBezTo>
                  <a:cubicBezTo>
                    <a:pt x="18028" y="159320"/>
                    <a:pt x="15729" y="194564"/>
                    <a:pt x="19050" y="23187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28883B1-9874-0450-2F9A-19F1A6ED44FA}"/>
                </a:ext>
              </a:extLst>
            </p:cNvPr>
            <p:cNvSpPr/>
            <p:nvPr/>
          </p:nvSpPr>
          <p:spPr>
            <a:xfrm>
              <a:off x="7242239" y="2499731"/>
              <a:ext cx="49913" cy="74858"/>
            </a:xfrm>
            <a:custGeom>
              <a:avLst/>
              <a:gdLst>
                <a:gd name="connsiteX0" fmla="*/ 35188 w 49913"/>
                <a:gd name="connsiteY0" fmla="*/ 38181 h 74858"/>
                <a:gd name="connsiteX1" fmla="*/ 13475 w 49913"/>
                <a:gd name="connsiteY1" fmla="*/ 3046 h 74858"/>
                <a:gd name="connsiteX2" fmla="*/ 192 w 49913"/>
                <a:gd name="connsiteY2" fmla="*/ 6092 h 74858"/>
                <a:gd name="connsiteX3" fmla="*/ 17306 w 49913"/>
                <a:gd name="connsiteY3" fmla="*/ 51017 h 74858"/>
                <a:gd name="connsiteX4" fmla="*/ 37359 w 49913"/>
                <a:gd name="connsiteY4" fmla="*/ 73860 h 74858"/>
                <a:gd name="connsiteX5" fmla="*/ 47832 w 49913"/>
                <a:gd name="connsiteY5" fmla="*/ 62438 h 74858"/>
                <a:gd name="connsiteX6" fmla="*/ 35188 w 49913"/>
                <a:gd name="connsiteY6" fmla="*/ 38181 h 7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913" h="74858">
                  <a:moveTo>
                    <a:pt x="35188" y="38181"/>
                  </a:moveTo>
                  <a:cubicBezTo>
                    <a:pt x="28418" y="26215"/>
                    <a:pt x="20116" y="15120"/>
                    <a:pt x="13475" y="3046"/>
                  </a:cubicBezTo>
                  <a:cubicBezTo>
                    <a:pt x="10154" y="-2937"/>
                    <a:pt x="830" y="870"/>
                    <a:pt x="192" y="6092"/>
                  </a:cubicBezTo>
                  <a:cubicBezTo>
                    <a:pt x="-1596" y="23170"/>
                    <a:pt x="9515" y="36114"/>
                    <a:pt x="17306" y="51017"/>
                  </a:cubicBezTo>
                  <a:cubicBezTo>
                    <a:pt x="22160" y="60372"/>
                    <a:pt x="26119" y="68965"/>
                    <a:pt x="37359" y="73860"/>
                  </a:cubicBezTo>
                  <a:cubicBezTo>
                    <a:pt x="46555" y="77885"/>
                    <a:pt x="53580" y="68856"/>
                    <a:pt x="47832" y="62438"/>
                  </a:cubicBezTo>
                  <a:cubicBezTo>
                    <a:pt x="41446" y="55368"/>
                    <a:pt x="39658" y="46122"/>
                    <a:pt x="35188" y="3818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5F8733A-477B-CFDA-20E5-43A9E0CC7260}"/>
                </a:ext>
              </a:extLst>
            </p:cNvPr>
            <p:cNvSpPr/>
            <p:nvPr/>
          </p:nvSpPr>
          <p:spPr>
            <a:xfrm>
              <a:off x="7126857" y="2061830"/>
              <a:ext cx="34106" cy="88682"/>
            </a:xfrm>
            <a:custGeom>
              <a:avLst/>
              <a:gdLst>
                <a:gd name="connsiteX0" fmla="*/ 33065 w 34106"/>
                <a:gd name="connsiteY0" fmla="*/ 76868 h 88682"/>
                <a:gd name="connsiteX1" fmla="*/ 28084 w 34106"/>
                <a:gd name="connsiteY1" fmla="*/ 44887 h 88682"/>
                <a:gd name="connsiteX2" fmla="*/ 25018 w 34106"/>
                <a:gd name="connsiteY2" fmla="*/ 28027 h 88682"/>
                <a:gd name="connsiteX3" fmla="*/ 17099 w 34106"/>
                <a:gd name="connsiteY3" fmla="*/ 2355 h 88682"/>
                <a:gd name="connsiteX4" fmla="*/ 2156 w 34106"/>
                <a:gd name="connsiteY4" fmla="*/ 5075 h 88682"/>
                <a:gd name="connsiteX5" fmla="*/ 2283 w 34106"/>
                <a:gd name="connsiteY5" fmla="*/ 44017 h 88682"/>
                <a:gd name="connsiteX6" fmla="*/ 14289 w 34106"/>
                <a:gd name="connsiteY6" fmla="*/ 85461 h 88682"/>
                <a:gd name="connsiteX7" fmla="*/ 33065 w 34106"/>
                <a:gd name="connsiteY7" fmla="*/ 76868 h 8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106" h="88682">
                  <a:moveTo>
                    <a:pt x="33065" y="76868"/>
                  </a:moveTo>
                  <a:cubicBezTo>
                    <a:pt x="29105" y="69471"/>
                    <a:pt x="29361" y="52284"/>
                    <a:pt x="28084" y="44887"/>
                  </a:cubicBezTo>
                  <a:cubicBezTo>
                    <a:pt x="27062" y="39231"/>
                    <a:pt x="25785" y="33574"/>
                    <a:pt x="25018" y="28027"/>
                  </a:cubicBezTo>
                  <a:cubicBezTo>
                    <a:pt x="23741" y="18237"/>
                    <a:pt x="25912" y="9535"/>
                    <a:pt x="17099" y="2355"/>
                  </a:cubicBezTo>
                  <a:cubicBezTo>
                    <a:pt x="12757" y="-1234"/>
                    <a:pt x="3561" y="-1017"/>
                    <a:pt x="2156" y="5075"/>
                  </a:cubicBezTo>
                  <a:cubicBezTo>
                    <a:pt x="-1165" y="18672"/>
                    <a:pt x="-271" y="30311"/>
                    <a:pt x="2283" y="44017"/>
                  </a:cubicBezTo>
                  <a:cubicBezTo>
                    <a:pt x="4583" y="56418"/>
                    <a:pt x="3816" y="75889"/>
                    <a:pt x="14289" y="85461"/>
                  </a:cubicBezTo>
                  <a:cubicBezTo>
                    <a:pt x="21697" y="92532"/>
                    <a:pt x="38429" y="87202"/>
                    <a:pt x="33065" y="7686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14EC5FB-5A00-9684-36B2-1CC33E192250}"/>
                </a:ext>
              </a:extLst>
            </p:cNvPr>
            <p:cNvSpPr/>
            <p:nvPr/>
          </p:nvSpPr>
          <p:spPr>
            <a:xfrm>
              <a:off x="7166982" y="2037868"/>
              <a:ext cx="27777" cy="75287"/>
            </a:xfrm>
            <a:custGeom>
              <a:avLst/>
              <a:gdLst>
                <a:gd name="connsiteX0" fmla="*/ 22572 w 27777"/>
                <a:gd name="connsiteY0" fmla="*/ 70373 h 75287"/>
                <a:gd name="connsiteX1" fmla="*/ 25254 w 27777"/>
                <a:gd name="connsiteY1" fmla="*/ 33388 h 75287"/>
                <a:gd name="connsiteX2" fmla="*/ 23210 w 27777"/>
                <a:gd name="connsiteY2" fmla="*/ 2930 h 75287"/>
                <a:gd name="connsiteX3" fmla="*/ 10183 w 27777"/>
                <a:gd name="connsiteY3" fmla="*/ 4453 h 75287"/>
                <a:gd name="connsiteX4" fmla="*/ 93 w 27777"/>
                <a:gd name="connsiteY4" fmla="*/ 36325 h 75287"/>
                <a:gd name="connsiteX5" fmla="*/ 4946 w 27777"/>
                <a:gd name="connsiteY5" fmla="*/ 66892 h 75287"/>
                <a:gd name="connsiteX6" fmla="*/ 22572 w 27777"/>
                <a:gd name="connsiteY6" fmla="*/ 70373 h 7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77" h="75287">
                  <a:moveTo>
                    <a:pt x="22572" y="70373"/>
                  </a:moveTo>
                  <a:cubicBezTo>
                    <a:pt x="27808" y="57863"/>
                    <a:pt x="22572" y="46333"/>
                    <a:pt x="25254" y="33388"/>
                  </a:cubicBezTo>
                  <a:cubicBezTo>
                    <a:pt x="27808" y="21423"/>
                    <a:pt x="30107" y="13808"/>
                    <a:pt x="23210" y="2930"/>
                  </a:cubicBezTo>
                  <a:cubicBezTo>
                    <a:pt x="20145" y="-1965"/>
                    <a:pt x="12099" y="-224"/>
                    <a:pt x="10183" y="4453"/>
                  </a:cubicBezTo>
                  <a:cubicBezTo>
                    <a:pt x="5968" y="14896"/>
                    <a:pt x="987" y="25230"/>
                    <a:pt x="93" y="36325"/>
                  </a:cubicBezTo>
                  <a:cubicBezTo>
                    <a:pt x="-801" y="46985"/>
                    <a:pt x="5074" y="56449"/>
                    <a:pt x="4946" y="66892"/>
                  </a:cubicBezTo>
                  <a:cubicBezTo>
                    <a:pt x="4946" y="75159"/>
                    <a:pt x="18868" y="79075"/>
                    <a:pt x="22572" y="703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55A5F55-5399-B023-B567-0D9C9C87E3F7}"/>
                </a:ext>
              </a:extLst>
            </p:cNvPr>
            <p:cNvSpPr/>
            <p:nvPr/>
          </p:nvSpPr>
          <p:spPr>
            <a:xfrm>
              <a:off x="7214437" y="2047653"/>
              <a:ext cx="22655" cy="49172"/>
            </a:xfrm>
            <a:custGeom>
              <a:avLst/>
              <a:gdLst>
                <a:gd name="connsiteX0" fmla="*/ 916 w 22655"/>
                <a:gd name="connsiteY0" fmla="*/ 42313 h 49172"/>
                <a:gd name="connsiteX1" fmla="*/ 13305 w 22655"/>
                <a:gd name="connsiteY1" fmla="*/ 47534 h 49172"/>
                <a:gd name="connsiteX2" fmla="*/ 12922 w 22655"/>
                <a:gd name="connsiteY2" fmla="*/ 1630 h 49172"/>
                <a:gd name="connsiteX3" fmla="*/ 789 w 22655"/>
                <a:gd name="connsiteY3" fmla="*/ 5981 h 49172"/>
                <a:gd name="connsiteX4" fmla="*/ 22 w 22655"/>
                <a:gd name="connsiteY4" fmla="*/ 29042 h 49172"/>
                <a:gd name="connsiteX5" fmla="*/ 916 w 22655"/>
                <a:gd name="connsiteY5" fmla="*/ 42313 h 49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5" h="49172">
                  <a:moveTo>
                    <a:pt x="916" y="42313"/>
                  </a:moveTo>
                  <a:cubicBezTo>
                    <a:pt x="-361" y="47534"/>
                    <a:pt x="9218" y="51559"/>
                    <a:pt x="13305" y="47534"/>
                  </a:cubicBezTo>
                  <a:cubicBezTo>
                    <a:pt x="24801" y="36656"/>
                    <a:pt x="26844" y="12399"/>
                    <a:pt x="12922" y="1630"/>
                  </a:cubicBezTo>
                  <a:cubicBezTo>
                    <a:pt x="8452" y="-1851"/>
                    <a:pt x="789" y="542"/>
                    <a:pt x="789" y="5981"/>
                  </a:cubicBezTo>
                  <a:cubicBezTo>
                    <a:pt x="916" y="13813"/>
                    <a:pt x="405" y="21319"/>
                    <a:pt x="22" y="29042"/>
                  </a:cubicBezTo>
                  <a:cubicBezTo>
                    <a:pt x="-233" y="33175"/>
                    <a:pt x="1810" y="38397"/>
                    <a:pt x="916" y="4231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715FC77-5393-8542-5C5D-C73A7FDEFD3A}"/>
                </a:ext>
              </a:extLst>
            </p:cNvPr>
            <p:cNvSpPr/>
            <p:nvPr/>
          </p:nvSpPr>
          <p:spPr>
            <a:xfrm>
              <a:off x="6504604" y="2103841"/>
              <a:ext cx="63845" cy="61120"/>
            </a:xfrm>
            <a:custGeom>
              <a:avLst/>
              <a:gdLst>
                <a:gd name="connsiteX0" fmla="*/ 58852 w 63845"/>
                <a:gd name="connsiteY0" fmla="*/ 44973 h 61120"/>
                <a:gd name="connsiteX1" fmla="*/ 59235 w 63845"/>
                <a:gd name="connsiteY1" fmla="*/ 44973 h 61120"/>
                <a:gd name="connsiteX2" fmla="*/ 28326 w 63845"/>
                <a:gd name="connsiteY2" fmla="*/ 10817 h 61120"/>
                <a:gd name="connsiteX3" fmla="*/ 10062 w 63845"/>
                <a:gd name="connsiteY3" fmla="*/ 48 h 61120"/>
                <a:gd name="connsiteX4" fmla="*/ 355 w 63845"/>
                <a:gd name="connsiteY4" fmla="*/ 9077 h 61120"/>
                <a:gd name="connsiteX5" fmla="*/ 49656 w 63845"/>
                <a:gd name="connsiteY5" fmla="*/ 60637 h 61120"/>
                <a:gd name="connsiteX6" fmla="*/ 61279 w 63845"/>
                <a:gd name="connsiteY6" fmla="*/ 46605 h 61120"/>
                <a:gd name="connsiteX7" fmla="*/ 58852 w 63845"/>
                <a:gd name="connsiteY7" fmla="*/ 44973 h 6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45" h="61120">
                  <a:moveTo>
                    <a:pt x="58852" y="44973"/>
                  </a:moveTo>
                  <a:cubicBezTo>
                    <a:pt x="58980" y="44973"/>
                    <a:pt x="59107" y="44973"/>
                    <a:pt x="59235" y="44973"/>
                  </a:cubicBezTo>
                  <a:cubicBezTo>
                    <a:pt x="40332" y="34857"/>
                    <a:pt x="39183" y="24197"/>
                    <a:pt x="28326" y="10817"/>
                  </a:cubicBezTo>
                  <a:cubicBezTo>
                    <a:pt x="23473" y="4834"/>
                    <a:pt x="18619" y="810"/>
                    <a:pt x="10062" y="48"/>
                  </a:cubicBezTo>
                  <a:cubicBezTo>
                    <a:pt x="3803" y="-496"/>
                    <a:pt x="-1433" y="3638"/>
                    <a:pt x="355" y="9077"/>
                  </a:cubicBezTo>
                  <a:cubicBezTo>
                    <a:pt x="7380" y="30071"/>
                    <a:pt x="24622" y="53023"/>
                    <a:pt x="49656" y="60637"/>
                  </a:cubicBezTo>
                  <a:cubicBezTo>
                    <a:pt x="58980" y="63465"/>
                    <a:pt x="68559" y="53240"/>
                    <a:pt x="61279" y="46605"/>
                  </a:cubicBezTo>
                  <a:cubicBezTo>
                    <a:pt x="60385" y="45735"/>
                    <a:pt x="59746" y="45517"/>
                    <a:pt x="58852" y="449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AFEE8B6-FF37-4819-A95C-324F3B8878A8}"/>
                </a:ext>
              </a:extLst>
            </p:cNvPr>
            <p:cNvSpPr/>
            <p:nvPr/>
          </p:nvSpPr>
          <p:spPr>
            <a:xfrm>
              <a:off x="6456609" y="2146089"/>
              <a:ext cx="74691" cy="42410"/>
            </a:xfrm>
            <a:custGeom>
              <a:avLst/>
              <a:gdLst>
                <a:gd name="connsiteX0" fmla="*/ 56780 w 74691"/>
                <a:gd name="connsiteY0" fmla="*/ 23285 h 42410"/>
                <a:gd name="connsiteX1" fmla="*/ 10161 w 74691"/>
                <a:gd name="connsiteY1" fmla="*/ 224 h 42410"/>
                <a:gd name="connsiteX2" fmla="*/ 454 w 74691"/>
                <a:gd name="connsiteY2" fmla="*/ 9253 h 42410"/>
                <a:gd name="connsiteX3" fmla="*/ 66998 w 74691"/>
                <a:gd name="connsiteY3" fmla="*/ 42212 h 42410"/>
                <a:gd name="connsiteX4" fmla="*/ 74023 w 74691"/>
                <a:gd name="connsiteY4" fmla="*/ 35033 h 42410"/>
                <a:gd name="connsiteX5" fmla="*/ 56780 w 74691"/>
                <a:gd name="connsiteY5" fmla="*/ 23285 h 4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691" h="42410">
                  <a:moveTo>
                    <a:pt x="56780" y="23285"/>
                  </a:moveTo>
                  <a:cubicBezTo>
                    <a:pt x="40559" y="16215"/>
                    <a:pt x="27532" y="4358"/>
                    <a:pt x="10161" y="224"/>
                  </a:cubicBezTo>
                  <a:cubicBezTo>
                    <a:pt x="4286" y="-1190"/>
                    <a:pt x="-1717" y="4358"/>
                    <a:pt x="454" y="9253"/>
                  </a:cubicBezTo>
                  <a:cubicBezTo>
                    <a:pt x="12205" y="34815"/>
                    <a:pt x="40432" y="35795"/>
                    <a:pt x="66998" y="42212"/>
                  </a:cubicBezTo>
                  <a:cubicBezTo>
                    <a:pt x="71851" y="43409"/>
                    <a:pt x="76449" y="38949"/>
                    <a:pt x="74023" y="35033"/>
                  </a:cubicBezTo>
                  <a:cubicBezTo>
                    <a:pt x="69808" y="28615"/>
                    <a:pt x="64316" y="26548"/>
                    <a:pt x="56780" y="2328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3A32539-DD00-CC9A-01F6-1D55C2B8C3F1}"/>
                </a:ext>
              </a:extLst>
            </p:cNvPr>
            <p:cNvSpPr/>
            <p:nvPr/>
          </p:nvSpPr>
          <p:spPr>
            <a:xfrm>
              <a:off x="6399378" y="2186343"/>
              <a:ext cx="66823" cy="25385"/>
            </a:xfrm>
            <a:custGeom>
              <a:avLst/>
              <a:gdLst>
                <a:gd name="connsiteX0" fmla="*/ 62539 w 66823"/>
                <a:gd name="connsiteY0" fmla="*/ 10225 h 25385"/>
                <a:gd name="connsiteX1" fmla="*/ 9279 w 66823"/>
                <a:gd name="connsiteY1" fmla="*/ 0 h 25385"/>
                <a:gd name="connsiteX2" fmla="*/ 210 w 66823"/>
                <a:gd name="connsiteY2" fmla="*/ 9137 h 25385"/>
                <a:gd name="connsiteX3" fmla="*/ 61262 w 66823"/>
                <a:gd name="connsiteY3" fmla="*/ 23170 h 25385"/>
                <a:gd name="connsiteX4" fmla="*/ 62539 w 66823"/>
                <a:gd name="connsiteY4" fmla="*/ 10225 h 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23" h="25385">
                  <a:moveTo>
                    <a:pt x="62539" y="10225"/>
                  </a:moveTo>
                  <a:cubicBezTo>
                    <a:pt x="45552" y="4895"/>
                    <a:pt x="27543" y="109"/>
                    <a:pt x="9279" y="0"/>
                  </a:cubicBezTo>
                  <a:cubicBezTo>
                    <a:pt x="3659" y="0"/>
                    <a:pt x="-1067" y="4242"/>
                    <a:pt x="210" y="9137"/>
                  </a:cubicBezTo>
                  <a:cubicBezTo>
                    <a:pt x="5702" y="29479"/>
                    <a:pt x="43125" y="26107"/>
                    <a:pt x="61262" y="23170"/>
                  </a:cubicBezTo>
                  <a:cubicBezTo>
                    <a:pt x="67903" y="22082"/>
                    <a:pt x="68925" y="12183"/>
                    <a:pt x="62539" y="1022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AEFBB79-DB99-7CE0-41CF-AEEC3AD3D215}"/>
                </a:ext>
              </a:extLst>
            </p:cNvPr>
            <p:cNvSpPr/>
            <p:nvPr/>
          </p:nvSpPr>
          <p:spPr>
            <a:xfrm>
              <a:off x="7828595" y="2437374"/>
              <a:ext cx="40838" cy="72865"/>
            </a:xfrm>
            <a:custGeom>
              <a:avLst/>
              <a:gdLst>
                <a:gd name="connsiteX0" fmla="*/ 19242 w 40838"/>
                <a:gd name="connsiteY0" fmla="*/ 65077 h 72865"/>
                <a:gd name="connsiteX1" fmla="*/ 31376 w 40838"/>
                <a:gd name="connsiteY1" fmla="*/ 44300 h 72865"/>
                <a:gd name="connsiteX2" fmla="*/ 39805 w 40838"/>
                <a:gd name="connsiteY2" fmla="*/ 21457 h 72865"/>
                <a:gd name="connsiteX3" fmla="*/ 32142 w 40838"/>
                <a:gd name="connsiteY3" fmla="*/ 680 h 72865"/>
                <a:gd name="connsiteX4" fmla="*/ 22180 w 40838"/>
                <a:gd name="connsiteY4" fmla="*/ 6119 h 72865"/>
                <a:gd name="connsiteX5" fmla="*/ 6598 w 40838"/>
                <a:gd name="connsiteY5" fmla="*/ 71168 h 72865"/>
                <a:gd name="connsiteX6" fmla="*/ 19242 w 40838"/>
                <a:gd name="connsiteY6" fmla="*/ 65077 h 7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38" h="72865">
                  <a:moveTo>
                    <a:pt x="19242" y="65077"/>
                  </a:moveTo>
                  <a:cubicBezTo>
                    <a:pt x="19242" y="59529"/>
                    <a:pt x="28821" y="49848"/>
                    <a:pt x="31376" y="44300"/>
                  </a:cubicBezTo>
                  <a:cubicBezTo>
                    <a:pt x="34569" y="37121"/>
                    <a:pt x="38017" y="28963"/>
                    <a:pt x="39805" y="21457"/>
                  </a:cubicBezTo>
                  <a:cubicBezTo>
                    <a:pt x="41849" y="12755"/>
                    <a:pt x="41594" y="5358"/>
                    <a:pt x="32142" y="680"/>
                  </a:cubicBezTo>
                  <a:cubicBezTo>
                    <a:pt x="27799" y="-1495"/>
                    <a:pt x="21541" y="1877"/>
                    <a:pt x="22180" y="6119"/>
                  </a:cubicBezTo>
                  <a:cubicBezTo>
                    <a:pt x="25245" y="27331"/>
                    <a:pt x="-15499" y="52676"/>
                    <a:pt x="6598" y="71168"/>
                  </a:cubicBezTo>
                  <a:cubicBezTo>
                    <a:pt x="11962" y="75737"/>
                    <a:pt x="19370" y="70189"/>
                    <a:pt x="19242" y="6507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15A954-88F8-E8DD-64F7-93A7792D1F6C}"/>
                </a:ext>
              </a:extLst>
            </p:cNvPr>
            <p:cNvSpPr/>
            <p:nvPr/>
          </p:nvSpPr>
          <p:spPr>
            <a:xfrm>
              <a:off x="7757695" y="2398568"/>
              <a:ext cx="18536" cy="60467"/>
            </a:xfrm>
            <a:custGeom>
              <a:avLst/>
              <a:gdLst>
                <a:gd name="connsiteX0" fmla="*/ 14529 w 18536"/>
                <a:gd name="connsiteY0" fmla="*/ 55803 h 60467"/>
                <a:gd name="connsiteX1" fmla="*/ 17595 w 18536"/>
                <a:gd name="connsiteY1" fmla="*/ 5439 h 60467"/>
                <a:gd name="connsiteX2" fmla="*/ 2140 w 18536"/>
                <a:gd name="connsiteY2" fmla="*/ 5657 h 60467"/>
                <a:gd name="connsiteX3" fmla="*/ 2907 w 18536"/>
                <a:gd name="connsiteY3" fmla="*/ 56782 h 60467"/>
                <a:gd name="connsiteX4" fmla="*/ 14529 w 18536"/>
                <a:gd name="connsiteY4" fmla="*/ 55803 h 6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6" h="60467">
                  <a:moveTo>
                    <a:pt x="14529" y="55803"/>
                  </a:moveTo>
                  <a:cubicBezTo>
                    <a:pt x="16190" y="37855"/>
                    <a:pt x="20405" y="23714"/>
                    <a:pt x="17595" y="5439"/>
                  </a:cubicBezTo>
                  <a:cubicBezTo>
                    <a:pt x="16445" y="-1849"/>
                    <a:pt x="2140" y="-1849"/>
                    <a:pt x="2140" y="5657"/>
                  </a:cubicBezTo>
                  <a:cubicBezTo>
                    <a:pt x="2268" y="22082"/>
                    <a:pt x="-3224" y="41118"/>
                    <a:pt x="2907" y="56782"/>
                  </a:cubicBezTo>
                  <a:cubicBezTo>
                    <a:pt x="4950" y="62004"/>
                    <a:pt x="14019" y="61677"/>
                    <a:pt x="14529" y="5580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B215643-1223-C69B-496B-3ECB8D08685B}"/>
                </a:ext>
              </a:extLst>
            </p:cNvPr>
            <p:cNvSpPr/>
            <p:nvPr/>
          </p:nvSpPr>
          <p:spPr>
            <a:xfrm>
              <a:off x="7780177" y="2537108"/>
              <a:ext cx="42296" cy="151898"/>
            </a:xfrm>
            <a:custGeom>
              <a:avLst/>
              <a:gdLst>
                <a:gd name="connsiteX0" fmla="*/ 733 w 42296"/>
                <a:gd name="connsiteY0" fmla="*/ 147002 h 151898"/>
                <a:gd name="connsiteX1" fmla="*/ 13761 w 42296"/>
                <a:gd name="connsiteY1" fmla="*/ 147328 h 151898"/>
                <a:gd name="connsiteX2" fmla="*/ 33558 w 42296"/>
                <a:gd name="connsiteY2" fmla="*/ 53779 h 151898"/>
                <a:gd name="connsiteX3" fmla="*/ 36368 w 42296"/>
                <a:gd name="connsiteY3" fmla="*/ 2763 h 151898"/>
                <a:gd name="connsiteX4" fmla="*/ 20530 w 42296"/>
                <a:gd name="connsiteY4" fmla="*/ 10595 h 151898"/>
                <a:gd name="connsiteX5" fmla="*/ 13378 w 42296"/>
                <a:gd name="connsiteY5" fmla="*/ 43990 h 151898"/>
                <a:gd name="connsiteX6" fmla="*/ 9291 w 42296"/>
                <a:gd name="connsiteY6" fmla="*/ 74338 h 151898"/>
                <a:gd name="connsiteX7" fmla="*/ 733 w 42296"/>
                <a:gd name="connsiteY7" fmla="*/ 147002 h 151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96" h="151898">
                  <a:moveTo>
                    <a:pt x="733" y="147002"/>
                  </a:moveTo>
                  <a:cubicBezTo>
                    <a:pt x="1627" y="153420"/>
                    <a:pt x="12356" y="153529"/>
                    <a:pt x="13761" y="147328"/>
                  </a:cubicBezTo>
                  <a:cubicBezTo>
                    <a:pt x="20658" y="116109"/>
                    <a:pt x="29215" y="85325"/>
                    <a:pt x="33558" y="53779"/>
                  </a:cubicBezTo>
                  <a:cubicBezTo>
                    <a:pt x="35602" y="38768"/>
                    <a:pt x="50290" y="15925"/>
                    <a:pt x="36368" y="2763"/>
                  </a:cubicBezTo>
                  <a:cubicBezTo>
                    <a:pt x="29599" y="-3655"/>
                    <a:pt x="16060" y="2001"/>
                    <a:pt x="20530" y="10595"/>
                  </a:cubicBezTo>
                  <a:cubicBezTo>
                    <a:pt x="24234" y="17665"/>
                    <a:pt x="14911" y="36158"/>
                    <a:pt x="13378" y="43990"/>
                  </a:cubicBezTo>
                  <a:cubicBezTo>
                    <a:pt x="11462" y="53997"/>
                    <a:pt x="10696" y="64222"/>
                    <a:pt x="9291" y="74338"/>
                  </a:cubicBezTo>
                  <a:cubicBezTo>
                    <a:pt x="5587" y="98487"/>
                    <a:pt x="-2460" y="122309"/>
                    <a:pt x="733" y="14700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621FDE6-D117-36B8-F847-5596A280A41F}"/>
                </a:ext>
              </a:extLst>
            </p:cNvPr>
            <p:cNvSpPr/>
            <p:nvPr/>
          </p:nvSpPr>
          <p:spPr>
            <a:xfrm>
              <a:off x="7758448" y="2491827"/>
              <a:ext cx="30706" cy="64774"/>
            </a:xfrm>
            <a:custGeom>
              <a:avLst/>
              <a:gdLst>
                <a:gd name="connsiteX0" fmla="*/ 12117 w 30706"/>
                <a:gd name="connsiteY0" fmla="*/ 3988 h 64774"/>
                <a:gd name="connsiteX1" fmla="*/ 1771 w 30706"/>
                <a:gd name="connsiteY1" fmla="*/ 31400 h 64774"/>
                <a:gd name="connsiteX2" fmla="*/ 111 w 30706"/>
                <a:gd name="connsiteY2" fmla="*/ 56963 h 64774"/>
                <a:gd name="connsiteX3" fmla="*/ 14160 w 30706"/>
                <a:gd name="connsiteY3" fmla="*/ 62511 h 64774"/>
                <a:gd name="connsiteX4" fmla="*/ 21568 w 30706"/>
                <a:gd name="connsiteY4" fmla="*/ 42061 h 64774"/>
                <a:gd name="connsiteX5" fmla="*/ 30253 w 30706"/>
                <a:gd name="connsiteY5" fmla="*/ 10189 h 64774"/>
                <a:gd name="connsiteX6" fmla="*/ 12117 w 30706"/>
                <a:gd name="connsiteY6" fmla="*/ 3988 h 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06" h="64774">
                  <a:moveTo>
                    <a:pt x="12117" y="3988"/>
                  </a:moveTo>
                  <a:cubicBezTo>
                    <a:pt x="6241" y="12256"/>
                    <a:pt x="4836" y="22046"/>
                    <a:pt x="1771" y="31400"/>
                  </a:cubicBezTo>
                  <a:cubicBezTo>
                    <a:pt x="-1167" y="40429"/>
                    <a:pt x="1771" y="48261"/>
                    <a:pt x="111" y="56963"/>
                  </a:cubicBezTo>
                  <a:cubicBezTo>
                    <a:pt x="-1167" y="63816"/>
                    <a:pt x="8924" y="67406"/>
                    <a:pt x="14160" y="62511"/>
                  </a:cubicBezTo>
                  <a:cubicBezTo>
                    <a:pt x="21057" y="56093"/>
                    <a:pt x="19652" y="50437"/>
                    <a:pt x="21568" y="42061"/>
                  </a:cubicBezTo>
                  <a:cubicBezTo>
                    <a:pt x="23995" y="31836"/>
                    <a:pt x="26805" y="20196"/>
                    <a:pt x="30253" y="10189"/>
                  </a:cubicBezTo>
                  <a:cubicBezTo>
                    <a:pt x="33574" y="725"/>
                    <a:pt x="17736" y="-3843"/>
                    <a:pt x="12117" y="39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60A3C99-8DF8-9F37-C4B6-9FF717E595E9}"/>
                </a:ext>
              </a:extLst>
            </p:cNvPr>
            <p:cNvSpPr/>
            <p:nvPr/>
          </p:nvSpPr>
          <p:spPr>
            <a:xfrm>
              <a:off x="7935592" y="2564057"/>
              <a:ext cx="32585" cy="52184"/>
            </a:xfrm>
            <a:custGeom>
              <a:avLst/>
              <a:gdLst>
                <a:gd name="connsiteX0" fmla="*/ 20681 w 32585"/>
                <a:gd name="connsiteY0" fmla="*/ 44887 h 52184"/>
                <a:gd name="connsiteX1" fmla="*/ 27706 w 32585"/>
                <a:gd name="connsiteY1" fmla="*/ 27048 h 52184"/>
                <a:gd name="connsiteX2" fmla="*/ 32559 w 32585"/>
                <a:gd name="connsiteY2" fmla="*/ 9099 h 52184"/>
                <a:gd name="connsiteX3" fmla="*/ 32304 w 32585"/>
                <a:gd name="connsiteY3" fmla="*/ 9317 h 52184"/>
                <a:gd name="connsiteX4" fmla="*/ 32559 w 32585"/>
                <a:gd name="connsiteY4" fmla="*/ 7033 h 52184"/>
                <a:gd name="connsiteX5" fmla="*/ 17744 w 32585"/>
                <a:gd name="connsiteY5" fmla="*/ 1702 h 52184"/>
                <a:gd name="connsiteX6" fmla="*/ 5993 w 32585"/>
                <a:gd name="connsiteY6" fmla="*/ 50000 h 52184"/>
                <a:gd name="connsiteX7" fmla="*/ 20681 w 32585"/>
                <a:gd name="connsiteY7" fmla="*/ 44887 h 5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85" h="52184">
                  <a:moveTo>
                    <a:pt x="20681" y="44887"/>
                  </a:moveTo>
                  <a:cubicBezTo>
                    <a:pt x="20937" y="40319"/>
                    <a:pt x="26301" y="31725"/>
                    <a:pt x="27706" y="27048"/>
                  </a:cubicBezTo>
                  <a:cubicBezTo>
                    <a:pt x="29494" y="20956"/>
                    <a:pt x="31921" y="15408"/>
                    <a:pt x="32559" y="9099"/>
                  </a:cubicBezTo>
                  <a:cubicBezTo>
                    <a:pt x="32432" y="9208"/>
                    <a:pt x="32304" y="9208"/>
                    <a:pt x="32304" y="9317"/>
                  </a:cubicBezTo>
                  <a:cubicBezTo>
                    <a:pt x="32304" y="8556"/>
                    <a:pt x="32687" y="8012"/>
                    <a:pt x="32559" y="7033"/>
                  </a:cubicBezTo>
                  <a:cubicBezTo>
                    <a:pt x="31921" y="1594"/>
                    <a:pt x="22980" y="-2431"/>
                    <a:pt x="17744" y="1702"/>
                  </a:cubicBezTo>
                  <a:cubicBezTo>
                    <a:pt x="5099" y="11819"/>
                    <a:pt x="-7929" y="37708"/>
                    <a:pt x="5993" y="50000"/>
                  </a:cubicBezTo>
                  <a:cubicBezTo>
                    <a:pt x="11357" y="54786"/>
                    <a:pt x="20426" y="51087"/>
                    <a:pt x="20681" y="4488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22BA072-4368-DE46-2CFA-6A4A3F7A1E2A}"/>
                </a:ext>
              </a:extLst>
            </p:cNvPr>
            <p:cNvSpPr/>
            <p:nvPr/>
          </p:nvSpPr>
          <p:spPr>
            <a:xfrm>
              <a:off x="7995579" y="2555925"/>
              <a:ext cx="39106" cy="59274"/>
            </a:xfrm>
            <a:custGeom>
              <a:avLst/>
              <a:gdLst>
                <a:gd name="connsiteX0" fmla="*/ 16254 w 39106"/>
                <a:gd name="connsiteY0" fmla="*/ 53455 h 59274"/>
                <a:gd name="connsiteX1" fmla="*/ 26600 w 39106"/>
                <a:gd name="connsiteY1" fmla="*/ 29523 h 59274"/>
                <a:gd name="connsiteX2" fmla="*/ 37711 w 39106"/>
                <a:gd name="connsiteY2" fmla="*/ 9726 h 59274"/>
                <a:gd name="connsiteX3" fmla="*/ 26600 w 39106"/>
                <a:gd name="connsiteY3" fmla="*/ 1350 h 59274"/>
                <a:gd name="connsiteX4" fmla="*/ 6547 w 39106"/>
                <a:gd name="connsiteY4" fmla="*/ 28327 h 59274"/>
                <a:gd name="connsiteX5" fmla="*/ 4887 w 39106"/>
                <a:gd name="connsiteY5" fmla="*/ 57588 h 59274"/>
                <a:gd name="connsiteX6" fmla="*/ 16254 w 39106"/>
                <a:gd name="connsiteY6" fmla="*/ 53455 h 5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06" h="59274">
                  <a:moveTo>
                    <a:pt x="16254" y="53455"/>
                  </a:moveTo>
                  <a:cubicBezTo>
                    <a:pt x="14466" y="46819"/>
                    <a:pt x="22768" y="35180"/>
                    <a:pt x="26600" y="29523"/>
                  </a:cubicBezTo>
                  <a:cubicBezTo>
                    <a:pt x="30431" y="23758"/>
                    <a:pt x="33624" y="14730"/>
                    <a:pt x="37711" y="9726"/>
                  </a:cubicBezTo>
                  <a:cubicBezTo>
                    <a:pt x="42693" y="3308"/>
                    <a:pt x="33241" y="-2784"/>
                    <a:pt x="26600" y="1350"/>
                  </a:cubicBezTo>
                  <a:cubicBezTo>
                    <a:pt x="17531" y="7007"/>
                    <a:pt x="11656" y="19516"/>
                    <a:pt x="6547" y="28327"/>
                  </a:cubicBezTo>
                  <a:cubicBezTo>
                    <a:pt x="1566" y="37029"/>
                    <a:pt x="-4437" y="49539"/>
                    <a:pt x="4887" y="57588"/>
                  </a:cubicBezTo>
                  <a:cubicBezTo>
                    <a:pt x="8591" y="60851"/>
                    <a:pt x="17914" y="59329"/>
                    <a:pt x="16254" y="534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B729CE5-481E-C004-F697-2CA1A1757863}"/>
                </a:ext>
              </a:extLst>
            </p:cNvPr>
            <p:cNvSpPr/>
            <p:nvPr/>
          </p:nvSpPr>
          <p:spPr>
            <a:xfrm>
              <a:off x="8870839" y="3412829"/>
              <a:ext cx="60861" cy="29477"/>
            </a:xfrm>
            <a:custGeom>
              <a:avLst/>
              <a:gdLst>
                <a:gd name="connsiteX0" fmla="*/ 10403 w 60861"/>
                <a:gd name="connsiteY0" fmla="*/ 28373 h 29477"/>
                <a:gd name="connsiteX1" fmla="*/ 57788 w 60861"/>
                <a:gd name="connsiteY1" fmla="*/ 12600 h 29477"/>
                <a:gd name="connsiteX2" fmla="*/ 56128 w 60861"/>
                <a:gd name="connsiteY2" fmla="*/ 1178 h 29477"/>
                <a:gd name="connsiteX3" fmla="*/ 53062 w 60861"/>
                <a:gd name="connsiteY3" fmla="*/ 308 h 29477"/>
                <a:gd name="connsiteX4" fmla="*/ 48081 w 60861"/>
                <a:gd name="connsiteY4" fmla="*/ 635 h 29477"/>
                <a:gd name="connsiteX5" fmla="*/ 568 w 60861"/>
                <a:gd name="connsiteY5" fmla="*/ 21629 h 29477"/>
                <a:gd name="connsiteX6" fmla="*/ 10403 w 60861"/>
                <a:gd name="connsiteY6" fmla="*/ 28373 h 2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1" h="29477">
                  <a:moveTo>
                    <a:pt x="10403" y="28373"/>
                  </a:moveTo>
                  <a:cubicBezTo>
                    <a:pt x="24325" y="18909"/>
                    <a:pt x="43611" y="20650"/>
                    <a:pt x="57788" y="12600"/>
                  </a:cubicBezTo>
                  <a:cubicBezTo>
                    <a:pt x="62641" y="9881"/>
                    <a:pt x="61492" y="2810"/>
                    <a:pt x="56128" y="1178"/>
                  </a:cubicBezTo>
                  <a:cubicBezTo>
                    <a:pt x="55106" y="852"/>
                    <a:pt x="54084" y="526"/>
                    <a:pt x="53062" y="308"/>
                  </a:cubicBezTo>
                  <a:cubicBezTo>
                    <a:pt x="51146" y="-236"/>
                    <a:pt x="49486" y="-18"/>
                    <a:pt x="48081" y="635"/>
                  </a:cubicBezTo>
                  <a:cubicBezTo>
                    <a:pt x="29306" y="-779"/>
                    <a:pt x="8487" y="7053"/>
                    <a:pt x="568" y="21629"/>
                  </a:cubicBezTo>
                  <a:cubicBezTo>
                    <a:pt x="-2114" y="26415"/>
                    <a:pt x="5294" y="31854"/>
                    <a:pt x="10403" y="283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9425E03-57A2-96A8-6964-CE1778959EF5}"/>
                </a:ext>
              </a:extLst>
            </p:cNvPr>
            <p:cNvSpPr/>
            <p:nvPr/>
          </p:nvSpPr>
          <p:spPr>
            <a:xfrm>
              <a:off x="8775946" y="3253057"/>
              <a:ext cx="105897" cy="43636"/>
            </a:xfrm>
            <a:custGeom>
              <a:avLst/>
              <a:gdLst>
                <a:gd name="connsiteX0" fmla="*/ 9248 w 105897"/>
                <a:gd name="connsiteY0" fmla="*/ 43471 h 43636"/>
                <a:gd name="connsiteX1" fmla="*/ 61998 w 105897"/>
                <a:gd name="connsiteY1" fmla="*/ 29439 h 43636"/>
                <a:gd name="connsiteX2" fmla="*/ 102742 w 105897"/>
                <a:gd name="connsiteY2" fmla="*/ 12578 h 43636"/>
                <a:gd name="connsiteX3" fmla="*/ 92651 w 105897"/>
                <a:gd name="connsiteY3" fmla="*/ 613 h 43636"/>
                <a:gd name="connsiteX4" fmla="*/ 1202 w 105897"/>
                <a:gd name="connsiteY4" fmla="*/ 34660 h 43636"/>
                <a:gd name="connsiteX5" fmla="*/ 9248 w 105897"/>
                <a:gd name="connsiteY5" fmla="*/ 43471 h 4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97" h="43636">
                  <a:moveTo>
                    <a:pt x="9248" y="43471"/>
                  </a:moveTo>
                  <a:cubicBezTo>
                    <a:pt x="27896" y="39555"/>
                    <a:pt x="44500" y="36618"/>
                    <a:pt x="61998" y="29439"/>
                  </a:cubicBezTo>
                  <a:cubicBezTo>
                    <a:pt x="75281" y="24000"/>
                    <a:pt x="90863" y="19975"/>
                    <a:pt x="102742" y="12578"/>
                  </a:cubicBezTo>
                  <a:cubicBezTo>
                    <a:pt x="111171" y="7248"/>
                    <a:pt x="100953" y="-2542"/>
                    <a:pt x="92651" y="613"/>
                  </a:cubicBezTo>
                  <a:cubicBezTo>
                    <a:pt x="64169" y="11599"/>
                    <a:pt x="21510" y="11817"/>
                    <a:pt x="1202" y="34660"/>
                  </a:cubicBezTo>
                  <a:cubicBezTo>
                    <a:pt x="-2757" y="39120"/>
                    <a:pt x="3884" y="44668"/>
                    <a:pt x="9248" y="4347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BE6AD74-1D97-2A81-4DAC-5AAA23432C56}"/>
                </a:ext>
              </a:extLst>
            </p:cNvPr>
            <p:cNvSpPr/>
            <p:nvPr/>
          </p:nvSpPr>
          <p:spPr>
            <a:xfrm>
              <a:off x="8325851" y="3274552"/>
              <a:ext cx="164712" cy="66361"/>
            </a:xfrm>
            <a:custGeom>
              <a:avLst/>
              <a:gdLst>
                <a:gd name="connsiteX0" fmla="*/ 7204 w 164712"/>
                <a:gd name="connsiteY0" fmla="*/ 66357 h 66361"/>
                <a:gd name="connsiteX1" fmla="*/ 91374 w 164712"/>
                <a:gd name="connsiteY1" fmla="*/ 46451 h 66361"/>
                <a:gd name="connsiteX2" fmla="*/ 141952 w 164712"/>
                <a:gd name="connsiteY2" fmla="*/ 25674 h 66361"/>
                <a:gd name="connsiteX3" fmla="*/ 164048 w 164712"/>
                <a:gd name="connsiteY3" fmla="*/ 9249 h 66361"/>
                <a:gd name="connsiteX4" fmla="*/ 153702 w 164712"/>
                <a:gd name="connsiteY4" fmla="*/ 655 h 66361"/>
                <a:gd name="connsiteX5" fmla="*/ 3628 w 164712"/>
                <a:gd name="connsiteY5" fmla="*/ 56023 h 66361"/>
                <a:gd name="connsiteX6" fmla="*/ 7204 w 164712"/>
                <a:gd name="connsiteY6" fmla="*/ 66357 h 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12" h="66361">
                  <a:moveTo>
                    <a:pt x="7204" y="66357"/>
                  </a:moveTo>
                  <a:cubicBezTo>
                    <a:pt x="36197" y="65161"/>
                    <a:pt x="65190" y="56567"/>
                    <a:pt x="91374" y="46451"/>
                  </a:cubicBezTo>
                  <a:cubicBezTo>
                    <a:pt x="108488" y="39924"/>
                    <a:pt x="125092" y="32527"/>
                    <a:pt x="141952" y="25674"/>
                  </a:cubicBezTo>
                  <a:cubicBezTo>
                    <a:pt x="152681" y="21323"/>
                    <a:pt x="158556" y="18386"/>
                    <a:pt x="164048" y="9249"/>
                  </a:cubicBezTo>
                  <a:cubicBezTo>
                    <a:pt x="166986" y="4245"/>
                    <a:pt x="159578" y="-2064"/>
                    <a:pt x="153702" y="655"/>
                  </a:cubicBezTo>
                  <a:cubicBezTo>
                    <a:pt x="106573" y="23064"/>
                    <a:pt x="52291" y="37096"/>
                    <a:pt x="3628" y="56023"/>
                  </a:cubicBezTo>
                  <a:cubicBezTo>
                    <a:pt x="-3141" y="58743"/>
                    <a:pt x="435" y="66575"/>
                    <a:pt x="7204" y="6635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A8F52B8-A1BC-02A8-9343-FC962C761F16}"/>
                </a:ext>
              </a:extLst>
            </p:cNvPr>
            <p:cNvSpPr/>
            <p:nvPr/>
          </p:nvSpPr>
          <p:spPr>
            <a:xfrm>
              <a:off x="9606353" y="1114329"/>
              <a:ext cx="53110" cy="55285"/>
            </a:xfrm>
            <a:custGeom>
              <a:avLst/>
              <a:gdLst>
                <a:gd name="connsiteX0" fmla="*/ 42503 w 53110"/>
                <a:gd name="connsiteY0" fmla="*/ 772 h 55285"/>
                <a:gd name="connsiteX1" fmla="*/ 1249 w 53110"/>
                <a:gd name="connsiteY1" fmla="*/ 43304 h 55285"/>
                <a:gd name="connsiteX2" fmla="*/ 15170 w 53110"/>
                <a:gd name="connsiteY2" fmla="*/ 53855 h 55285"/>
                <a:gd name="connsiteX3" fmla="*/ 52848 w 53110"/>
                <a:gd name="connsiteY3" fmla="*/ 6211 h 55285"/>
                <a:gd name="connsiteX4" fmla="*/ 42503 w 53110"/>
                <a:gd name="connsiteY4" fmla="*/ 772 h 5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10" h="55285">
                  <a:moveTo>
                    <a:pt x="42503" y="772"/>
                  </a:moveTo>
                  <a:cubicBezTo>
                    <a:pt x="24622" y="9148"/>
                    <a:pt x="12105" y="29054"/>
                    <a:pt x="1249" y="43304"/>
                  </a:cubicBezTo>
                  <a:cubicBezTo>
                    <a:pt x="-3860" y="50048"/>
                    <a:pt x="7890" y="58750"/>
                    <a:pt x="15170" y="53855"/>
                  </a:cubicBezTo>
                  <a:cubicBezTo>
                    <a:pt x="33435" y="41455"/>
                    <a:pt x="46335" y="25464"/>
                    <a:pt x="52848" y="6211"/>
                  </a:cubicBezTo>
                  <a:cubicBezTo>
                    <a:pt x="54637" y="880"/>
                    <a:pt x="46845" y="-1295"/>
                    <a:pt x="42503" y="77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D485F0E-F513-3958-89C9-363BC37EDB2A}"/>
                </a:ext>
              </a:extLst>
            </p:cNvPr>
            <p:cNvSpPr/>
            <p:nvPr/>
          </p:nvSpPr>
          <p:spPr>
            <a:xfrm>
              <a:off x="9641063" y="1012344"/>
              <a:ext cx="72641" cy="74901"/>
            </a:xfrm>
            <a:custGeom>
              <a:avLst/>
              <a:gdLst>
                <a:gd name="connsiteX0" fmla="*/ 34232 w 72641"/>
                <a:gd name="connsiteY0" fmla="*/ 28136 h 74901"/>
                <a:gd name="connsiteX1" fmla="*/ 897 w 72641"/>
                <a:gd name="connsiteY1" fmla="*/ 65555 h 74901"/>
                <a:gd name="connsiteX2" fmla="*/ 12903 w 72641"/>
                <a:gd name="connsiteY2" fmla="*/ 73605 h 74901"/>
                <a:gd name="connsiteX3" fmla="*/ 71783 w 72641"/>
                <a:gd name="connsiteY3" fmla="*/ 7794 h 74901"/>
                <a:gd name="connsiteX4" fmla="*/ 61948 w 72641"/>
                <a:gd name="connsiteY4" fmla="*/ 941 h 74901"/>
                <a:gd name="connsiteX5" fmla="*/ 34232 w 72641"/>
                <a:gd name="connsiteY5" fmla="*/ 28136 h 7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41" h="74901">
                  <a:moveTo>
                    <a:pt x="34232" y="28136"/>
                  </a:moveTo>
                  <a:cubicBezTo>
                    <a:pt x="23887" y="41189"/>
                    <a:pt x="10093" y="51632"/>
                    <a:pt x="897" y="65555"/>
                  </a:cubicBezTo>
                  <a:cubicBezTo>
                    <a:pt x="-3063" y="71538"/>
                    <a:pt x="7027" y="77629"/>
                    <a:pt x="12903" y="73605"/>
                  </a:cubicBezTo>
                  <a:cubicBezTo>
                    <a:pt x="39469" y="55330"/>
                    <a:pt x="54668" y="32160"/>
                    <a:pt x="71783" y="7794"/>
                  </a:cubicBezTo>
                  <a:cubicBezTo>
                    <a:pt x="75359" y="2790"/>
                    <a:pt x="66929" y="-2105"/>
                    <a:pt x="61948" y="941"/>
                  </a:cubicBezTo>
                  <a:cubicBezTo>
                    <a:pt x="48793" y="8991"/>
                    <a:pt x="42662" y="17367"/>
                    <a:pt x="34232" y="2813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C6786A5-C85B-E2BB-D1ED-EE0B2B273A87}"/>
                </a:ext>
              </a:extLst>
            </p:cNvPr>
            <p:cNvSpPr/>
            <p:nvPr/>
          </p:nvSpPr>
          <p:spPr>
            <a:xfrm>
              <a:off x="9355344" y="270387"/>
              <a:ext cx="41225" cy="85092"/>
            </a:xfrm>
            <a:custGeom>
              <a:avLst/>
              <a:gdLst>
                <a:gd name="connsiteX0" fmla="*/ 20697 w 41225"/>
                <a:gd name="connsiteY0" fmla="*/ 79463 h 85092"/>
                <a:gd name="connsiteX1" fmla="*/ 30404 w 41225"/>
                <a:gd name="connsiteY1" fmla="*/ 44654 h 85092"/>
                <a:gd name="connsiteX2" fmla="*/ 40110 w 41225"/>
                <a:gd name="connsiteY2" fmla="*/ 12021 h 85092"/>
                <a:gd name="connsiteX3" fmla="*/ 23762 w 41225"/>
                <a:gd name="connsiteY3" fmla="*/ 1579 h 85092"/>
                <a:gd name="connsiteX4" fmla="*/ 4859 w 41225"/>
                <a:gd name="connsiteY4" fmla="*/ 39868 h 85092"/>
                <a:gd name="connsiteX5" fmla="*/ 7924 w 41225"/>
                <a:gd name="connsiteY5" fmla="*/ 83597 h 85092"/>
                <a:gd name="connsiteX6" fmla="*/ 20697 w 41225"/>
                <a:gd name="connsiteY6" fmla="*/ 79463 h 8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25" h="85092">
                  <a:moveTo>
                    <a:pt x="20697" y="79463"/>
                  </a:moveTo>
                  <a:cubicBezTo>
                    <a:pt x="21846" y="68477"/>
                    <a:pt x="28232" y="55859"/>
                    <a:pt x="30404" y="44654"/>
                  </a:cubicBezTo>
                  <a:cubicBezTo>
                    <a:pt x="32703" y="33342"/>
                    <a:pt x="33724" y="22464"/>
                    <a:pt x="40110" y="12021"/>
                  </a:cubicBezTo>
                  <a:cubicBezTo>
                    <a:pt x="45219" y="3645"/>
                    <a:pt x="31553" y="-3208"/>
                    <a:pt x="23762" y="1579"/>
                  </a:cubicBezTo>
                  <a:cubicBezTo>
                    <a:pt x="9457" y="10498"/>
                    <a:pt x="7924" y="26053"/>
                    <a:pt x="4859" y="39868"/>
                  </a:cubicBezTo>
                  <a:cubicBezTo>
                    <a:pt x="1921" y="53139"/>
                    <a:pt x="-5870" y="73589"/>
                    <a:pt x="7924" y="83597"/>
                  </a:cubicBezTo>
                  <a:cubicBezTo>
                    <a:pt x="12267" y="86860"/>
                    <a:pt x="20186" y="84467"/>
                    <a:pt x="20697" y="7946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A0B65D-7427-7CAA-CAEB-A12A34778A70}"/>
                </a:ext>
              </a:extLst>
            </p:cNvPr>
            <p:cNvSpPr/>
            <p:nvPr/>
          </p:nvSpPr>
          <p:spPr>
            <a:xfrm>
              <a:off x="9017564" y="284066"/>
              <a:ext cx="24075" cy="47311"/>
            </a:xfrm>
            <a:custGeom>
              <a:avLst/>
              <a:gdLst>
                <a:gd name="connsiteX0" fmla="*/ 16306 w 24075"/>
                <a:gd name="connsiteY0" fmla="*/ 44354 h 47311"/>
                <a:gd name="connsiteX1" fmla="*/ 18350 w 24075"/>
                <a:gd name="connsiteY1" fmla="*/ 3128 h 47311"/>
                <a:gd name="connsiteX2" fmla="*/ 5067 w 24075"/>
                <a:gd name="connsiteY2" fmla="*/ 4215 h 47311"/>
                <a:gd name="connsiteX3" fmla="*/ 724 w 24075"/>
                <a:gd name="connsiteY3" fmla="*/ 38589 h 47311"/>
                <a:gd name="connsiteX4" fmla="*/ 16306 w 24075"/>
                <a:gd name="connsiteY4" fmla="*/ 44354 h 4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75" h="47311">
                  <a:moveTo>
                    <a:pt x="16306" y="44354"/>
                  </a:moveTo>
                  <a:cubicBezTo>
                    <a:pt x="25886" y="33694"/>
                    <a:pt x="26652" y="14767"/>
                    <a:pt x="18350" y="3128"/>
                  </a:cubicBezTo>
                  <a:cubicBezTo>
                    <a:pt x="14901" y="-1659"/>
                    <a:pt x="7494" y="-680"/>
                    <a:pt x="5067" y="4215"/>
                  </a:cubicBezTo>
                  <a:cubicBezTo>
                    <a:pt x="-170" y="15202"/>
                    <a:pt x="6216" y="27276"/>
                    <a:pt x="724" y="38589"/>
                  </a:cubicBezTo>
                  <a:cubicBezTo>
                    <a:pt x="-3363" y="46856"/>
                    <a:pt x="10942" y="50228"/>
                    <a:pt x="16306" y="4435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CB5BE38-27AC-6662-7819-56F1119A4B8C}"/>
                </a:ext>
              </a:extLst>
            </p:cNvPr>
            <p:cNvSpPr/>
            <p:nvPr/>
          </p:nvSpPr>
          <p:spPr>
            <a:xfrm>
              <a:off x="8973602" y="338401"/>
              <a:ext cx="21117" cy="37311"/>
            </a:xfrm>
            <a:custGeom>
              <a:avLst/>
              <a:gdLst>
                <a:gd name="connsiteX0" fmla="*/ 13650 w 21117"/>
                <a:gd name="connsiteY0" fmla="*/ 34618 h 37311"/>
                <a:gd name="connsiteX1" fmla="*/ 16970 w 21117"/>
                <a:gd name="connsiteY1" fmla="*/ 2638 h 37311"/>
                <a:gd name="connsiteX2" fmla="*/ 5220 w 21117"/>
                <a:gd name="connsiteY2" fmla="*/ 3073 h 37311"/>
                <a:gd name="connsiteX3" fmla="*/ 366 w 21117"/>
                <a:gd name="connsiteY3" fmla="*/ 27983 h 37311"/>
                <a:gd name="connsiteX4" fmla="*/ 13650 w 21117"/>
                <a:gd name="connsiteY4" fmla="*/ 34618 h 3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17" h="37311">
                  <a:moveTo>
                    <a:pt x="13650" y="34618"/>
                  </a:moveTo>
                  <a:cubicBezTo>
                    <a:pt x="21185" y="25807"/>
                    <a:pt x="24251" y="12210"/>
                    <a:pt x="16970" y="2638"/>
                  </a:cubicBezTo>
                  <a:cubicBezTo>
                    <a:pt x="14416" y="-734"/>
                    <a:pt x="7008" y="-1169"/>
                    <a:pt x="5220" y="3073"/>
                  </a:cubicBezTo>
                  <a:cubicBezTo>
                    <a:pt x="1644" y="11123"/>
                    <a:pt x="3176" y="19716"/>
                    <a:pt x="366" y="27983"/>
                  </a:cubicBezTo>
                  <a:cubicBezTo>
                    <a:pt x="-2060" y="34836"/>
                    <a:pt x="8157" y="41036"/>
                    <a:pt x="13650" y="3461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D4FA129-7016-F6B7-6CCE-E5368E7F39ED}"/>
                </a:ext>
              </a:extLst>
            </p:cNvPr>
            <p:cNvSpPr/>
            <p:nvPr/>
          </p:nvSpPr>
          <p:spPr>
            <a:xfrm>
              <a:off x="8772197" y="2391880"/>
              <a:ext cx="103675" cy="93395"/>
            </a:xfrm>
            <a:custGeom>
              <a:avLst/>
              <a:gdLst>
                <a:gd name="connsiteX0" fmla="*/ 12870 w 103675"/>
                <a:gd name="connsiteY0" fmla="*/ 92296 h 93395"/>
                <a:gd name="connsiteX1" fmla="*/ 101254 w 103675"/>
                <a:gd name="connsiteY1" fmla="*/ 13433 h 93395"/>
                <a:gd name="connsiteX2" fmla="*/ 86949 w 103675"/>
                <a:gd name="connsiteY2" fmla="*/ 2446 h 93395"/>
                <a:gd name="connsiteX3" fmla="*/ 992 w 103675"/>
                <a:gd name="connsiteY3" fmla="*/ 83376 h 93395"/>
                <a:gd name="connsiteX4" fmla="*/ 12870 w 103675"/>
                <a:gd name="connsiteY4" fmla="*/ 92296 h 9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675" h="93395">
                  <a:moveTo>
                    <a:pt x="12870" y="92296"/>
                  </a:moveTo>
                  <a:cubicBezTo>
                    <a:pt x="46716" y="73260"/>
                    <a:pt x="75965" y="40192"/>
                    <a:pt x="101254" y="13433"/>
                  </a:cubicBezTo>
                  <a:cubicBezTo>
                    <a:pt x="109173" y="5057"/>
                    <a:pt x="95890" y="-4625"/>
                    <a:pt x="86949" y="2446"/>
                  </a:cubicBezTo>
                  <a:cubicBezTo>
                    <a:pt x="57573" y="25398"/>
                    <a:pt x="20661" y="53572"/>
                    <a:pt x="992" y="83376"/>
                  </a:cubicBezTo>
                  <a:cubicBezTo>
                    <a:pt x="-3095" y="89686"/>
                    <a:pt x="6356" y="95995"/>
                    <a:pt x="12870" y="9229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9C0E321-24B3-E578-4522-3DA2D34BCFC5}"/>
                </a:ext>
              </a:extLst>
            </p:cNvPr>
            <p:cNvSpPr/>
            <p:nvPr/>
          </p:nvSpPr>
          <p:spPr>
            <a:xfrm>
              <a:off x="9316974" y="2156570"/>
              <a:ext cx="60479" cy="58244"/>
            </a:xfrm>
            <a:custGeom>
              <a:avLst/>
              <a:gdLst>
                <a:gd name="connsiteX0" fmla="*/ 10531 w 60479"/>
                <a:gd name="connsiteY0" fmla="*/ 57185 h 58244"/>
                <a:gd name="connsiteX1" fmla="*/ 58938 w 60479"/>
                <a:gd name="connsiteY1" fmla="*/ 12586 h 58244"/>
                <a:gd name="connsiteX2" fmla="*/ 45911 w 60479"/>
                <a:gd name="connsiteY2" fmla="*/ 1926 h 58244"/>
                <a:gd name="connsiteX3" fmla="*/ 824 w 60479"/>
                <a:gd name="connsiteY3" fmla="*/ 50332 h 58244"/>
                <a:gd name="connsiteX4" fmla="*/ 10531 w 60479"/>
                <a:gd name="connsiteY4" fmla="*/ 57185 h 5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79" h="58244">
                  <a:moveTo>
                    <a:pt x="10531" y="57185"/>
                  </a:moveTo>
                  <a:cubicBezTo>
                    <a:pt x="29051" y="44458"/>
                    <a:pt x="45400" y="29229"/>
                    <a:pt x="58938" y="12586"/>
                  </a:cubicBezTo>
                  <a:cubicBezTo>
                    <a:pt x="64558" y="5516"/>
                    <a:pt x="53574" y="-4165"/>
                    <a:pt x="45911" y="1926"/>
                  </a:cubicBezTo>
                  <a:cubicBezTo>
                    <a:pt x="28157" y="16067"/>
                    <a:pt x="12830" y="32493"/>
                    <a:pt x="824" y="50332"/>
                  </a:cubicBezTo>
                  <a:cubicBezTo>
                    <a:pt x="-2624" y="55227"/>
                    <a:pt x="5550" y="60557"/>
                    <a:pt x="10531" y="5718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399F36-28A3-20B0-1B9B-0999185A757D}"/>
                </a:ext>
              </a:extLst>
            </p:cNvPr>
            <p:cNvSpPr/>
            <p:nvPr/>
          </p:nvSpPr>
          <p:spPr>
            <a:xfrm>
              <a:off x="8025957" y="1870696"/>
              <a:ext cx="81252" cy="114872"/>
            </a:xfrm>
            <a:custGeom>
              <a:avLst/>
              <a:gdLst>
                <a:gd name="connsiteX0" fmla="*/ 44756 w 81252"/>
                <a:gd name="connsiteY0" fmla="*/ 55016 h 114872"/>
                <a:gd name="connsiteX1" fmla="*/ 10782 w 81252"/>
                <a:gd name="connsiteY1" fmla="*/ 1932 h 114872"/>
                <a:gd name="connsiteX2" fmla="*/ 53 w 81252"/>
                <a:gd name="connsiteY2" fmla="*/ 6283 h 114872"/>
                <a:gd name="connsiteX3" fmla="*/ 22277 w 81252"/>
                <a:gd name="connsiteY3" fmla="*/ 56103 h 114872"/>
                <a:gd name="connsiteX4" fmla="*/ 68896 w 81252"/>
                <a:gd name="connsiteY4" fmla="*/ 113103 h 114872"/>
                <a:gd name="connsiteX5" fmla="*/ 80391 w 81252"/>
                <a:gd name="connsiteY5" fmla="*/ 105815 h 114872"/>
                <a:gd name="connsiteX6" fmla="*/ 44756 w 81252"/>
                <a:gd name="connsiteY6" fmla="*/ 55016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2" h="114872">
                  <a:moveTo>
                    <a:pt x="44756" y="55016"/>
                  </a:moveTo>
                  <a:cubicBezTo>
                    <a:pt x="33389" y="37067"/>
                    <a:pt x="25087" y="18357"/>
                    <a:pt x="10782" y="1932"/>
                  </a:cubicBezTo>
                  <a:cubicBezTo>
                    <a:pt x="6950" y="-2528"/>
                    <a:pt x="-713" y="1497"/>
                    <a:pt x="53" y="6283"/>
                  </a:cubicBezTo>
                  <a:cubicBezTo>
                    <a:pt x="2736" y="24775"/>
                    <a:pt x="11804" y="39896"/>
                    <a:pt x="22277" y="56103"/>
                  </a:cubicBezTo>
                  <a:cubicBezTo>
                    <a:pt x="35177" y="75901"/>
                    <a:pt x="49227" y="97656"/>
                    <a:pt x="68896" y="113103"/>
                  </a:cubicBezTo>
                  <a:cubicBezTo>
                    <a:pt x="75027" y="117889"/>
                    <a:pt x="84095" y="112124"/>
                    <a:pt x="80391" y="105815"/>
                  </a:cubicBezTo>
                  <a:cubicBezTo>
                    <a:pt x="70301" y="88193"/>
                    <a:pt x="55741" y="72420"/>
                    <a:pt x="44756" y="5501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84A679F-B7F4-8C9E-A6E8-ECFA60635FD9}"/>
                </a:ext>
              </a:extLst>
            </p:cNvPr>
            <p:cNvSpPr/>
            <p:nvPr/>
          </p:nvSpPr>
          <p:spPr>
            <a:xfrm>
              <a:off x="7856755" y="1802104"/>
              <a:ext cx="30189" cy="45934"/>
            </a:xfrm>
            <a:custGeom>
              <a:avLst/>
              <a:gdLst>
                <a:gd name="connsiteX0" fmla="*/ 13944 w 30189"/>
                <a:gd name="connsiteY0" fmla="*/ 1885 h 45934"/>
                <a:gd name="connsiteX1" fmla="*/ 1810 w 30189"/>
                <a:gd name="connsiteY1" fmla="*/ 4387 h 45934"/>
                <a:gd name="connsiteX2" fmla="*/ 3726 w 30189"/>
                <a:gd name="connsiteY2" fmla="*/ 37129 h 45934"/>
                <a:gd name="connsiteX3" fmla="*/ 29782 w 30189"/>
                <a:gd name="connsiteY3" fmla="*/ 33105 h 45934"/>
                <a:gd name="connsiteX4" fmla="*/ 13944 w 30189"/>
                <a:gd name="connsiteY4" fmla="*/ 1885 h 4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9" h="45934">
                  <a:moveTo>
                    <a:pt x="13944" y="1885"/>
                  </a:moveTo>
                  <a:cubicBezTo>
                    <a:pt x="10496" y="-1596"/>
                    <a:pt x="3088" y="36"/>
                    <a:pt x="1810" y="4387"/>
                  </a:cubicBezTo>
                  <a:cubicBezTo>
                    <a:pt x="-1766" y="16353"/>
                    <a:pt x="533" y="25273"/>
                    <a:pt x="3726" y="37129"/>
                  </a:cubicBezTo>
                  <a:cubicBezTo>
                    <a:pt x="7686" y="51270"/>
                    <a:pt x="33741" y="47246"/>
                    <a:pt x="29782" y="33105"/>
                  </a:cubicBezTo>
                  <a:cubicBezTo>
                    <a:pt x="26461" y="20813"/>
                    <a:pt x="23779" y="11675"/>
                    <a:pt x="13944" y="188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1EDC359-F8D3-E5CE-B490-AF56A13889B1}"/>
                </a:ext>
              </a:extLst>
            </p:cNvPr>
            <p:cNvSpPr/>
            <p:nvPr/>
          </p:nvSpPr>
          <p:spPr>
            <a:xfrm>
              <a:off x="8334506" y="3029894"/>
              <a:ext cx="113017" cy="78538"/>
            </a:xfrm>
            <a:custGeom>
              <a:avLst/>
              <a:gdLst>
                <a:gd name="connsiteX0" fmla="*/ 10428 w 113017"/>
                <a:gd name="connsiteY0" fmla="*/ 77687 h 78538"/>
                <a:gd name="connsiteX1" fmla="*/ 57302 w 113017"/>
                <a:gd name="connsiteY1" fmla="*/ 48752 h 78538"/>
                <a:gd name="connsiteX2" fmla="*/ 109413 w 113017"/>
                <a:gd name="connsiteY2" fmla="*/ 15248 h 78538"/>
                <a:gd name="connsiteX3" fmla="*/ 98046 w 113017"/>
                <a:gd name="connsiteY3" fmla="*/ 781 h 78538"/>
                <a:gd name="connsiteX4" fmla="*/ 1232 w 113017"/>
                <a:gd name="connsiteY4" fmla="*/ 67244 h 78538"/>
                <a:gd name="connsiteX5" fmla="*/ 10428 w 113017"/>
                <a:gd name="connsiteY5" fmla="*/ 77687 h 7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17" h="78538">
                  <a:moveTo>
                    <a:pt x="10428" y="77687"/>
                  </a:moveTo>
                  <a:cubicBezTo>
                    <a:pt x="27287" y="69529"/>
                    <a:pt x="42103" y="58868"/>
                    <a:pt x="57302" y="48752"/>
                  </a:cubicBezTo>
                  <a:cubicBezTo>
                    <a:pt x="74417" y="37330"/>
                    <a:pt x="92681" y="27214"/>
                    <a:pt x="109413" y="15248"/>
                  </a:cubicBezTo>
                  <a:cubicBezTo>
                    <a:pt x="118609" y="8613"/>
                    <a:pt x="108519" y="-3135"/>
                    <a:pt x="98046" y="781"/>
                  </a:cubicBezTo>
                  <a:cubicBezTo>
                    <a:pt x="62539" y="14269"/>
                    <a:pt x="22562" y="38962"/>
                    <a:pt x="1232" y="67244"/>
                  </a:cubicBezTo>
                  <a:cubicBezTo>
                    <a:pt x="-2472" y="72139"/>
                    <a:pt x="2637" y="81385"/>
                    <a:pt x="10428" y="7768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532D804-ED1B-9F24-6518-E76EAC5DDEC7}"/>
                </a:ext>
              </a:extLst>
            </p:cNvPr>
            <p:cNvSpPr/>
            <p:nvPr/>
          </p:nvSpPr>
          <p:spPr>
            <a:xfrm>
              <a:off x="8597981" y="3055389"/>
              <a:ext cx="102995" cy="71829"/>
            </a:xfrm>
            <a:custGeom>
              <a:avLst/>
              <a:gdLst>
                <a:gd name="connsiteX0" fmla="*/ 10956 w 102995"/>
                <a:gd name="connsiteY0" fmla="*/ 71554 h 71829"/>
                <a:gd name="connsiteX1" fmla="*/ 56426 w 102995"/>
                <a:gd name="connsiteY1" fmla="*/ 47623 h 71829"/>
                <a:gd name="connsiteX2" fmla="*/ 101895 w 102995"/>
                <a:gd name="connsiteY2" fmla="*/ 9442 h 71829"/>
                <a:gd name="connsiteX3" fmla="*/ 92188 w 102995"/>
                <a:gd name="connsiteY3" fmla="*/ 849 h 71829"/>
                <a:gd name="connsiteX4" fmla="*/ 40205 w 102995"/>
                <a:gd name="connsiteY4" fmla="*/ 35005 h 71829"/>
                <a:gd name="connsiteX5" fmla="*/ 2016 w 102995"/>
                <a:gd name="connsiteY5" fmla="*/ 60676 h 71829"/>
                <a:gd name="connsiteX6" fmla="*/ 10956 w 102995"/>
                <a:gd name="connsiteY6" fmla="*/ 71554 h 7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995" h="71829">
                  <a:moveTo>
                    <a:pt x="10956" y="71554"/>
                  </a:moveTo>
                  <a:cubicBezTo>
                    <a:pt x="28327" y="67638"/>
                    <a:pt x="42504" y="57087"/>
                    <a:pt x="56426" y="47623"/>
                  </a:cubicBezTo>
                  <a:cubicBezTo>
                    <a:pt x="73030" y="36419"/>
                    <a:pt x="90017" y="24453"/>
                    <a:pt x="101895" y="9442"/>
                  </a:cubicBezTo>
                  <a:cubicBezTo>
                    <a:pt x="105854" y="4438"/>
                    <a:pt x="98319" y="-2415"/>
                    <a:pt x="92188" y="849"/>
                  </a:cubicBezTo>
                  <a:cubicBezTo>
                    <a:pt x="73668" y="10639"/>
                    <a:pt x="57703" y="23910"/>
                    <a:pt x="40205" y="35005"/>
                  </a:cubicBezTo>
                  <a:cubicBezTo>
                    <a:pt x="27049" y="43381"/>
                    <a:pt x="12617" y="49907"/>
                    <a:pt x="2016" y="60676"/>
                  </a:cubicBezTo>
                  <a:cubicBezTo>
                    <a:pt x="-3604" y="66442"/>
                    <a:pt x="3548" y="73294"/>
                    <a:pt x="10956" y="7155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F041F40-AC94-16D3-B45D-90FBBFE8A3C4}"/>
                </a:ext>
              </a:extLst>
            </p:cNvPr>
            <p:cNvSpPr/>
            <p:nvPr/>
          </p:nvSpPr>
          <p:spPr>
            <a:xfrm>
              <a:off x="8074682" y="3274533"/>
              <a:ext cx="116192" cy="66256"/>
            </a:xfrm>
            <a:custGeom>
              <a:avLst/>
              <a:gdLst>
                <a:gd name="connsiteX0" fmla="*/ 8676 w 116192"/>
                <a:gd name="connsiteY0" fmla="*/ 65724 h 66256"/>
                <a:gd name="connsiteX1" fmla="*/ 63724 w 116192"/>
                <a:gd name="connsiteY1" fmla="*/ 37550 h 66256"/>
                <a:gd name="connsiteX2" fmla="*/ 112898 w 116192"/>
                <a:gd name="connsiteY2" fmla="*/ 12858 h 66256"/>
                <a:gd name="connsiteX3" fmla="*/ 107661 w 116192"/>
                <a:gd name="connsiteY3" fmla="*/ 131 h 66256"/>
                <a:gd name="connsiteX4" fmla="*/ 1268 w 116192"/>
                <a:gd name="connsiteY4" fmla="*/ 56586 h 66256"/>
                <a:gd name="connsiteX5" fmla="*/ 8676 w 116192"/>
                <a:gd name="connsiteY5" fmla="*/ 65724 h 6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92" h="66256">
                  <a:moveTo>
                    <a:pt x="8676" y="65724"/>
                  </a:moveTo>
                  <a:cubicBezTo>
                    <a:pt x="28090" y="57783"/>
                    <a:pt x="45332" y="47014"/>
                    <a:pt x="63724" y="37550"/>
                  </a:cubicBezTo>
                  <a:cubicBezTo>
                    <a:pt x="79945" y="29175"/>
                    <a:pt x="97315" y="22213"/>
                    <a:pt x="112898" y="12858"/>
                  </a:cubicBezTo>
                  <a:cubicBezTo>
                    <a:pt x="119028" y="9159"/>
                    <a:pt x="116218" y="-1283"/>
                    <a:pt x="107661" y="131"/>
                  </a:cubicBezTo>
                  <a:cubicBezTo>
                    <a:pt x="68961" y="6549"/>
                    <a:pt x="24897" y="29501"/>
                    <a:pt x="1268" y="56586"/>
                  </a:cubicBezTo>
                  <a:cubicBezTo>
                    <a:pt x="-2308" y="60720"/>
                    <a:pt x="2162" y="68334"/>
                    <a:pt x="8676" y="6572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65DB7E0-279A-2A86-FD72-30E4F26FC3FA}"/>
                </a:ext>
              </a:extLst>
            </p:cNvPr>
            <p:cNvSpPr/>
            <p:nvPr/>
          </p:nvSpPr>
          <p:spPr>
            <a:xfrm>
              <a:off x="8244430" y="3452487"/>
              <a:ext cx="173996" cy="20347"/>
            </a:xfrm>
            <a:custGeom>
              <a:avLst/>
              <a:gdLst>
                <a:gd name="connsiteX0" fmla="*/ 6755 w 173996"/>
                <a:gd name="connsiteY0" fmla="*/ 18303 h 20347"/>
                <a:gd name="connsiteX1" fmla="*/ 84411 w 173996"/>
                <a:gd name="connsiteY1" fmla="*/ 18412 h 20347"/>
                <a:gd name="connsiteX2" fmla="*/ 168453 w 173996"/>
                <a:gd name="connsiteY2" fmla="*/ 14604 h 20347"/>
                <a:gd name="connsiteX3" fmla="*/ 169858 w 173996"/>
                <a:gd name="connsiteY3" fmla="*/ 5141 h 20347"/>
                <a:gd name="connsiteX4" fmla="*/ 82240 w 173996"/>
                <a:gd name="connsiteY4" fmla="*/ 28 h 20347"/>
                <a:gd name="connsiteX5" fmla="*/ 5734 w 173996"/>
                <a:gd name="connsiteY5" fmla="*/ 5685 h 20347"/>
                <a:gd name="connsiteX6" fmla="*/ 6755 w 173996"/>
                <a:gd name="connsiteY6" fmla="*/ 18303 h 2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996" h="20347">
                  <a:moveTo>
                    <a:pt x="6755" y="18303"/>
                  </a:moveTo>
                  <a:cubicBezTo>
                    <a:pt x="31789" y="22545"/>
                    <a:pt x="59122" y="18955"/>
                    <a:pt x="84411" y="18412"/>
                  </a:cubicBezTo>
                  <a:cubicBezTo>
                    <a:pt x="112510" y="17759"/>
                    <a:pt x="140609" y="17324"/>
                    <a:pt x="168453" y="14604"/>
                  </a:cubicBezTo>
                  <a:cubicBezTo>
                    <a:pt x="174328" y="14061"/>
                    <a:pt x="176627" y="6229"/>
                    <a:pt x="169858" y="5141"/>
                  </a:cubicBezTo>
                  <a:cubicBezTo>
                    <a:pt x="140864" y="790"/>
                    <a:pt x="111744" y="-190"/>
                    <a:pt x="82240" y="28"/>
                  </a:cubicBezTo>
                  <a:cubicBezTo>
                    <a:pt x="57206" y="246"/>
                    <a:pt x="29746" y="-1060"/>
                    <a:pt x="5734" y="5685"/>
                  </a:cubicBezTo>
                  <a:cubicBezTo>
                    <a:pt x="-2441" y="7969"/>
                    <a:pt x="-1674" y="16889"/>
                    <a:pt x="6755" y="1830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C941A8A-C9C5-3F1F-61F5-FB537497F237}"/>
                </a:ext>
              </a:extLst>
            </p:cNvPr>
            <p:cNvSpPr/>
            <p:nvPr/>
          </p:nvSpPr>
          <p:spPr>
            <a:xfrm>
              <a:off x="8334849" y="3370672"/>
              <a:ext cx="90951" cy="24344"/>
            </a:xfrm>
            <a:custGeom>
              <a:avLst/>
              <a:gdLst>
                <a:gd name="connsiteX0" fmla="*/ 83015 w 90951"/>
                <a:gd name="connsiteY0" fmla="*/ 1674 h 24344"/>
                <a:gd name="connsiteX1" fmla="*/ 2549 w 90951"/>
                <a:gd name="connsiteY1" fmla="*/ 11573 h 24344"/>
                <a:gd name="connsiteX2" fmla="*/ 4976 w 90951"/>
                <a:gd name="connsiteY2" fmla="*/ 22450 h 24344"/>
                <a:gd name="connsiteX3" fmla="*/ 83270 w 90951"/>
                <a:gd name="connsiteY3" fmla="*/ 17338 h 24344"/>
                <a:gd name="connsiteX4" fmla="*/ 83015 w 90951"/>
                <a:gd name="connsiteY4" fmla="*/ 1674 h 2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51" h="24344">
                  <a:moveTo>
                    <a:pt x="83015" y="1674"/>
                  </a:moveTo>
                  <a:cubicBezTo>
                    <a:pt x="58237" y="-828"/>
                    <a:pt x="22602" y="-2460"/>
                    <a:pt x="2549" y="11573"/>
                  </a:cubicBezTo>
                  <a:cubicBezTo>
                    <a:pt x="-1665" y="14509"/>
                    <a:pt x="-516" y="21145"/>
                    <a:pt x="4976" y="22450"/>
                  </a:cubicBezTo>
                  <a:cubicBezTo>
                    <a:pt x="28605" y="27998"/>
                    <a:pt x="59131" y="19839"/>
                    <a:pt x="83270" y="17338"/>
                  </a:cubicBezTo>
                  <a:cubicBezTo>
                    <a:pt x="93744" y="16250"/>
                    <a:pt x="93360" y="2761"/>
                    <a:pt x="83015" y="167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DD93463-D01C-325F-6AFA-47C67FE8515B}"/>
                </a:ext>
              </a:extLst>
            </p:cNvPr>
            <p:cNvSpPr/>
            <p:nvPr/>
          </p:nvSpPr>
          <p:spPr>
            <a:xfrm>
              <a:off x="8263609" y="3484057"/>
              <a:ext cx="296765" cy="23214"/>
            </a:xfrm>
            <a:custGeom>
              <a:avLst/>
              <a:gdLst>
                <a:gd name="connsiteX0" fmla="*/ 156298 w 296765"/>
                <a:gd name="connsiteY0" fmla="*/ 765 h 23214"/>
                <a:gd name="connsiteX1" fmla="*/ 8267 w 296765"/>
                <a:gd name="connsiteY1" fmla="*/ 2179 h 23214"/>
                <a:gd name="connsiteX2" fmla="*/ 4819 w 296765"/>
                <a:gd name="connsiteY2" fmla="*/ 14688 h 23214"/>
                <a:gd name="connsiteX3" fmla="*/ 129221 w 296765"/>
                <a:gd name="connsiteY3" fmla="*/ 19910 h 23214"/>
                <a:gd name="connsiteX4" fmla="*/ 290790 w 296765"/>
                <a:gd name="connsiteY4" fmla="*/ 20345 h 23214"/>
                <a:gd name="connsiteX5" fmla="*/ 292706 w 296765"/>
                <a:gd name="connsiteY5" fmla="*/ 11534 h 23214"/>
                <a:gd name="connsiteX6" fmla="*/ 156298 w 296765"/>
                <a:gd name="connsiteY6" fmla="*/ 765 h 2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765" h="23214">
                  <a:moveTo>
                    <a:pt x="156298" y="765"/>
                  </a:moveTo>
                  <a:cubicBezTo>
                    <a:pt x="106614" y="2832"/>
                    <a:pt x="57568" y="1091"/>
                    <a:pt x="8267" y="2179"/>
                  </a:cubicBezTo>
                  <a:cubicBezTo>
                    <a:pt x="-35" y="2397"/>
                    <a:pt x="-3611" y="11751"/>
                    <a:pt x="4819" y="14688"/>
                  </a:cubicBezTo>
                  <a:cubicBezTo>
                    <a:pt x="42880" y="27959"/>
                    <a:pt x="88988" y="22412"/>
                    <a:pt x="129221" y="19910"/>
                  </a:cubicBezTo>
                  <a:cubicBezTo>
                    <a:pt x="183886" y="16429"/>
                    <a:pt x="236252" y="17734"/>
                    <a:pt x="290790" y="20345"/>
                  </a:cubicBezTo>
                  <a:cubicBezTo>
                    <a:pt x="297559" y="20671"/>
                    <a:pt x="299092" y="13274"/>
                    <a:pt x="292706" y="11534"/>
                  </a:cubicBezTo>
                  <a:cubicBezTo>
                    <a:pt x="248897" y="-323"/>
                    <a:pt x="202023" y="-1084"/>
                    <a:pt x="156298" y="76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248E0A-AF02-C2BC-B61D-F585E879919E}"/>
                </a:ext>
              </a:extLst>
            </p:cNvPr>
            <p:cNvSpPr/>
            <p:nvPr/>
          </p:nvSpPr>
          <p:spPr>
            <a:xfrm>
              <a:off x="7145687" y="2434233"/>
              <a:ext cx="49852" cy="62329"/>
            </a:xfrm>
            <a:custGeom>
              <a:avLst/>
              <a:gdLst>
                <a:gd name="connsiteX0" fmla="*/ 13724 w 49852"/>
                <a:gd name="connsiteY0" fmla="*/ 1864 h 62329"/>
                <a:gd name="connsiteX1" fmla="*/ 185 w 49852"/>
                <a:gd name="connsiteY1" fmla="*/ 9260 h 62329"/>
                <a:gd name="connsiteX2" fmla="*/ 38757 w 49852"/>
                <a:gd name="connsiteY2" fmla="*/ 61147 h 62329"/>
                <a:gd name="connsiteX3" fmla="*/ 49741 w 49852"/>
                <a:gd name="connsiteY3" fmla="*/ 56361 h 62329"/>
                <a:gd name="connsiteX4" fmla="*/ 13724 w 49852"/>
                <a:gd name="connsiteY4" fmla="*/ 1864 h 6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2" h="62329">
                  <a:moveTo>
                    <a:pt x="13724" y="1864"/>
                  </a:moveTo>
                  <a:cubicBezTo>
                    <a:pt x="6954" y="-3031"/>
                    <a:pt x="-1348" y="2516"/>
                    <a:pt x="185" y="9260"/>
                  </a:cubicBezTo>
                  <a:cubicBezTo>
                    <a:pt x="4527" y="28623"/>
                    <a:pt x="21131" y="48747"/>
                    <a:pt x="38757" y="61147"/>
                  </a:cubicBezTo>
                  <a:cubicBezTo>
                    <a:pt x="42844" y="63976"/>
                    <a:pt x="50891" y="61474"/>
                    <a:pt x="49741" y="56361"/>
                  </a:cubicBezTo>
                  <a:cubicBezTo>
                    <a:pt x="45271" y="36564"/>
                    <a:pt x="31860" y="14699"/>
                    <a:pt x="13724" y="186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4046D88-16FA-7FCE-1233-E670BABCB64E}"/>
                </a:ext>
              </a:extLst>
            </p:cNvPr>
            <p:cNvSpPr/>
            <p:nvPr/>
          </p:nvSpPr>
          <p:spPr>
            <a:xfrm>
              <a:off x="7029358" y="2366958"/>
              <a:ext cx="50045" cy="56407"/>
            </a:xfrm>
            <a:custGeom>
              <a:avLst/>
              <a:gdLst>
                <a:gd name="connsiteX0" fmla="*/ 11015 w 50045"/>
                <a:gd name="connsiteY0" fmla="*/ 1370 h 56407"/>
                <a:gd name="connsiteX1" fmla="*/ 414 w 50045"/>
                <a:gd name="connsiteY1" fmla="*/ 7679 h 56407"/>
                <a:gd name="connsiteX2" fmla="*/ 36432 w 50045"/>
                <a:gd name="connsiteY2" fmla="*/ 54236 h 56407"/>
                <a:gd name="connsiteX3" fmla="*/ 49204 w 50045"/>
                <a:gd name="connsiteY3" fmla="*/ 47383 h 56407"/>
                <a:gd name="connsiteX4" fmla="*/ 11015 w 50045"/>
                <a:gd name="connsiteY4" fmla="*/ 1370 h 5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45" h="56407">
                  <a:moveTo>
                    <a:pt x="11015" y="1370"/>
                  </a:moveTo>
                  <a:cubicBezTo>
                    <a:pt x="5906" y="-2437"/>
                    <a:pt x="-1885" y="2349"/>
                    <a:pt x="414" y="7679"/>
                  </a:cubicBezTo>
                  <a:cubicBezTo>
                    <a:pt x="7950" y="25627"/>
                    <a:pt x="21361" y="40421"/>
                    <a:pt x="36432" y="54236"/>
                  </a:cubicBezTo>
                  <a:cubicBezTo>
                    <a:pt x="42180" y="59566"/>
                    <a:pt x="53164" y="54236"/>
                    <a:pt x="49204" y="47383"/>
                  </a:cubicBezTo>
                  <a:cubicBezTo>
                    <a:pt x="39242" y="30087"/>
                    <a:pt x="28002" y="13988"/>
                    <a:pt x="11015" y="137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0669D6C-BA0A-4641-D454-D870A0100DBA}"/>
                </a:ext>
              </a:extLst>
            </p:cNvPr>
            <p:cNvSpPr/>
            <p:nvPr/>
          </p:nvSpPr>
          <p:spPr>
            <a:xfrm>
              <a:off x="6928628" y="2371700"/>
              <a:ext cx="40017" cy="44290"/>
            </a:xfrm>
            <a:custGeom>
              <a:avLst/>
              <a:gdLst>
                <a:gd name="connsiteX0" fmla="*/ 12760 w 40017"/>
                <a:gd name="connsiteY0" fmla="*/ 3373 h 44290"/>
                <a:gd name="connsiteX1" fmla="*/ 115 w 40017"/>
                <a:gd name="connsiteY1" fmla="*/ 4460 h 44290"/>
                <a:gd name="connsiteX2" fmla="*/ 30386 w 40017"/>
                <a:gd name="connsiteY2" fmla="*/ 43838 h 44290"/>
                <a:gd name="connsiteX3" fmla="*/ 38049 w 40017"/>
                <a:gd name="connsiteY3" fmla="*/ 33613 h 44290"/>
                <a:gd name="connsiteX4" fmla="*/ 12760 w 40017"/>
                <a:gd name="connsiteY4" fmla="*/ 3373 h 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17" h="44290">
                  <a:moveTo>
                    <a:pt x="12760" y="3373"/>
                  </a:moveTo>
                  <a:cubicBezTo>
                    <a:pt x="10078" y="-870"/>
                    <a:pt x="626" y="-1740"/>
                    <a:pt x="115" y="4460"/>
                  </a:cubicBezTo>
                  <a:cubicBezTo>
                    <a:pt x="-1290" y="23605"/>
                    <a:pt x="10205" y="36223"/>
                    <a:pt x="30386" y="43838"/>
                  </a:cubicBezTo>
                  <a:cubicBezTo>
                    <a:pt x="37155" y="46340"/>
                    <a:pt x="43286" y="37855"/>
                    <a:pt x="38049" y="33613"/>
                  </a:cubicBezTo>
                  <a:cubicBezTo>
                    <a:pt x="27320" y="24910"/>
                    <a:pt x="19785" y="14468"/>
                    <a:pt x="12760" y="33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27553DD-A5C1-DAFD-D8B4-DF53C803FB75}"/>
                </a:ext>
              </a:extLst>
            </p:cNvPr>
            <p:cNvSpPr/>
            <p:nvPr/>
          </p:nvSpPr>
          <p:spPr>
            <a:xfrm>
              <a:off x="8148295" y="1799779"/>
              <a:ext cx="30368" cy="70829"/>
            </a:xfrm>
            <a:custGeom>
              <a:avLst/>
              <a:gdLst>
                <a:gd name="connsiteX0" fmla="*/ 74 w 30368"/>
                <a:gd name="connsiteY0" fmla="*/ 6060 h 70829"/>
                <a:gd name="connsiteX1" fmla="*/ 13868 w 30368"/>
                <a:gd name="connsiteY1" fmla="*/ 67084 h 70829"/>
                <a:gd name="connsiteX2" fmla="*/ 28428 w 30368"/>
                <a:gd name="connsiteY2" fmla="*/ 64908 h 70829"/>
                <a:gd name="connsiteX3" fmla="*/ 13230 w 30368"/>
                <a:gd name="connsiteY3" fmla="*/ 2252 h 70829"/>
                <a:gd name="connsiteX4" fmla="*/ 74 w 30368"/>
                <a:gd name="connsiteY4" fmla="*/ 6060 h 7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8" h="70829">
                  <a:moveTo>
                    <a:pt x="74" y="6060"/>
                  </a:moveTo>
                  <a:cubicBezTo>
                    <a:pt x="-692" y="25857"/>
                    <a:pt x="4544" y="48918"/>
                    <a:pt x="13868" y="67084"/>
                  </a:cubicBezTo>
                  <a:cubicBezTo>
                    <a:pt x="17189" y="73611"/>
                    <a:pt x="26896" y="70782"/>
                    <a:pt x="28428" y="64908"/>
                  </a:cubicBezTo>
                  <a:cubicBezTo>
                    <a:pt x="33921" y="43914"/>
                    <a:pt x="27407" y="19766"/>
                    <a:pt x="13230" y="2252"/>
                  </a:cubicBezTo>
                  <a:cubicBezTo>
                    <a:pt x="9525" y="-2425"/>
                    <a:pt x="329" y="838"/>
                    <a:pt x="74" y="606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551630-160A-39E1-28F2-4B39B469AEB7}"/>
                </a:ext>
              </a:extLst>
            </p:cNvPr>
            <p:cNvSpPr/>
            <p:nvPr/>
          </p:nvSpPr>
          <p:spPr>
            <a:xfrm>
              <a:off x="7774478" y="1585642"/>
              <a:ext cx="27946" cy="59985"/>
            </a:xfrm>
            <a:custGeom>
              <a:avLst/>
              <a:gdLst>
                <a:gd name="connsiteX0" fmla="*/ 7198 w 27946"/>
                <a:gd name="connsiteY0" fmla="*/ 2533 h 59985"/>
                <a:gd name="connsiteX1" fmla="*/ 14095 w 27946"/>
                <a:gd name="connsiteY1" fmla="*/ 57465 h 59985"/>
                <a:gd name="connsiteX2" fmla="*/ 27889 w 27946"/>
                <a:gd name="connsiteY2" fmla="*/ 52353 h 59985"/>
                <a:gd name="connsiteX3" fmla="*/ 20609 w 27946"/>
                <a:gd name="connsiteY3" fmla="*/ 4164 h 59985"/>
                <a:gd name="connsiteX4" fmla="*/ 7198 w 27946"/>
                <a:gd name="connsiteY4" fmla="*/ 2533 h 5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6" h="59985">
                  <a:moveTo>
                    <a:pt x="7198" y="2533"/>
                  </a:moveTo>
                  <a:cubicBezTo>
                    <a:pt x="-5702" y="20263"/>
                    <a:pt x="46" y="41366"/>
                    <a:pt x="14095" y="57465"/>
                  </a:cubicBezTo>
                  <a:cubicBezTo>
                    <a:pt x="18949" y="62904"/>
                    <a:pt x="28783" y="58771"/>
                    <a:pt x="27889" y="52353"/>
                  </a:cubicBezTo>
                  <a:cubicBezTo>
                    <a:pt x="25718" y="36471"/>
                    <a:pt x="26101" y="19502"/>
                    <a:pt x="20609" y="4164"/>
                  </a:cubicBezTo>
                  <a:cubicBezTo>
                    <a:pt x="19076" y="-404"/>
                    <a:pt x="10136" y="-1601"/>
                    <a:pt x="7198" y="253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8806FC-14C3-13B9-6EB3-29587E6406CD}"/>
                </a:ext>
              </a:extLst>
            </p:cNvPr>
            <p:cNvSpPr/>
            <p:nvPr/>
          </p:nvSpPr>
          <p:spPr>
            <a:xfrm>
              <a:off x="7797553" y="1551562"/>
              <a:ext cx="27971" cy="41652"/>
            </a:xfrm>
            <a:custGeom>
              <a:avLst/>
              <a:gdLst>
                <a:gd name="connsiteX0" fmla="*/ 27677 w 27971"/>
                <a:gd name="connsiteY0" fmla="*/ 6590 h 41652"/>
                <a:gd name="connsiteX1" fmla="*/ 16820 w 27971"/>
                <a:gd name="connsiteY1" fmla="*/ 281 h 41652"/>
                <a:gd name="connsiteX2" fmla="*/ 4942 w 27971"/>
                <a:gd name="connsiteY2" fmla="*/ 36178 h 41652"/>
                <a:gd name="connsiteX3" fmla="*/ 27549 w 27971"/>
                <a:gd name="connsiteY3" fmla="*/ 30413 h 41652"/>
                <a:gd name="connsiteX4" fmla="*/ 27677 w 27971"/>
                <a:gd name="connsiteY4" fmla="*/ 6590 h 4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1" h="41652">
                  <a:moveTo>
                    <a:pt x="27677" y="6590"/>
                  </a:moveTo>
                  <a:cubicBezTo>
                    <a:pt x="26910" y="1804"/>
                    <a:pt x="22312" y="-915"/>
                    <a:pt x="16820" y="281"/>
                  </a:cubicBezTo>
                  <a:cubicBezTo>
                    <a:pt x="-2338" y="4306"/>
                    <a:pt x="-3360" y="23560"/>
                    <a:pt x="4942" y="36178"/>
                  </a:cubicBezTo>
                  <a:cubicBezTo>
                    <a:pt x="11200" y="45642"/>
                    <a:pt x="30614" y="42269"/>
                    <a:pt x="27549" y="30413"/>
                  </a:cubicBezTo>
                  <a:cubicBezTo>
                    <a:pt x="26144" y="24647"/>
                    <a:pt x="28826" y="13770"/>
                    <a:pt x="27677" y="659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EAB1E6A-12D8-DAD0-17EE-55255CA37BA6}"/>
                </a:ext>
              </a:extLst>
            </p:cNvPr>
            <p:cNvSpPr/>
            <p:nvPr/>
          </p:nvSpPr>
          <p:spPr>
            <a:xfrm>
              <a:off x="5992272" y="90026"/>
              <a:ext cx="5662046" cy="4247421"/>
            </a:xfrm>
            <a:custGeom>
              <a:avLst/>
              <a:gdLst>
                <a:gd name="connsiteX0" fmla="*/ 5015683 w 5662046"/>
                <a:gd name="connsiteY0" fmla="*/ 1950773 h 4247421"/>
                <a:gd name="connsiteX1" fmla="*/ 5033181 w 5662046"/>
                <a:gd name="connsiteY1" fmla="*/ 1936305 h 4247421"/>
                <a:gd name="connsiteX2" fmla="*/ 5139446 w 5662046"/>
                <a:gd name="connsiteY2" fmla="*/ 1864621 h 4247421"/>
                <a:gd name="connsiteX3" fmla="*/ 5268957 w 5662046"/>
                <a:gd name="connsiteY3" fmla="*/ 1795112 h 4247421"/>
                <a:gd name="connsiteX4" fmla="*/ 5463606 w 5662046"/>
                <a:gd name="connsiteY4" fmla="*/ 1708416 h 4247421"/>
                <a:gd name="connsiteX5" fmla="*/ 5557100 w 5662046"/>
                <a:gd name="connsiteY5" fmla="*/ 1654027 h 4247421"/>
                <a:gd name="connsiteX6" fmla="*/ 5643568 w 5662046"/>
                <a:gd name="connsiteY6" fmla="*/ 1596701 h 4247421"/>
                <a:gd name="connsiteX7" fmla="*/ 5660427 w 5662046"/>
                <a:gd name="connsiteY7" fmla="*/ 1556997 h 4247421"/>
                <a:gd name="connsiteX8" fmla="*/ 5640758 w 5662046"/>
                <a:gd name="connsiteY8" fmla="*/ 1534154 h 4247421"/>
                <a:gd name="connsiteX9" fmla="*/ 5632456 w 5662046"/>
                <a:gd name="connsiteY9" fmla="*/ 1529803 h 4247421"/>
                <a:gd name="connsiteX10" fmla="*/ 5600653 w 5662046"/>
                <a:gd name="connsiteY10" fmla="*/ 1537418 h 4247421"/>
                <a:gd name="connsiteX11" fmla="*/ 5605123 w 5662046"/>
                <a:gd name="connsiteY11" fmla="*/ 1530564 h 4247421"/>
                <a:gd name="connsiteX12" fmla="*/ 5595927 w 5662046"/>
                <a:gd name="connsiteY12" fmla="*/ 1502717 h 4247421"/>
                <a:gd name="connsiteX13" fmla="*/ 5589797 w 5662046"/>
                <a:gd name="connsiteY13" fmla="*/ 1498475 h 4247421"/>
                <a:gd name="connsiteX14" fmla="*/ 5524786 w 5662046"/>
                <a:gd name="connsiteY14" fmla="*/ 1498366 h 4247421"/>
                <a:gd name="connsiteX15" fmla="*/ 5517378 w 5662046"/>
                <a:gd name="connsiteY15" fmla="*/ 1504240 h 4247421"/>
                <a:gd name="connsiteX16" fmla="*/ 5500263 w 5662046"/>
                <a:gd name="connsiteY16" fmla="*/ 1436145 h 4247421"/>
                <a:gd name="connsiteX17" fmla="*/ 5491450 w 5662046"/>
                <a:gd name="connsiteY17" fmla="*/ 1436145 h 4247421"/>
                <a:gd name="connsiteX18" fmla="*/ 5443682 w 5662046"/>
                <a:gd name="connsiteY18" fmla="*/ 1441584 h 4247421"/>
                <a:gd name="connsiteX19" fmla="*/ 5410474 w 5662046"/>
                <a:gd name="connsiteY19" fmla="*/ 1455617 h 4247421"/>
                <a:gd name="connsiteX20" fmla="*/ 5377905 w 5662046"/>
                <a:gd name="connsiteY20" fmla="*/ 1445174 h 4247421"/>
                <a:gd name="connsiteX21" fmla="*/ 5276620 w 5662046"/>
                <a:gd name="connsiteY21" fmla="*/ 1493036 h 4247421"/>
                <a:gd name="connsiteX22" fmla="*/ 5162053 w 5662046"/>
                <a:gd name="connsiteY22" fmla="*/ 1665775 h 4247421"/>
                <a:gd name="connsiteX23" fmla="*/ 5134465 w 5662046"/>
                <a:gd name="connsiteY23" fmla="*/ 1713311 h 4247421"/>
                <a:gd name="connsiteX24" fmla="*/ 5159371 w 5662046"/>
                <a:gd name="connsiteY24" fmla="*/ 1608449 h 4247421"/>
                <a:gd name="connsiteX25" fmla="*/ 5152857 w 5662046"/>
                <a:gd name="connsiteY25" fmla="*/ 1545250 h 4247421"/>
                <a:gd name="connsiteX26" fmla="*/ 5124886 w 5662046"/>
                <a:gd name="connsiteY26" fmla="*/ 1518490 h 4247421"/>
                <a:gd name="connsiteX27" fmla="*/ 5102279 w 5662046"/>
                <a:gd name="connsiteY27" fmla="*/ 1496952 h 4247421"/>
                <a:gd name="connsiteX28" fmla="*/ 5053744 w 5662046"/>
                <a:gd name="connsiteY28" fmla="*/ 1494233 h 4247421"/>
                <a:gd name="connsiteX29" fmla="*/ 5050934 w 5662046"/>
                <a:gd name="connsiteY29" fmla="*/ 1494124 h 4247421"/>
                <a:gd name="connsiteX30" fmla="*/ 5021430 w 5662046"/>
                <a:gd name="connsiteY30" fmla="*/ 1492819 h 4247421"/>
                <a:gd name="connsiteX31" fmla="*/ 5005337 w 5662046"/>
                <a:gd name="connsiteY31" fmla="*/ 1498149 h 4247421"/>
                <a:gd name="connsiteX32" fmla="*/ 4979281 w 5662046"/>
                <a:gd name="connsiteY32" fmla="*/ 1491622 h 4247421"/>
                <a:gd name="connsiteX33" fmla="*/ 4952843 w 5662046"/>
                <a:gd name="connsiteY33" fmla="*/ 1499019 h 4247421"/>
                <a:gd name="connsiteX34" fmla="*/ 4932152 w 5662046"/>
                <a:gd name="connsiteY34" fmla="*/ 1508700 h 4247421"/>
                <a:gd name="connsiteX35" fmla="*/ 4925638 w 5662046"/>
                <a:gd name="connsiteY35" fmla="*/ 1507068 h 4247421"/>
                <a:gd name="connsiteX36" fmla="*/ 4911205 w 5662046"/>
                <a:gd name="connsiteY36" fmla="*/ 1518273 h 4247421"/>
                <a:gd name="connsiteX37" fmla="*/ 4903925 w 5662046"/>
                <a:gd name="connsiteY37" fmla="*/ 1515988 h 4247421"/>
                <a:gd name="connsiteX38" fmla="*/ 4832017 w 5662046"/>
                <a:gd name="connsiteY38" fmla="*/ 1525996 h 4247421"/>
                <a:gd name="connsiteX39" fmla="*/ 4818479 w 5662046"/>
                <a:gd name="connsiteY39" fmla="*/ 1536330 h 4247421"/>
                <a:gd name="connsiteX40" fmla="*/ 4798937 w 5662046"/>
                <a:gd name="connsiteY40" fmla="*/ 1536330 h 4247421"/>
                <a:gd name="connsiteX41" fmla="*/ 4745166 w 5662046"/>
                <a:gd name="connsiteY41" fmla="*/ 1583539 h 4247421"/>
                <a:gd name="connsiteX42" fmla="*/ 4749764 w 5662046"/>
                <a:gd name="connsiteY42" fmla="*/ 1594743 h 4247421"/>
                <a:gd name="connsiteX43" fmla="*/ 4863948 w 5662046"/>
                <a:gd name="connsiteY43" fmla="*/ 1596919 h 4247421"/>
                <a:gd name="connsiteX44" fmla="*/ 4978132 w 5662046"/>
                <a:gd name="connsiteY44" fmla="*/ 1699496 h 4247421"/>
                <a:gd name="connsiteX45" fmla="*/ 4995119 w 5662046"/>
                <a:gd name="connsiteY45" fmla="*/ 1734414 h 4247421"/>
                <a:gd name="connsiteX46" fmla="*/ 5025134 w 5662046"/>
                <a:gd name="connsiteY46" fmla="*/ 1840472 h 4247421"/>
                <a:gd name="connsiteX47" fmla="*/ 5019898 w 5662046"/>
                <a:gd name="connsiteY47" fmla="*/ 1908458 h 4247421"/>
                <a:gd name="connsiteX48" fmla="*/ 5014405 w 5662046"/>
                <a:gd name="connsiteY48" fmla="*/ 1920641 h 4247421"/>
                <a:gd name="connsiteX49" fmla="*/ 4800214 w 5662046"/>
                <a:gd name="connsiteY49" fmla="*/ 2114048 h 4247421"/>
                <a:gd name="connsiteX50" fmla="*/ 4830484 w 5662046"/>
                <a:gd name="connsiteY50" fmla="*/ 2081306 h 4247421"/>
                <a:gd name="connsiteX51" fmla="*/ 4885916 w 5662046"/>
                <a:gd name="connsiteY51" fmla="*/ 2014081 h 4247421"/>
                <a:gd name="connsiteX52" fmla="*/ 4900860 w 5662046"/>
                <a:gd name="connsiteY52" fmla="*/ 1968068 h 4247421"/>
                <a:gd name="connsiteX53" fmla="*/ 4927937 w 5662046"/>
                <a:gd name="connsiteY53" fmla="*/ 1908567 h 4247421"/>
                <a:gd name="connsiteX54" fmla="*/ 4908651 w 5662046"/>
                <a:gd name="connsiteY54" fmla="*/ 1867231 h 4247421"/>
                <a:gd name="connsiteX55" fmla="*/ 4904053 w 5662046"/>
                <a:gd name="connsiteY55" fmla="*/ 1799898 h 4247421"/>
                <a:gd name="connsiteX56" fmla="*/ 4870845 w 5662046"/>
                <a:gd name="connsiteY56" fmla="*/ 1772486 h 4247421"/>
                <a:gd name="connsiteX57" fmla="*/ 4837254 w 5662046"/>
                <a:gd name="connsiteY57" fmla="*/ 1773030 h 4247421"/>
                <a:gd name="connsiteX58" fmla="*/ 4802258 w 5662046"/>
                <a:gd name="connsiteY58" fmla="*/ 1697321 h 4247421"/>
                <a:gd name="connsiteX59" fmla="*/ 4755767 w 5662046"/>
                <a:gd name="connsiteY59" fmla="*/ 1686769 h 4247421"/>
                <a:gd name="connsiteX60" fmla="*/ 4748997 w 5662046"/>
                <a:gd name="connsiteY60" fmla="*/ 1689162 h 4247421"/>
                <a:gd name="connsiteX61" fmla="*/ 4746315 w 5662046"/>
                <a:gd name="connsiteY61" fmla="*/ 1693296 h 4247421"/>
                <a:gd name="connsiteX62" fmla="*/ 4742739 w 5662046"/>
                <a:gd name="connsiteY62" fmla="*/ 1686443 h 4247421"/>
                <a:gd name="connsiteX63" fmla="*/ 4682582 w 5662046"/>
                <a:gd name="connsiteY63" fmla="*/ 1623134 h 4247421"/>
                <a:gd name="connsiteX64" fmla="*/ 4671087 w 5662046"/>
                <a:gd name="connsiteY64" fmla="*/ 1628899 h 4247421"/>
                <a:gd name="connsiteX65" fmla="*/ 4666999 w 5662046"/>
                <a:gd name="connsiteY65" fmla="*/ 1650220 h 4247421"/>
                <a:gd name="connsiteX66" fmla="*/ 4655377 w 5662046"/>
                <a:gd name="connsiteY66" fmla="*/ 1630966 h 4247421"/>
                <a:gd name="connsiteX67" fmla="*/ 4578488 w 5662046"/>
                <a:gd name="connsiteY67" fmla="*/ 1583213 h 4247421"/>
                <a:gd name="connsiteX68" fmla="*/ 4570313 w 5662046"/>
                <a:gd name="connsiteY68" fmla="*/ 1590718 h 4247421"/>
                <a:gd name="connsiteX69" fmla="*/ 4569675 w 5662046"/>
                <a:gd name="connsiteY69" fmla="*/ 1610842 h 4247421"/>
                <a:gd name="connsiteX70" fmla="*/ 4533785 w 5662046"/>
                <a:gd name="connsiteY70" fmla="*/ 1577230 h 4247421"/>
                <a:gd name="connsiteX71" fmla="*/ 4406317 w 5662046"/>
                <a:gd name="connsiteY71" fmla="*/ 1534263 h 4247421"/>
                <a:gd name="connsiteX72" fmla="*/ 4396100 w 5662046"/>
                <a:gd name="connsiteY72" fmla="*/ 1542095 h 4247421"/>
                <a:gd name="connsiteX73" fmla="*/ 4417174 w 5662046"/>
                <a:gd name="connsiteY73" fmla="*/ 1618131 h 4247421"/>
                <a:gd name="connsiteX74" fmla="*/ 4467880 w 5662046"/>
                <a:gd name="connsiteY74" fmla="*/ 1680569 h 4247421"/>
                <a:gd name="connsiteX75" fmla="*/ 4596880 w 5662046"/>
                <a:gd name="connsiteY75" fmla="*/ 1799898 h 4247421"/>
                <a:gd name="connsiteX76" fmla="*/ 4659719 w 5662046"/>
                <a:gd name="connsiteY76" fmla="*/ 1897689 h 4247421"/>
                <a:gd name="connsiteX77" fmla="*/ 4752829 w 5662046"/>
                <a:gd name="connsiteY77" fmla="*/ 1995589 h 4247421"/>
                <a:gd name="connsiteX78" fmla="*/ 4739546 w 5662046"/>
                <a:gd name="connsiteY78" fmla="*/ 2123294 h 4247421"/>
                <a:gd name="connsiteX79" fmla="*/ 4725879 w 5662046"/>
                <a:gd name="connsiteY79" fmla="*/ 2163977 h 4247421"/>
                <a:gd name="connsiteX80" fmla="*/ 4728689 w 5662046"/>
                <a:gd name="connsiteY80" fmla="*/ 2172570 h 4247421"/>
                <a:gd name="connsiteX81" fmla="*/ 4590877 w 5662046"/>
                <a:gd name="connsiteY81" fmla="*/ 2275039 h 4247421"/>
                <a:gd name="connsiteX82" fmla="*/ 4197235 w 5662046"/>
                <a:gd name="connsiteY82" fmla="*/ 2492703 h 4247421"/>
                <a:gd name="connsiteX83" fmla="*/ 4265056 w 5662046"/>
                <a:gd name="connsiteY83" fmla="*/ 2431461 h 4247421"/>
                <a:gd name="connsiteX84" fmla="*/ 4397121 w 5662046"/>
                <a:gd name="connsiteY84" fmla="*/ 2303321 h 4247421"/>
                <a:gd name="connsiteX85" fmla="*/ 4486144 w 5662046"/>
                <a:gd name="connsiteY85" fmla="*/ 2171917 h 4247421"/>
                <a:gd name="connsiteX86" fmla="*/ 4458939 w 5662046"/>
                <a:gd name="connsiteY86" fmla="*/ 2088594 h 4247421"/>
                <a:gd name="connsiteX87" fmla="*/ 4457789 w 5662046"/>
                <a:gd name="connsiteY87" fmla="*/ 2068687 h 4247421"/>
                <a:gd name="connsiteX88" fmla="*/ 4438376 w 5662046"/>
                <a:gd name="connsiteY88" fmla="*/ 2058245 h 4247421"/>
                <a:gd name="connsiteX89" fmla="*/ 4428797 w 5662046"/>
                <a:gd name="connsiteY89" fmla="*/ 2018976 h 4247421"/>
                <a:gd name="connsiteX90" fmla="*/ 4402741 w 5662046"/>
                <a:gd name="connsiteY90" fmla="*/ 2005814 h 4247421"/>
                <a:gd name="connsiteX91" fmla="*/ 4392906 w 5662046"/>
                <a:gd name="connsiteY91" fmla="*/ 1990476 h 4247421"/>
                <a:gd name="connsiteX92" fmla="*/ 4385243 w 5662046"/>
                <a:gd name="connsiteY92" fmla="*/ 1988845 h 4247421"/>
                <a:gd name="connsiteX93" fmla="*/ 4387797 w 5662046"/>
                <a:gd name="connsiteY93" fmla="*/ 1984058 h 4247421"/>
                <a:gd name="connsiteX94" fmla="*/ 4378091 w 5662046"/>
                <a:gd name="connsiteY94" fmla="*/ 1950990 h 4247421"/>
                <a:gd name="connsiteX95" fmla="*/ 4376430 w 5662046"/>
                <a:gd name="connsiteY95" fmla="*/ 1951208 h 4247421"/>
                <a:gd name="connsiteX96" fmla="*/ 4377452 w 5662046"/>
                <a:gd name="connsiteY96" fmla="*/ 1949576 h 4247421"/>
                <a:gd name="connsiteX97" fmla="*/ 4368256 w 5662046"/>
                <a:gd name="connsiteY97" fmla="*/ 1903345 h 4247421"/>
                <a:gd name="connsiteX98" fmla="*/ 4336070 w 5662046"/>
                <a:gd name="connsiteY98" fmla="*/ 1880611 h 4247421"/>
                <a:gd name="connsiteX99" fmla="*/ 4324064 w 5662046"/>
                <a:gd name="connsiteY99" fmla="*/ 1885941 h 4247421"/>
                <a:gd name="connsiteX100" fmla="*/ 4324319 w 5662046"/>
                <a:gd name="connsiteY100" fmla="*/ 1881046 h 4247421"/>
                <a:gd name="connsiteX101" fmla="*/ 4312441 w 5662046"/>
                <a:gd name="connsiteY101" fmla="*/ 1854287 h 4247421"/>
                <a:gd name="connsiteX102" fmla="*/ 4276168 w 5662046"/>
                <a:gd name="connsiteY102" fmla="*/ 1866144 h 4247421"/>
                <a:gd name="connsiteX103" fmla="*/ 4270292 w 5662046"/>
                <a:gd name="connsiteY103" fmla="*/ 1793806 h 4247421"/>
                <a:gd name="connsiteX104" fmla="*/ 4222524 w 5662046"/>
                <a:gd name="connsiteY104" fmla="*/ 1782711 h 4247421"/>
                <a:gd name="connsiteX105" fmla="*/ 4220225 w 5662046"/>
                <a:gd name="connsiteY105" fmla="*/ 1766177 h 4247421"/>
                <a:gd name="connsiteX106" fmla="*/ 4208092 w 5662046"/>
                <a:gd name="connsiteY106" fmla="*/ 1759324 h 4247421"/>
                <a:gd name="connsiteX107" fmla="*/ 4208985 w 5662046"/>
                <a:gd name="connsiteY107" fmla="*/ 1746162 h 4247421"/>
                <a:gd name="connsiteX108" fmla="*/ 4213456 w 5662046"/>
                <a:gd name="connsiteY108" fmla="*/ 1713528 h 4247421"/>
                <a:gd name="connsiteX109" fmla="*/ 4153043 w 5662046"/>
                <a:gd name="connsiteY109" fmla="*/ 1672737 h 4247421"/>
                <a:gd name="connsiteX110" fmla="*/ 4111916 w 5662046"/>
                <a:gd name="connsiteY110" fmla="*/ 1662838 h 4247421"/>
                <a:gd name="connsiteX111" fmla="*/ 4102081 w 5662046"/>
                <a:gd name="connsiteY111" fmla="*/ 1641191 h 4247421"/>
                <a:gd name="connsiteX112" fmla="*/ 4082029 w 5662046"/>
                <a:gd name="connsiteY112" fmla="*/ 1619327 h 4247421"/>
                <a:gd name="connsiteX113" fmla="*/ 4072833 w 5662046"/>
                <a:gd name="connsiteY113" fmla="*/ 1615629 h 4247421"/>
                <a:gd name="connsiteX114" fmla="*/ 4011526 w 5662046"/>
                <a:gd name="connsiteY114" fmla="*/ 1753667 h 4247421"/>
                <a:gd name="connsiteX115" fmla="*/ 4075898 w 5662046"/>
                <a:gd name="connsiteY115" fmla="*/ 1974051 h 4247421"/>
                <a:gd name="connsiteX116" fmla="*/ 4180375 w 5662046"/>
                <a:gd name="connsiteY116" fmla="*/ 2198133 h 4247421"/>
                <a:gd name="connsiteX117" fmla="*/ 4180631 w 5662046"/>
                <a:gd name="connsiteY117" fmla="*/ 2398393 h 4247421"/>
                <a:gd name="connsiteX118" fmla="*/ 4132735 w 5662046"/>
                <a:gd name="connsiteY118" fmla="*/ 2512609 h 4247421"/>
                <a:gd name="connsiteX119" fmla="*/ 4107063 w 5662046"/>
                <a:gd name="connsiteY119" fmla="*/ 2534256 h 4247421"/>
                <a:gd name="connsiteX120" fmla="*/ 4055335 w 5662046"/>
                <a:gd name="connsiteY120" fmla="*/ 2557752 h 4247421"/>
                <a:gd name="connsiteX121" fmla="*/ 3447374 w 5662046"/>
                <a:gd name="connsiteY121" fmla="*/ 2734080 h 4247421"/>
                <a:gd name="connsiteX122" fmla="*/ 3470620 w 5662046"/>
                <a:gd name="connsiteY122" fmla="*/ 2722006 h 4247421"/>
                <a:gd name="connsiteX123" fmla="*/ 3643556 w 5662046"/>
                <a:gd name="connsiteY123" fmla="*/ 2652932 h 4247421"/>
                <a:gd name="connsiteX124" fmla="*/ 3812661 w 5662046"/>
                <a:gd name="connsiteY124" fmla="*/ 2572110 h 4247421"/>
                <a:gd name="connsiteX125" fmla="*/ 3936936 w 5662046"/>
                <a:gd name="connsiteY125" fmla="*/ 2541870 h 4247421"/>
                <a:gd name="connsiteX126" fmla="*/ 4010249 w 5662046"/>
                <a:gd name="connsiteY126" fmla="*/ 2408944 h 4247421"/>
                <a:gd name="connsiteX127" fmla="*/ 3975380 w 5662046"/>
                <a:gd name="connsiteY127" fmla="*/ 2356296 h 4247421"/>
                <a:gd name="connsiteX128" fmla="*/ 3989813 w 5662046"/>
                <a:gd name="connsiteY128" fmla="*/ 2322683 h 4247421"/>
                <a:gd name="connsiteX129" fmla="*/ 3984066 w 5662046"/>
                <a:gd name="connsiteY129" fmla="*/ 2318767 h 4247421"/>
                <a:gd name="connsiteX130" fmla="*/ 3964013 w 5662046"/>
                <a:gd name="connsiteY130" fmla="*/ 2320834 h 4247421"/>
                <a:gd name="connsiteX131" fmla="*/ 3964907 w 5662046"/>
                <a:gd name="connsiteY131" fmla="*/ 2320290 h 4247421"/>
                <a:gd name="connsiteX132" fmla="*/ 3987131 w 5662046"/>
                <a:gd name="connsiteY132" fmla="*/ 2267533 h 4247421"/>
                <a:gd name="connsiteX133" fmla="*/ 3984193 w 5662046"/>
                <a:gd name="connsiteY133" fmla="*/ 2266119 h 4247421"/>
                <a:gd name="connsiteX134" fmla="*/ 3989813 w 5662046"/>
                <a:gd name="connsiteY134" fmla="*/ 2263291 h 4247421"/>
                <a:gd name="connsiteX135" fmla="*/ 3994411 w 5662046"/>
                <a:gd name="connsiteY135" fmla="*/ 2256111 h 4247421"/>
                <a:gd name="connsiteX136" fmla="*/ 3979595 w 5662046"/>
                <a:gd name="connsiteY136" fmla="*/ 2207053 h 4247421"/>
                <a:gd name="connsiteX137" fmla="*/ 3953284 w 5662046"/>
                <a:gd name="connsiteY137" fmla="*/ 2208358 h 4247421"/>
                <a:gd name="connsiteX138" fmla="*/ 3962352 w 5662046"/>
                <a:gd name="connsiteY138" fmla="*/ 2186929 h 4247421"/>
                <a:gd name="connsiteX139" fmla="*/ 3945366 w 5662046"/>
                <a:gd name="connsiteY139" fmla="*/ 2167458 h 4247421"/>
                <a:gd name="connsiteX140" fmla="*/ 3932465 w 5662046"/>
                <a:gd name="connsiteY140" fmla="*/ 2167349 h 4247421"/>
                <a:gd name="connsiteX141" fmla="*/ 3933998 w 5662046"/>
                <a:gd name="connsiteY141" fmla="*/ 2164629 h 4247421"/>
                <a:gd name="connsiteX142" fmla="*/ 3930039 w 5662046"/>
                <a:gd name="connsiteY142" fmla="*/ 2142330 h 4247421"/>
                <a:gd name="connsiteX143" fmla="*/ 3898874 w 5662046"/>
                <a:gd name="connsiteY143" fmla="*/ 2116985 h 4247421"/>
                <a:gd name="connsiteX144" fmla="*/ 3886102 w 5662046"/>
                <a:gd name="connsiteY144" fmla="*/ 2122315 h 4247421"/>
                <a:gd name="connsiteX145" fmla="*/ 3883292 w 5662046"/>
                <a:gd name="connsiteY145" fmla="*/ 2084678 h 4247421"/>
                <a:gd name="connsiteX146" fmla="*/ 3878055 w 5662046"/>
                <a:gd name="connsiteY146" fmla="*/ 2074017 h 4247421"/>
                <a:gd name="connsiteX147" fmla="*/ 3931827 w 5662046"/>
                <a:gd name="connsiteY147" fmla="*/ 2003530 h 4247421"/>
                <a:gd name="connsiteX148" fmla="*/ 3929655 w 5662046"/>
                <a:gd name="connsiteY148" fmla="*/ 1991999 h 4247421"/>
                <a:gd name="connsiteX149" fmla="*/ 3829010 w 5662046"/>
                <a:gd name="connsiteY149" fmla="*/ 1953927 h 4247421"/>
                <a:gd name="connsiteX150" fmla="*/ 3809724 w 5662046"/>
                <a:gd name="connsiteY150" fmla="*/ 1937937 h 4247421"/>
                <a:gd name="connsiteX151" fmla="*/ 3781497 w 5662046"/>
                <a:gd name="connsiteY151" fmla="*/ 1940112 h 4247421"/>
                <a:gd name="connsiteX152" fmla="*/ 3771918 w 5662046"/>
                <a:gd name="connsiteY152" fmla="*/ 1899321 h 4247421"/>
                <a:gd name="connsiteX153" fmla="*/ 3715081 w 5662046"/>
                <a:gd name="connsiteY153" fmla="*/ 1875825 h 4247421"/>
                <a:gd name="connsiteX154" fmla="*/ 3674466 w 5662046"/>
                <a:gd name="connsiteY154" fmla="*/ 1886485 h 4247421"/>
                <a:gd name="connsiteX155" fmla="*/ 3687876 w 5662046"/>
                <a:gd name="connsiteY155" fmla="*/ 1847107 h 4247421"/>
                <a:gd name="connsiteX156" fmla="*/ 3612903 w 5662046"/>
                <a:gd name="connsiteY156" fmla="*/ 1856245 h 4247421"/>
                <a:gd name="connsiteX157" fmla="*/ 3617629 w 5662046"/>
                <a:gd name="connsiteY157" fmla="*/ 1804793 h 4247421"/>
                <a:gd name="connsiteX158" fmla="*/ 3574969 w 5662046"/>
                <a:gd name="connsiteY158" fmla="*/ 1764545 h 4247421"/>
                <a:gd name="connsiteX159" fmla="*/ 3497825 w 5662046"/>
                <a:gd name="connsiteY159" fmla="*/ 1738003 h 4247421"/>
                <a:gd name="connsiteX160" fmla="*/ 3486841 w 5662046"/>
                <a:gd name="connsiteY160" fmla="*/ 1736154 h 4247421"/>
                <a:gd name="connsiteX161" fmla="*/ 3444692 w 5662046"/>
                <a:gd name="connsiteY161" fmla="*/ 1758019 h 4247421"/>
                <a:gd name="connsiteX162" fmla="*/ 3441499 w 5662046"/>
                <a:gd name="connsiteY162" fmla="*/ 1762805 h 4247421"/>
                <a:gd name="connsiteX163" fmla="*/ 3433580 w 5662046"/>
                <a:gd name="connsiteY163" fmla="*/ 1752688 h 4247421"/>
                <a:gd name="connsiteX164" fmla="*/ 3414166 w 5662046"/>
                <a:gd name="connsiteY164" fmla="*/ 1749099 h 4247421"/>
                <a:gd name="connsiteX165" fmla="*/ 3416721 w 5662046"/>
                <a:gd name="connsiteY165" fmla="*/ 1735284 h 4247421"/>
                <a:gd name="connsiteX166" fmla="*/ 3412889 w 5662046"/>
                <a:gd name="connsiteY166" fmla="*/ 1729628 h 4247421"/>
                <a:gd name="connsiteX167" fmla="*/ 3343536 w 5662046"/>
                <a:gd name="connsiteY167" fmla="*/ 1714616 h 4247421"/>
                <a:gd name="connsiteX168" fmla="*/ 3212620 w 5662046"/>
                <a:gd name="connsiteY168" fmla="*/ 1756496 h 4247421"/>
                <a:gd name="connsiteX169" fmla="*/ 3209043 w 5662046"/>
                <a:gd name="connsiteY169" fmla="*/ 1767482 h 4247421"/>
                <a:gd name="connsiteX170" fmla="*/ 3257706 w 5662046"/>
                <a:gd name="connsiteY170" fmla="*/ 1819369 h 4247421"/>
                <a:gd name="connsiteX171" fmla="*/ 3346090 w 5662046"/>
                <a:gd name="connsiteY171" fmla="*/ 1884201 h 4247421"/>
                <a:gd name="connsiteX172" fmla="*/ 3354520 w 5662046"/>
                <a:gd name="connsiteY172" fmla="*/ 1891597 h 4247421"/>
                <a:gd name="connsiteX173" fmla="*/ 3343153 w 5662046"/>
                <a:gd name="connsiteY173" fmla="*/ 1896057 h 4247421"/>
                <a:gd name="connsiteX174" fmla="*/ 3314159 w 5662046"/>
                <a:gd name="connsiteY174" fmla="*/ 1902366 h 4247421"/>
                <a:gd name="connsiteX175" fmla="*/ 3294873 w 5662046"/>
                <a:gd name="connsiteY175" fmla="*/ 1892359 h 4247421"/>
                <a:gd name="connsiteX176" fmla="*/ 3246339 w 5662046"/>
                <a:gd name="connsiteY176" fmla="*/ 1916072 h 4247421"/>
                <a:gd name="connsiteX177" fmla="*/ 3216835 w 5662046"/>
                <a:gd name="connsiteY177" fmla="*/ 1950229 h 4247421"/>
                <a:gd name="connsiteX178" fmla="*/ 3211215 w 5662046"/>
                <a:gd name="connsiteY178" fmla="*/ 1945769 h 4247421"/>
                <a:gd name="connsiteX179" fmla="*/ 3172515 w 5662046"/>
                <a:gd name="connsiteY179" fmla="*/ 1945225 h 4247421"/>
                <a:gd name="connsiteX180" fmla="*/ 3165362 w 5662046"/>
                <a:gd name="connsiteY180" fmla="*/ 1947183 h 4247421"/>
                <a:gd name="connsiteX181" fmla="*/ 3161147 w 5662046"/>
                <a:gd name="connsiteY181" fmla="*/ 1940330 h 4247421"/>
                <a:gd name="connsiteX182" fmla="*/ 3114912 w 5662046"/>
                <a:gd name="connsiteY182" fmla="*/ 1938045 h 4247421"/>
                <a:gd name="connsiteX183" fmla="*/ 3086685 w 5662046"/>
                <a:gd name="connsiteY183" fmla="*/ 1959040 h 4247421"/>
                <a:gd name="connsiteX184" fmla="*/ 3087324 w 5662046"/>
                <a:gd name="connsiteY184" fmla="*/ 1954471 h 4247421"/>
                <a:gd name="connsiteX185" fmla="*/ 3080554 w 5662046"/>
                <a:gd name="connsiteY185" fmla="*/ 1945116 h 4247421"/>
                <a:gd name="connsiteX186" fmla="*/ 3005198 w 5662046"/>
                <a:gd name="connsiteY186" fmla="*/ 1978293 h 4247421"/>
                <a:gd name="connsiteX187" fmla="*/ 3005198 w 5662046"/>
                <a:gd name="connsiteY187" fmla="*/ 1978293 h 4247421"/>
                <a:gd name="connsiteX188" fmla="*/ 2863042 w 5662046"/>
                <a:gd name="connsiteY188" fmla="*/ 2047476 h 4247421"/>
                <a:gd name="connsiteX189" fmla="*/ 2801735 w 5662046"/>
                <a:gd name="connsiteY189" fmla="*/ 2051936 h 4247421"/>
                <a:gd name="connsiteX190" fmla="*/ 2689467 w 5662046"/>
                <a:gd name="connsiteY190" fmla="*/ 2215102 h 4247421"/>
                <a:gd name="connsiteX191" fmla="*/ 2548717 w 5662046"/>
                <a:gd name="connsiteY191" fmla="*/ 2474537 h 4247421"/>
                <a:gd name="connsiteX192" fmla="*/ 2421505 w 5662046"/>
                <a:gd name="connsiteY192" fmla="*/ 2602242 h 4247421"/>
                <a:gd name="connsiteX193" fmla="*/ 2660602 w 5662046"/>
                <a:gd name="connsiteY193" fmla="*/ 2205856 h 4247421"/>
                <a:gd name="connsiteX194" fmla="*/ 2901487 w 5662046"/>
                <a:gd name="connsiteY194" fmla="*/ 1717553 h 4247421"/>
                <a:gd name="connsiteX195" fmla="*/ 2914259 w 5662046"/>
                <a:gd name="connsiteY195" fmla="*/ 1715595 h 4247421"/>
                <a:gd name="connsiteX196" fmla="*/ 3127045 w 5662046"/>
                <a:gd name="connsiteY196" fmla="*/ 1548513 h 4247421"/>
                <a:gd name="connsiteX197" fmla="*/ 3368569 w 5662046"/>
                <a:gd name="connsiteY197" fmla="*/ 1379255 h 4247421"/>
                <a:gd name="connsiteX198" fmla="*/ 3576757 w 5662046"/>
                <a:gd name="connsiteY198" fmla="*/ 1199228 h 4247421"/>
                <a:gd name="connsiteX199" fmla="*/ 3721851 w 5662046"/>
                <a:gd name="connsiteY199" fmla="*/ 1021050 h 4247421"/>
                <a:gd name="connsiteX200" fmla="*/ 3795419 w 5662046"/>
                <a:gd name="connsiteY200" fmla="*/ 907812 h 4247421"/>
                <a:gd name="connsiteX201" fmla="*/ 3854044 w 5662046"/>
                <a:gd name="connsiteY201" fmla="*/ 819485 h 4247421"/>
                <a:gd name="connsiteX202" fmla="*/ 3872691 w 5662046"/>
                <a:gd name="connsiteY202" fmla="*/ 796207 h 4247421"/>
                <a:gd name="connsiteX203" fmla="*/ 3821474 w 5662046"/>
                <a:gd name="connsiteY203" fmla="*/ 745190 h 4247421"/>
                <a:gd name="connsiteX204" fmla="*/ 3785840 w 5662046"/>
                <a:gd name="connsiteY204" fmla="*/ 752696 h 4247421"/>
                <a:gd name="connsiteX205" fmla="*/ 3734623 w 5662046"/>
                <a:gd name="connsiteY205" fmla="*/ 749106 h 4247421"/>
                <a:gd name="connsiteX206" fmla="*/ 3706013 w 5662046"/>
                <a:gd name="connsiteY206" fmla="*/ 748453 h 4247421"/>
                <a:gd name="connsiteX207" fmla="*/ 3663864 w 5662046"/>
                <a:gd name="connsiteY207" fmla="*/ 768577 h 4247421"/>
                <a:gd name="connsiteX208" fmla="*/ 3640491 w 5662046"/>
                <a:gd name="connsiteY208" fmla="*/ 767598 h 4247421"/>
                <a:gd name="connsiteX209" fmla="*/ 3633722 w 5662046"/>
                <a:gd name="connsiteY209" fmla="*/ 760854 h 4247421"/>
                <a:gd name="connsiteX210" fmla="*/ 3550830 w 5662046"/>
                <a:gd name="connsiteY210" fmla="*/ 812306 h 4247421"/>
                <a:gd name="connsiteX211" fmla="*/ 3550191 w 5662046"/>
                <a:gd name="connsiteY211" fmla="*/ 787069 h 4247421"/>
                <a:gd name="connsiteX212" fmla="*/ 3540995 w 5662046"/>
                <a:gd name="connsiteY212" fmla="*/ 779020 h 4247421"/>
                <a:gd name="connsiteX213" fmla="*/ 3490034 w 5662046"/>
                <a:gd name="connsiteY213" fmla="*/ 770318 h 4247421"/>
                <a:gd name="connsiteX214" fmla="*/ 3471897 w 5662046"/>
                <a:gd name="connsiteY214" fmla="*/ 767707 h 4247421"/>
                <a:gd name="connsiteX215" fmla="*/ 3430898 w 5662046"/>
                <a:gd name="connsiteY215" fmla="*/ 801645 h 4247421"/>
                <a:gd name="connsiteX216" fmla="*/ 3383513 w 5662046"/>
                <a:gd name="connsiteY216" fmla="*/ 869849 h 4247421"/>
                <a:gd name="connsiteX217" fmla="*/ 3357841 w 5662046"/>
                <a:gd name="connsiteY217" fmla="*/ 913686 h 4247421"/>
                <a:gd name="connsiteX218" fmla="*/ 3337405 w 5662046"/>
                <a:gd name="connsiteY218" fmla="*/ 890082 h 4247421"/>
                <a:gd name="connsiteX219" fmla="*/ 3326293 w 5662046"/>
                <a:gd name="connsiteY219" fmla="*/ 883337 h 4247421"/>
                <a:gd name="connsiteX220" fmla="*/ 3267796 w 5662046"/>
                <a:gd name="connsiteY220" fmla="*/ 950127 h 4247421"/>
                <a:gd name="connsiteX221" fmla="*/ 3263326 w 5662046"/>
                <a:gd name="connsiteY221" fmla="*/ 960134 h 4247421"/>
                <a:gd name="connsiteX222" fmla="*/ 3253746 w 5662046"/>
                <a:gd name="connsiteY222" fmla="*/ 943600 h 4247421"/>
                <a:gd name="connsiteX223" fmla="*/ 3115423 w 5662046"/>
                <a:gd name="connsiteY223" fmla="*/ 1025836 h 4247421"/>
                <a:gd name="connsiteX224" fmla="*/ 3079660 w 5662046"/>
                <a:gd name="connsiteY224" fmla="*/ 1174427 h 4247421"/>
                <a:gd name="connsiteX225" fmla="*/ 3027038 w 5662046"/>
                <a:gd name="connsiteY225" fmla="*/ 1349994 h 4247421"/>
                <a:gd name="connsiteX226" fmla="*/ 2950916 w 5662046"/>
                <a:gd name="connsiteY226" fmla="*/ 1556671 h 4247421"/>
                <a:gd name="connsiteX227" fmla="*/ 2998812 w 5662046"/>
                <a:gd name="connsiteY227" fmla="*/ 1303981 h 4247421"/>
                <a:gd name="connsiteX228" fmla="*/ 3036235 w 5662046"/>
                <a:gd name="connsiteY228" fmla="*/ 1072284 h 4247421"/>
                <a:gd name="connsiteX229" fmla="*/ 3046069 w 5662046"/>
                <a:gd name="connsiteY229" fmla="*/ 1039325 h 4247421"/>
                <a:gd name="connsiteX230" fmla="*/ 3121426 w 5662046"/>
                <a:gd name="connsiteY230" fmla="*/ 861473 h 4247421"/>
                <a:gd name="connsiteX231" fmla="*/ 3231267 w 5662046"/>
                <a:gd name="connsiteY231" fmla="*/ 669698 h 4247421"/>
                <a:gd name="connsiteX232" fmla="*/ 3414550 w 5662046"/>
                <a:gd name="connsiteY232" fmla="*/ 406130 h 4247421"/>
                <a:gd name="connsiteX233" fmla="*/ 3489523 w 5662046"/>
                <a:gd name="connsiteY233" fmla="*/ 261891 h 4247421"/>
                <a:gd name="connsiteX234" fmla="*/ 3551852 w 5662046"/>
                <a:gd name="connsiteY234" fmla="*/ 118522 h 4247421"/>
                <a:gd name="connsiteX235" fmla="*/ 3535120 w 5662046"/>
                <a:gd name="connsiteY235" fmla="*/ 50862 h 4247421"/>
                <a:gd name="connsiteX236" fmla="*/ 3484541 w 5662046"/>
                <a:gd name="connsiteY236" fmla="*/ 33458 h 4247421"/>
                <a:gd name="connsiteX237" fmla="*/ 3468449 w 5662046"/>
                <a:gd name="connsiteY237" fmla="*/ 33458 h 4247421"/>
                <a:gd name="connsiteX238" fmla="*/ 3431920 w 5662046"/>
                <a:gd name="connsiteY238" fmla="*/ 67288 h 4247421"/>
                <a:gd name="connsiteX239" fmla="*/ 3431281 w 5662046"/>
                <a:gd name="connsiteY239" fmla="*/ 54452 h 4247421"/>
                <a:gd name="connsiteX240" fmla="*/ 3390410 w 5662046"/>
                <a:gd name="connsiteY240" fmla="*/ 22471 h 4247421"/>
                <a:gd name="connsiteX241" fmla="*/ 3377638 w 5662046"/>
                <a:gd name="connsiteY241" fmla="*/ 21166 h 4247421"/>
                <a:gd name="connsiteX242" fmla="*/ 3287210 w 5662046"/>
                <a:gd name="connsiteY242" fmla="*/ 68810 h 4247421"/>
                <a:gd name="connsiteX243" fmla="*/ 3282867 w 5662046"/>
                <a:gd name="connsiteY243" fmla="*/ 82299 h 4247421"/>
                <a:gd name="connsiteX244" fmla="*/ 3190013 w 5662046"/>
                <a:gd name="connsiteY244" fmla="*/ 63 h 4247421"/>
                <a:gd name="connsiteX245" fmla="*/ 3177751 w 5662046"/>
                <a:gd name="connsiteY245" fmla="*/ 6590 h 4247421"/>
                <a:gd name="connsiteX246" fmla="*/ 3116700 w 5662046"/>
                <a:gd name="connsiteY246" fmla="*/ 49122 h 4247421"/>
                <a:gd name="connsiteX247" fmla="*/ 3084642 w 5662046"/>
                <a:gd name="connsiteY247" fmla="*/ 93068 h 4247421"/>
                <a:gd name="connsiteX248" fmla="*/ 3028827 w 5662046"/>
                <a:gd name="connsiteY248" fmla="*/ 102532 h 4247421"/>
                <a:gd name="connsiteX249" fmla="*/ 2936355 w 5662046"/>
                <a:gd name="connsiteY249" fmla="*/ 243507 h 4247421"/>
                <a:gd name="connsiteX250" fmla="*/ 2951682 w 5662046"/>
                <a:gd name="connsiteY250" fmla="*/ 567991 h 4247421"/>
                <a:gd name="connsiteX251" fmla="*/ 2961389 w 5662046"/>
                <a:gd name="connsiteY251" fmla="*/ 654469 h 4247421"/>
                <a:gd name="connsiteX252" fmla="*/ 2889992 w 5662046"/>
                <a:gd name="connsiteY252" fmla="*/ 490324 h 4247421"/>
                <a:gd name="connsiteX253" fmla="*/ 2816935 w 5662046"/>
                <a:gd name="connsiteY253" fmla="*/ 407109 h 4247421"/>
                <a:gd name="connsiteX254" fmla="*/ 2751030 w 5662046"/>
                <a:gd name="connsiteY254" fmla="*/ 390466 h 4247421"/>
                <a:gd name="connsiteX255" fmla="*/ 2697641 w 5662046"/>
                <a:gd name="connsiteY255" fmla="*/ 377086 h 4247421"/>
                <a:gd name="connsiteX256" fmla="*/ 2627394 w 5662046"/>
                <a:gd name="connsiteY256" fmla="*/ 408958 h 4247421"/>
                <a:gd name="connsiteX257" fmla="*/ 2623435 w 5662046"/>
                <a:gd name="connsiteY257" fmla="*/ 410916 h 4247421"/>
                <a:gd name="connsiteX258" fmla="*/ 2581158 w 5662046"/>
                <a:gd name="connsiteY258" fmla="*/ 430822 h 4247421"/>
                <a:gd name="connsiteX259" fmla="*/ 2564043 w 5662046"/>
                <a:gd name="connsiteY259" fmla="*/ 450185 h 4247421"/>
                <a:gd name="connsiteX260" fmla="*/ 2521256 w 5662046"/>
                <a:gd name="connsiteY260" fmla="*/ 460192 h 4247421"/>
                <a:gd name="connsiteX261" fmla="*/ 2492008 w 5662046"/>
                <a:gd name="connsiteY261" fmla="*/ 489889 h 4247421"/>
                <a:gd name="connsiteX262" fmla="*/ 2473105 w 5662046"/>
                <a:gd name="connsiteY262" fmla="*/ 518497 h 4247421"/>
                <a:gd name="connsiteX263" fmla="*/ 2462248 w 5662046"/>
                <a:gd name="connsiteY263" fmla="*/ 520999 h 4247421"/>
                <a:gd name="connsiteX264" fmla="*/ 2453563 w 5662046"/>
                <a:gd name="connsiteY264" fmla="*/ 547106 h 4247421"/>
                <a:gd name="connsiteX265" fmla="*/ 2441046 w 5662046"/>
                <a:gd name="connsiteY265" fmla="*/ 549173 h 4247421"/>
                <a:gd name="connsiteX266" fmla="*/ 2351129 w 5662046"/>
                <a:gd name="connsiteY266" fmla="*/ 615853 h 4247421"/>
                <a:gd name="connsiteX267" fmla="*/ 2342828 w 5662046"/>
                <a:gd name="connsiteY267" fmla="*/ 640219 h 4247421"/>
                <a:gd name="connsiteX268" fmla="*/ 2315495 w 5662046"/>
                <a:gd name="connsiteY268" fmla="*/ 654578 h 4247421"/>
                <a:gd name="connsiteX269" fmla="*/ 2288545 w 5662046"/>
                <a:gd name="connsiteY269" fmla="*/ 759766 h 4247421"/>
                <a:gd name="connsiteX270" fmla="*/ 2306171 w 5662046"/>
                <a:gd name="connsiteY270" fmla="*/ 772058 h 4247421"/>
                <a:gd name="connsiteX271" fmla="*/ 2467229 w 5662046"/>
                <a:gd name="connsiteY271" fmla="*/ 691345 h 4247421"/>
                <a:gd name="connsiteX272" fmla="*/ 2729955 w 5662046"/>
                <a:gd name="connsiteY272" fmla="*/ 750194 h 4247421"/>
                <a:gd name="connsiteX273" fmla="*/ 2788836 w 5662046"/>
                <a:gd name="connsiteY273" fmla="*/ 786308 h 4247421"/>
                <a:gd name="connsiteX274" fmla="*/ 2938016 w 5662046"/>
                <a:gd name="connsiteY274" fmla="*/ 911837 h 4247421"/>
                <a:gd name="connsiteX275" fmla="*/ 2999451 w 5662046"/>
                <a:gd name="connsiteY275" fmla="*/ 1010281 h 4247421"/>
                <a:gd name="connsiteX276" fmla="*/ 3004176 w 5662046"/>
                <a:gd name="connsiteY276" fmla="*/ 1031710 h 4247421"/>
                <a:gd name="connsiteX277" fmla="*/ 2901615 w 5662046"/>
                <a:gd name="connsiteY277" fmla="*/ 1459641 h 4247421"/>
                <a:gd name="connsiteX278" fmla="*/ 2910811 w 5662046"/>
                <a:gd name="connsiteY278" fmla="*/ 1389915 h 4247421"/>
                <a:gd name="connsiteX279" fmla="*/ 2919879 w 5662046"/>
                <a:gd name="connsiteY279" fmla="*/ 1255683 h 4247421"/>
                <a:gd name="connsiteX280" fmla="*/ 2894079 w 5662046"/>
                <a:gd name="connsiteY280" fmla="*/ 1180627 h 4247421"/>
                <a:gd name="connsiteX281" fmla="*/ 2871472 w 5662046"/>
                <a:gd name="connsiteY281" fmla="*/ 1077941 h 4247421"/>
                <a:gd name="connsiteX282" fmla="*/ 2802757 w 5662046"/>
                <a:gd name="connsiteY282" fmla="*/ 1034647 h 4247421"/>
                <a:gd name="connsiteX283" fmla="*/ 2728167 w 5662046"/>
                <a:gd name="connsiteY283" fmla="*/ 944253 h 4247421"/>
                <a:gd name="connsiteX284" fmla="*/ 2654216 w 5662046"/>
                <a:gd name="connsiteY284" fmla="*/ 930438 h 4247421"/>
                <a:gd name="connsiteX285" fmla="*/ 2607980 w 5662046"/>
                <a:gd name="connsiteY285" fmla="*/ 956001 h 4247421"/>
                <a:gd name="connsiteX286" fmla="*/ 2482556 w 5662046"/>
                <a:gd name="connsiteY286" fmla="*/ 876376 h 4247421"/>
                <a:gd name="connsiteX287" fmla="*/ 2407072 w 5662046"/>
                <a:gd name="connsiteY287" fmla="*/ 895847 h 4247421"/>
                <a:gd name="connsiteX288" fmla="*/ 2400047 w 5662046"/>
                <a:gd name="connsiteY288" fmla="*/ 904114 h 4247421"/>
                <a:gd name="connsiteX289" fmla="*/ 2400558 w 5662046"/>
                <a:gd name="connsiteY289" fmla="*/ 911837 h 4247421"/>
                <a:gd name="connsiteX290" fmla="*/ 2388680 w 5662046"/>
                <a:gd name="connsiteY290" fmla="*/ 904875 h 4247421"/>
                <a:gd name="connsiteX291" fmla="*/ 2240777 w 5662046"/>
                <a:gd name="connsiteY291" fmla="*/ 860929 h 4247421"/>
                <a:gd name="connsiteX292" fmla="*/ 2230559 w 5662046"/>
                <a:gd name="connsiteY292" fmla="*/ 877463 h 4247421"/>
                <a:gd name="connsiteX293" fmla="*/ 2246269 w 5662046"/>
                <a:gd name="connsiteY293" fmla="*/ 910097 h 4247421"/>
                <a:gd name="connsiteX294" fmla="*/ 2210507 w 5662046"/>
                <a:gd name="connsiteY294" fmla="*/ 891822 h 4247421"/>
                <a:gd name="connsiteX295" fmla="*/ 2055068 w 5662046"/>
                <a:gd name="connsiteY295" fmla="*/ 881815 h 4247421"/>
                <a:gd name="connsiteX296" fmla="*/ 2051364 w 5662046"/>
                <a:gd name="connsiteY296" fmla="*/ 898240 h 4247421"/>
                <a:gd name="connsiteX297" fmla="*/ 2070906 w 5662046"/>
                <a:gd name="connsiteY297" fmla="*/ 926740 h 4247421"/>
                <a:gd name="connsiteX298" fmla="*/ 1986992 w 5662046"/>
                <a:gd name="connsiteY298" fmla="*/ 906398 h 4247421"/>
                <a:gd name="connsiteX299" fmla="*/ 1766159 w 5662046"/>
                <a:gd name="connsiteY299" fmla="*/ 940228 h 4247421"/>
                <a:gd name="connsiteX300" fmla="*/ 1759901 w 5662046"/>
                <a:gd name="connsiteY300" fmla="*/ 958612 h 4247421"/>
                <a:gd name="connsiteX301" fmla="*/ 1866166 w 5662046"/>
                <a:gd name="connsiteY301" fmla="*/ 1049006 h 4247421"/>
                <a:gd name="connsiteX302" fmla="*/ 1999892 w 5662046"/>
                <a:gd name="connsiteY302" fmla="*/ 1098717 h 4247421"/>
                <a:gd name="connsiteX303" fmla="*/ 2300296 w 5662046"/>
                <a:gd name="connsiteY303" fmla="*/ 1170075 h 4247421"/>
                <a:gd name="connsiteX304" fmla="*/ 2486643 w 5662046"/>
                <a:gd name="connsiteY304" fmla="*/ 1260034 h 4247421"/>
                <a:gd name="connsiteX305" fmla="*/ 2715267 w 5662046"/>
                <a:gd name="connsiteY305" fmla="*/ 1328020 h 4247421"/>
                <a:gd name="connsiteX306" fmla="*/ 2826003 w 5662046"/>
                <a:gd name="connsiteY306" fmla="*/ 1515553 h 4247421"/>
                <a:gd name="connsiteX307" fmla="*/ 2848227 w 5662046"/>
                <a:gd name="connsiteY307" fmla="*/ 1582234 h 4247421"/>
                <a:gd name="connsiteX308" fmla="*/ 2860999 w 5662046"/>
                <a:gd name="connsiteY308" fmla="*/ 1592024 h 4247421"/>
                <a:gd name="connsiteX309" fmla="*/ 2772743 w 5662046"/>
                <a:gd name="connsiteY309" fmla="*/ 1835795 h 4247421"/>
                <a:gd name="connsiteX310" fmla="*/ 2445261 w 5662046"/>
                <a:gd name="connsiteY310" fmla="*/ 2427545 h 4247421"/>
                <a:gd name="connsiteX311" fmla="*/ 2477575 w 5662046"/>
                <a:gd name="connsiteY311" fmla="*/ 2292661 h 4247421"/>
                <a:gd name="connsiteX312" fmla="*/ 2531474 w 5662046"/>
                <a:gd name="connsiteY312" fmla="*/ 2017344 h 4247421"/>
                <a:gd name="connsiteX313" fmla="*/ 2522406 w 5662046"/>
                <a:gd name="connsiteY313" fmla="*/ 1769114 h 4247421"/>
                <a:gd name="connsiteX314" fmla="*/ 2400303 w 5662046"/>
                <a:gd name="connsiteY314" fmla="*/ 1673063 h 4247421"/>
                <a:gd name="connsiteX315" fmla="*/ 2378462 w 5662046"/>
                <a:gd name="connsiteY315" fmla="*/ 1646195 h 4247421"/>
                <a:gd name="connsiteX316" fmla="*/ 2340912 w 5662046"/>
                <a:gd name="connsiteY316" fmla="*/ 1645869 h 4247421"/>
                <a:gd name="connsiteX317" fmla="*/ 2287779 w 5662046"/>
                <a:gd name="connsiteY317" fmla="*/ 1598224 h 4247421"/>
                <a:gd name="connsiteX318" fmla="*/ 2238223 w 5662046"/>
                <a:gd name="connsiteY318" fmla="*/ 1598986 h 4247421"/>
                <a:gd name="connsiteX319" fmla="*/ 2208974 w 5662046"/>
                <a:gd name="connsiteY319" fmla="*/ 1584845 h 4247421"/>
                <a:gd name="connsiteX320" fmla="*/ 2196585 w 5662046"/>
                <a:gd name="connsiteY320" fmla="*/ 1588325 h 4247421"/>
                <a:gd name="connsiteX321" fmla="*/ 2195308 w 5662046"/>
                <a:gd name="connsiteY321" fmla="*/ 1579841 h 4247421"/>
                <a:gd name="connsiteX322" fmla="*/ 2148178 w 5662046"/>
                <a:gd name="connsiteY322" fmla="*/ 1540898 h 4247421"/>
                <a:gd name="connsiteX323" fmla="*/ 2146007 w 5662046"/>
                <a:gd name="connsiteY323" fmla="*/ 1542421 h 4247421"/>
                <a:gd name="connsiteX324" fmla="*/ 2145751 w 5662046"/>
                <a:gd name="connsiteY324" fmla="*/ 1539375 h 4247421"/>
                <a:gd name="connsiteX325" fmla="*/ 2086105 w 5662046"/>
                <a:gd name="connsiteY325" fmla="*/ 1481832 h 4247421"/>
                <a:gd name="connsiteX326" fmla="*/ 2018411 w 5662046"/>
                <a:gd name="connsiteY326" fmla="*/ 1473783 h 4247421"/>
                <a:gd name="connsiteX327" fmla="*/ 2007172 w 5662046"/>
                <a:gd name="connsiteY327" fmla="*/ 1489990 h 4247421"/>
                <a:gd name="connsiteX328" fmla="*/ 2002574 w 5662046"/>
                <a:gd name="connsiteY328" fmla="*/ 1483137 h 4247421"/>
                <a:gd name="connsiteX329" fmla="*/ 1959020 w 5662046"/>
                <a:gd name="connsiteY329" fmla="*/ 1454529 h 4247421"/>
                <a:gd name="connsiteX330" fmla="*/ 1920576 w 5662046"/>
                <a:gd name="connsiteY330" fmla="*/ 1497714 h 4247421"/>
                <a:gd name="connsiteX331" fmla="*/ 1839089 w 5662046"/>
                <a:gd name="connsiteY331" fmla="*/ 1401337 h 4247421"/>
                <a:gd name="connsiteX332" fmla="*/ 1761433 w 5662046"/>
                <a:gd name="connsiteY332" fmla="*/ 1420917 h 4247421"/>
                <a:gd name="connsiteX333" fmla="*/ 1741509 w 5662046"/>
                <a:gd name="connsiteY333" fmla="*/ 1399596 h 4247421"/>
                <a:gd name="connsiteX334" fmla="*/ 1717752 w 5662046"/>
                <a:gd name="connsiteY334" fmla="*/ 1398943 h 4247421"/>
                <a:gd name="connsiteX335" fmla="*/ 1705618 w 5662046"/>
                <a:gd name="connsiteY335" fmla="*/ 1380016 h 4247421"/>
                <a:gd name="connsiteX336" fmla="*/ 1678924 w 5662046"/>
                <a:gd name="connsiteY336" fmla="*/ 1331393 h 4247421"/>
                <a:gd name="connsiteX337" fmla="*/ 1553501 w 5662046"/>
                <a:gd name="connsiteY337" fmla="*/ 1318992 h 4247421"/>
                <a:gd name="connsiteX338" fmla="*/ 1486191 w 5662046"/>
                <a:gd name="connsiteY338" fmla="*/ 1335417 h 4247421"/>
                <a:gd name="connsiteX339" fmla="*/ 1450684 w 5662046"/>
                <a:gd name="connsiteY339" fmla="*/ 1312574 h 4247421"/>
                <a:gd name="connsiteX340" fmla="*/ 1400616 w 5662046"/>
                <a:gd name="connsiteY340" fmla="*/ 1296910 h 4247421"/>
                <a:gd name="connsiteX341" fmla="*/ 1384140 w 5662046"/>
                <a:gd name="connsiteY341" fmla="*/ 1298542 h 4247421"/>
                <a:gd name="connsiteX342" fmla="*/ 1438678 w 5662046"/>
                <a:gd name="connsiteY342" fmla="*/ 1535677 h 4247421"/>
                <a:gd name="connsiteX343" fmla="*/ 1751343 w 5662046"/>
                <a:gd name="connsiteY343" fmla="*/ 1795112 h 4247421"/>
                <a:gd name="connsiteX344" fmla="*/ 2123528 w 5662046"/>
                <a:gd name="connsiteY344" fmla="*/ 2030289 h 4247421"/>
                <a:gd name="connsiteX345" fmla="*/ 2326607 w 5662046"/>
                <a:gd name="connsiteY345" fmla="*/ 2308760 h 4247421"/>
                <a:gd name="connsiteX346" fmla="*/ 2375525 w 5662046"/>
                <a:gd name="connsiteY346" fmla="*/ 2502819 h 4247421"/>
                <a:gd name="connsiteX347" fmla="*/ 2361730 w 5662046"/>
                <a:gd name="connsiteY347" fmla="*/ 2551878 h 4247421"/>
                <a:gd name="connsiteX348" fmla="*/ 2313579 w 5662046"/>
                <a:gd name="connsiteY348" fmla="*/ 2622583 h 4247421"/>
                <a:gd name="connsiteX349" fmla="*/ 1645461 w 5662046"/>
                <a:gd name="connsiteY349" fmla="*/ 3315062 h 4247421"/>
                <a:gd name="connsiteX350" fmla="*/ 1666024 w 5662046"/>
                <a:gd name="connsiteY350" fmla="*/ 3280470 h 4247421"/>
                <a:gd name="connsiteX351" fmla="*/ 1836917 w 5662046"/>
                <a:gd name="connsiteY351" fmla="*/ 3057367 h 4247421"/>
                <a:gd name="connsiteX352" fmla="*/ 1990312 w 5662046"/>
                <a:gd name="connsiteY352" fmla="*/ 2820667 h 4247421"/>
                <a:gd name="connsiteX353" fmla="*/ 2132596 w 5662046"/>
                <a:gd name="connsiteY353" fmla="*/ 2687306 h 4247421"/>
                <a:gd name="connsiteX354" fmla="*/ 2100154 w 5662046"/>
                <a:gd name="connsiteY354" fmla="*/ 2448430 h 4247421"/>
                <a:gd name="connsiteX355" fmla="*/ 1998359 w 5662046"/>
                <a:gd name="connsiteY355" fmla="*/ 2400677 h 4247421"/>
                <a:gd name="connsiteX356" fmla="*/ 1984309 w 5662046"/>
                <a:gd name="connsiteY356" fmla="*/ 2343351 h 4247421"/>
                <a:gd name="connsiteX357" fmla="*/ 1972304 w 5662046"/>
                <a:gd name="connsiteY357" fmla="*/ 2342046 h 4247421"/>
                <a:gd name="connsiteX358" fmla="*/ 1946504 w 5662046"/>
                <a:gd name="connsiteY358" fmla="*/ 2359668 h 4247421"/>
                <a:gd name="connsiteX359" fmla="*/ 1947142 w 5662046"/>
                <a:gd name="connsiteY359" fmla="*/ 2358145 h 4247421"/>
                <a:gd name="connsiteX360" fmla="*/ 1924791 w 5662046"/>
                <a:gd name="connsiteY360" fmla="*/ 2268403 h 4247421"/>
                <a:gd name="connsiteX361" fmla="*/ 1919299 w 5662046"/>
                <a:gd name="connsiteY361" fmla="*/ 2268621 h 4247421"/>
                <a:gd name="connsiteX362" fmla="*/ 1924280 w 5662046"/>
                <a:gd name="connsiteY362" fmla="*/ 2260571 h 4247421"/>
                <a:gd name="connsiteX363" fmla="*/ 1923514 w 5662046"/>
                <a:gd name="connsiteY363" fmla="*/ 2247192 h 4247421"/>
                <a:gd name="connsiteX364" fmla="*/ 1853266 w 5662046"/>
                <a:gd name="connsiteY364" fmla="*/ 2189866 h 4247421"/>
                <a:gd name="connsiteX365" fmla="*/ 1818015 w 5662046"/>
                <a:gd name="connsiteY365" fmla="*/ 2210860 h 4247421"/>
                <a:gd name="connsiteX366" fmla="*/ 1808946 w 5662046"/>
                <a:gd name="connsiteY366" fmla="*/ 2174419 h 4247421"/>
                <a:gd name="connsiteX367" fmla="*/ 1765520 w 5662046"/>
                <a:gd name="connsiteY367" fmla="*/ 2159734 h 4247421"/>
                <a:gd name="connsiteX368" fmla="*/ 1747384 w 5662046"/>
                <a:gd name="connsiteY368" fmla="*/ 2168981 h 4247421"/>
                <a:gd name="connsiteX369" fmla="*/ 1746617 w 5662046"/>
                <a:gd name="connsiteY369" fmla="*/ 2164086 h 4247421"/>
                <a:gd name="connsiteX370" fmla="*/ 1718391 w 5662046"/>
                <a:gd name="connsiteY370" fmla="*/ 2135912 h 4247421"/>
                <a:gd name="connsiteX371" fmla="*/ 1649420 w 5662046"/>
                <a:gd name="connsiteY371" fmla="*/ 2123511 h 4247421"/>
                <a:gd name="connsiteX372" fmla="*/ 1637159 w 5662046"/>
                <a:gd name="connsiteY372" fmla="*/ 2140372 h 4247421"/>
                <a:gd name="connsiteX373" fmla="*/ 1595138 w 5662046"/>
                <a:gd name="connsiteY373" fmla="*/ 2090008 h 4247421"/>
                <a:gd name="connsiteX374" fmla="*/ 1406108 w 5662046"/>
                <a:gd name="connsiteY374" fmla="*/ 2061291 h 4247421"/>
                <a:gd name="connsiteX375" fmla="*/ 1333179 w 5662046"/>
                <a:gd name="connsiteY375" fmla="*/ 2106868 h 4247421"/>
                <a:gd name="connsiteX376" fmla="*/ 1319640 w 5662046"/>
                <a:gd name="connsiteY376" fmla="*/ 2115353 h 4247421"/>
                <a:gd name="connsiteX377" fmla="*/ 1330497 w 5662046"/>
                <a:gd name="connsiteY377" fmla="*/ 2064336 h 4247421"/>
                <a:gd name="connsiteX378" fmla="*/ 1252586 w 5662046"/>
                <a:gd name="connsiteY378" fmla="*/ 1914006 h 4247421"/>
                <a:gd name="connsiteX379" fmla="*/ 1149769 w 5662046"/>
                <a:gd name="connsiteY379" fmla="*/ 1923034 h 4247421"/>
                <a:gd name="connsiteX380" fmla="*/ 1104172 w 5662046"/>
                <a:gd name="connsiteY380" fmla="*/ 1967742 h 4247421"/>
                <a:gd name="connsiteX381" fmla="*/ 1083097 w 5662046"/>
                <a:gd name="connsiteY381" fmla="*/ 1903128 h 4247421"/>
                <a:gd name="connsiteX382" fmla="*/ 987944 w 5662046"/>
                <a:gd name="connsiteY382" fmla="*/ 1970896 h 4247421"/>
                <a:gd name="connsiteX383" fmla="*/ 942475 w 5662046"/>
                <a:gd name="connsiteY383" fmla="*/ 1895731 h 4247421"/>
                <a:gd name="connsiteX384" fmla="*/ 842468 w 5662046"/>
                <a:gd name="connsiteY384" fmla="*/ 1871039 h 4247421"/>
                <a:gd name="connsiteX385" fmla="*/ 708231 w 5662046"/>
                <a:gd name="connsiteY385" fmla="*/ 1890727 h 4247421"/>
                <a:gd name="connsiteX386" fmla="*/ 691116 w 5662046"/>
                <a:gd name="connsiteY386" fmla="*/ 1896275 h 4247421"/>
                <a:gd name="connsiteX387" fmla="*/ 654587 w 5662046"/>
                <a:gd name="connsiteY387" fmla="*/ 1957734 h 4247421"/>
                <a:gd name="connsiteX388" fmla="*/ 654971 w 5662046"/>
                <a:gd name="connsiteY388" fmla="*/ 1966654 h 4247421"/>
                <a:gd name="connsiteX389" fmla="*/ 633641 w 5662046"/>
                <a:gd name="connsiteY389" fmla="*/ 1958278 h 4247421"/>
                <a:gd name="connsiteX390" fmla="*/ 603115 w 5662046"/>
                <a:gd name="connsiteY390" fmla="*/ 1967524 h 4247421"/>
                <a:gd name="connsiteX391" fmla="*/ 592642 w 5662046"/>
                <a:gd name="connsiteY391" fmla="*/ 1946530 h 4247421"/>
                <a:gd name="connsiteX392" fmla="*/ 581530 w 5662046"/>
                <a:gd name="connsiteY392" fmla="*/ 1941418 h 4247421"/>
                <a:gd name="connsiteX393" fmla="*/ 469900 w 5662046"/>
                <a:gd name="connsiteY393" fmla="*/ 1971440 h 4247421"/>
                <a:gd name="connsiteX394" fmla="*/ 330044 w 5662046"/>
                <a:gd name="connsiteY394" fmla="*/ 2125796 h 4247421"/>
                <a:gd name="connsiteX395" fmla="*/ 336302 w 5662046"/>
                <a:gd name="connsiteY395" fmla="*/ 2143744 h 4247421"/>
                <a:gd name="connsiteX396" fmla="*/ 456617 w 5662046"/>
                <a:gd name="connsiteY396" fmla="*/ 2180185 h 4247421"/>
                <a:gd name="connsiteX397" fmla="*/ 645264 w 5662046"/>
                <a:gd name="connsiteY397" fmla="*/ 2205530 h 4247421"/>
                <a:gd name="connsiteX398" fmla="*/ 757404 w 5662046"/>
                <a:gd name="connsiteY398" fmla="*/ 2230440 h 4247421"/>
                <a:gd name="connsiteX399" fmla="*/ 872610 w 5662046"/>
                <a:gd name="connsiteY399" fmla="*/ 2318876 h 4247421"/>
                <a:gd name="connsiteX400" fmla="*/ 1059724 w 5662046"/>
                <a:gd name="connsiteY400" fmla="*/ 2453760 h 4247421"/>
                <a:gd name="connsiteX401" fmla="*/ 1236237 w 5662046"/>
                <a:gd name="connsiteY401" fmla="*/ 2551443 h 4247421"/>
                <a:gd name="connsiteX402" fmla="*/ 1356424 w 5662046"/>
                <a:gd name="connsiteY402" fmla="*/ 2655869 h 4247421"/>
                <a:gd name="connsiteX403" fmla="*/ 1441998 w 5662046"/>
                <a:gd name="connsiteY403" fmla="*/ 2730926 h 4247421"/>
                <a:gd name="connsiteX404" fmla="*/ 1547114 w 5662046"/>
                <a:gd name="connsiteY404" fmla="*/ 2919546 h 4247421"/>
                <a:gd name="connsiteX405" fmla="*/ 1590668 w 5662046"/>
                <a:gd name="connsiteY405" fmla="*/ 3140909 h 4247421"/>
                <a:gd name="connsiteX406" fmla="*/ 1566017 w 5662046"/>
                <a:gd name="connsiteY406" fmla="*/ 3368580 h 4247421"/>
                <a:gd name="connsiteX407" fmla="*/ 1561803 w 5662046"/>
                <a:gd name="connsiteY407" fmla="*/ 3377827 h 4247421"/>
                <a:gd name="connsiteX408" fmla="*/ 1068793 w 5662046"/>
                <a:gd name="connsiteY408" fmla="*/ 3690562 h 4247421"/>
                <a:gd name="connsiteX409" fmla="*/ 42412 w 5662046"/>
                <a:gd name="connsiteY409" fmla="*/ 4141228 h 4247421"/>
                <a:gd name="connsiteX410" fmla="*/ 21338 w 5662046"/>
                <a:gd name="connsiteY410" fmla="*/ 4152215 h 4247421"/>
                <a:gd name="connsiteX411" fmla="*/ 16612 w 5662046"/>
                <a:gd name="connsiteY411" fmla="*/ 4161460 h 4247421"/>
                <a:gd name="connsiteX412" fmla="*/ 11631 w 5662046"/>
                <a:gd name="connsiteY412" fmla="*/ 4247395 h 4247421"/>
                <a:gd name="connsiteX413" fmla="*/ 73960 w 5662046"/>
                <a:gd name="connsiteY413" fmla="*/ 4232166 h 4247421"/>
                <a:gd name="connsiteX414" fmla="*/ 160045 w 5662046"/>
                <a:gd name="connsiteY414" fmla="*/ 4198227 h 4247421"/>
                <a:gd name="connsiteX415" fmla="*/ 766728 w 5662046"/>
                <a:gd name="connsiteY415" fmla="*/ 3935529 h 4247421"/>
                <a:gd name="connsiteX416" fmla="*/ 1341608 w 5662046"/>
                <a:gd name="connsiteY416" fmla="*/ 3614526 h 4247421"/>
                <a:gd name="connsiteX417" fmla="*/ 1440849 w 5662046"/>
                <a:gd name="connsiteY417" fmla="*/ 3548825 h 4247421"/>
                <a:gd name="connsiteX418" fmla="*/ 1731418 w 5662046"/>
                <a:gd name="connsiteY418" fmla="*/ 3484755 h 4247421"/>
                <a:gd name="connsiteX419" fmla="*/ 2122761 w 5662046"/>
                <a:gd name="connsiteY419" fmla="*/ 3452448 h 4247421"/>
                <a:gd name="connsiteX420" fmla="*/ 2522406 w 5662046"/>
                <a:gd name="connsiteY420" fmla="*/ 3482035 h 4247421"/>
                <a:gd name="connsiteX421" fmla="*/ 2730211 w 5662046"/>
                <a:gd name="connsiteY421" fmla="*/ 3492696 h 4247421"/>
                <a:gd name="connsiteX422" fmla="*/ 2882329 w 5662046"/>
                <a:gd name="connsiteY422" fmla="*/ 3516518 h 4247421"/>
                <a:gd name="connsiteX423" fmla="*/ 3089240 w 5662046"/>
                <a:gd name="connsiteY423" fmla="*/ 3504988 h 4247421"/>
                <a:gd name="connsiteX424" fmla="*/ 3265369 w 5662046"/>
                <a:gd name="connsiteY424" fmla="*/ 3455385 h 4247421"/>
                <a:gd name="connsiteX425" fmla="*/ 3300238 w 5662046"/>
                <a:gd name="connsiteY425" fmla="*/ 3413397 h 4247421"/>
                <a:gd name="connsiteX426" fmla="*/ 3294618 w 5662046"/>
                <a:gd name="connsiteY426" fmla="*/ 3401431 h 4247421"/>
                <a:gd name="connsiteX427" fmla="*/ 3279036 w 5662046"/>
                <a:gd name="connsiteY427" fmla="*/ 3388595 h 4247421"/>
                <a:gd name="connsiteX428" fmla="*/ 3293596 w 5662046"/>
                <a:gd name="connsiteY428" fmla="*/ 3363033 h 4247421"/>
                <a:gd name="connsiteX429" fmla="*/ 3210193 w 5662046"/>
                <a:gd name="connsiteY429" fmla="*/ 3287323 h 4247421"/>
                <a:gd name="connsiteX430" fmla="*/ 3167789 w 5662046"/>
                <a:gd name="connsiteY430" fmla="*/ 3280797 h 4247421"/>
                <a:gd name="connsiteX431" fmla="*/ 3184521 w 5662046"/>
                <a:gd name="connsiteY431" fmla="*/ 3251753 h 4247421"/>
                <a:gd name="connsiteX432" fmla="*/ 3168172 w 5662046"/>
                <a:gd name="connsiteY432" fmla="*/ 3227387 h 4247421"/>
                <a:gd name="connsiteX433" fmla="*/ 3142372 w 5662046"/>
                <a:gd name="connsiteY433" fmla="*/ 3218902 h 4247421"/>
                <a:gd name="connsiteX434" fmla="*/ 3127045 w 5662046"/>
                <a:gd name="connsiteY434" fmla="*/ 3208569 h 4247421"/>
                <a:gd name="connsiteX435" fmla="*/ 3098308 w 5662046"/>
                <a:gd name="connsiteY435" fmla="*/ 3204109 h 4247421"/>
                <a:gd name="connsiteX436" fmla="*/ 3117339 w 5662046"/>
                <a:gd name="connsiteY436" fmla="*/ 3164296 h 4247421"/>
                <a:gd name="connsiteX437" fmla="*/ 3106993 w 5662046"/>
                <a:gd name="connsiteY437" fmla="*/ 3153092 h 4247421"/>
                <a:gd name="connsiteX438" fmla="*/ 3099585 w 5662046"/>
                <a:gd name="connsiteY438" fmla="*/ 3131880 h 4247421"/>
                <a:gd name="connsiteX439" fmla="*/ 3086813 w 5662046"/>
                <a:gd name="connsiteY439" fmla="*/ 3111430 h 4247421"/>
                <a:gd name="connsiteX440" fmla="*/ 3018353 w 5662046"/>
                <a:gd name="connsiteY440" fmla="*/ 3114802 h 4247421"/>
                <a:gd name="connsiteX441" fmla="*/ 3021802 w 5662046"/>
                <a:gd name="connsiteY441" fmla="*/ 3070421 h 4247421"/>
                <a:gd name="connsiteX442" fmla="*/ 2974800 w 5662046"/>
                <a:gd name="connsiteY442" fmla="*/ 3054430 h 4247421"/>
                <a:gd name="connsiteX443" fmla="*/ 2972118 w 5662046"/>
                <a:gd name="connsiteY443" fmla="*/ 3008526 h 4247421"/>
                <a:gd name="connsiteX444" fmla="*/ 2859849 w 5662046"/>
                <a:gd name="connsiteY444" fmla="*/ 2949025 h 4247421"/>
                <a:gd name="connsiteX445" fmla="*/ 2774275 w 5662046"/>
                <a:gd name="connsiteY445" fmla="*/ 2984704 h 4247421"/>
                <a:gd name="connsiteX446" fmla="*/ 2731999 w 5662046"/>
                <a:gd name="connsiteY446" fmla="*/ 2923897 h 4247421"/>
                <a:gd name="connsiteX447" fmla="*/ 2669798 w 5662046"/>
                <a:gd name="connsiteY447" fmla="*/ 2936298 h 4247421"/>
                <a:gd name="connsiteX448" fmla="*/ 2676184 w 5662046"/>
                <a:gd name="connsiteY448" fmla="*/ 2900619 h 4247421"/>
                <a:gd name="connsiteX449" fmla="*/ 2667627 w 5662046"/>
                <a:gd name="connsiteY449" fmla="*/ 2891264 h 4247421"/>
                <a:gd name="connsiteX450" fmla="*/ 2561617 w 5662046"/>
                <a:gd name="connsiteY450" fmla="*/ 2893766 h 4247421"/>
                <a:gd name="connsiteX451" fmla="*/ 2400941 w 5662046"/>
                <a:gd name="connsiteY451" fmla="*/ 2893113 h 4247421"/>
                <a:gd name="connsiteX452" fmla="*/ 2243970 w 5662046"/>
                <a:gd name="connsiteY452" fmla="*/ 2964363 h 4247421"/>
                <a:gd name="connsiteX453" fmla="*/ 2081762 w 5662046"/>
                <a:gd name="connsiteY453" fmla="*/ 3081190 h 4247421"/>
                <a:gd name="connsiteX454" fmla="*/ 1906654 w 5662046"/>
                <a:gd name="connsiteY454" fmla="*/ 3218250 h 4247421"/>
                <a:gd name="connsiteX455" fmla="*/ 1760028 w 5662046"/>
                <a:gd name="connsiteY455" fmla="*/ 3310711 h 4247421"/>
                <a:gd name="connsiteX456" fmla="*/ 2290206 w 5662046"/>
                <a:gd name="connsiteY456" fmla="*/ 2781072 h 4247421"/>
                <a:gd name="connsiteX457" fmla="*/ 2341295 w 5662046"/>
                <a:gd name="connsiteY457" fmla="*/ 2786294 h 4247421"/>
                <a:gd name="connsiteX458" fmla="*/ 2755500 w 5662046"/>
                <a:gd name="connsiteY458" fmla="*/ 2816099 h 4247421"/>
                <a:gd name="connsiteX459" fmla="*/ 3175197 w 5662046"/>
                <a:gd name="connsiteY459" fmla="*/ 2806852 h 4247421"/>
                <a:gd name="connsiteX460" fmla="*/ 3251575 w 5662046"/>
                <a:gd name="connsiteY460" fmla="*/ 2799891 h 4247421"/>
                <a:gd name="connsiteX461" fmla="*/ 3426683 w 5662046"/>
                <a:gd name="connsiteY461" fmla="*/ 2846230 h 4247421"/>
                <a:gd name="connsiteX462" fmla="*/ 3642152 w 5662046"/>
                <a:gd name="connsiteY462" fmla="*/ 2936624 h 4247421"/>
                <a:gd name="connsiteX463" fmla="*/ 3838589 w 5662046"/>
                <a:gd name="connsiteY463" fmla="*/ 3061501 h 4247421"/>
                <a:gd name="connsiteX464" fmla="*/ 3942428 w 5662046"/>
                <a:gd name="connsiteY464" fmla="*/ 3123940 h 4247421"/>
                <a:gd name="connsiteX465" fmla="*/ 4012420 w 5662046"/>
                <a:gd name="connsiteY465" fmla="*/ 3178002 h 4247421"/>
                <a:gd name="connsiteX466" fmla="*/ 4124177 w 5662046"/>
                <a:gd name="connsiteY466" fmla="*/ 3228692 h 4247421"/>
                <a:gd name="connsiteX467" fmla="*/ 4234402 w 5662046"/>
                <a:gd name="connsiteY467" fmla="*/ 3251209 h 4247421"/>
                <a:gd name="connsiteX468" fmla="*/ 4268377 w 5662046"/>
                <a:gd name="connsiteY468" fmla="*/ 3239026 h 4247421"/>
                <a:gd name="connsiteX469" fmla="*/ 4269909 w 5662046"/>
                <a:gd name="connsiteY469" fmla="*/ 3231303 h 4247421"/>
                <a:gd name="connsiteX470" fmla="*/ 4266716 w 5662046"/>
                <a:gd name="connsiteY470" fmla="*/ 3220316 h 4247421"/>
                <a:gd name="connsiteX471" fmla="*/ 4283959 w 5662046"/>
                <a:gd name="connsiteY471" fmla="*/ 3211070 h 4247421"/>
                <a:gd name="connsiteX472" fmla="*/ 4269270 w 5662046"/>
                <a:gd name="connsiteY472" fmla="*/ 3148849 h 4247421"/>
                <a:gd name="connsiteX473" fmla="*/ 4249729 w 5662046"/>
                <a:gd name="connsiteY473" fmla="*/ 3133838 h 4247421"/>
                <a:gd name="connsiteX474" fmla="*/ 4269398 w 5662046"/>
                <a:gd name="connsiteY474" fmla="*/ 3123287 h 4247421"/>
                <a:gd name="connsiteX475" fmla="*/ 4270165 w 5662046"/>
                <a:gd name="connsiteY475" fmla="*/ 3106209 h 4247421"/>
                <a:gd name="connsiteX476" fmla="*/ 4259947 w 5662046"/>
                <a:gd name="connsiteY476" fmla="*/ 3094678 h 4247421"/>
                <a:gd name="connsiteX477" fmla="*/ 4255860 w 5662046"/>
                <a:gd name="connsiteY477" fmla="*/ 3085106 h 4247421"/>
                <a:gd name="connsiteX478" fmla="*/ 4242704 w 5662046"/>
                <a:gd name="connsiteY478" fmla="*/ 3074881 h 4247421"/>
                <a:gd name="connsiteX479" fmla="*/ 4267610 w 5662046"/>
                <a:gd name="connsiteY479" fmla="*/ 3059434 h 4247421"/>
                <a:gd name="connsiteX480" fmla="*/ 4266461 w 5662046"/>
                <a:gd name="connsiteY480" fmla="*/ 3050841 h 4247421"/>
                <a:gd name="connsiteX481" fmla="*/ 4270676 w 5662046"/>
                <a:gd name="connsiteY481" fmla="*/ 3037788 h 4247421"/>
                <a:gd name="connsiteX482" fmla="*/ 4271697 w 5662046"/>
                <a:gd name="connsiteY482" fmla="*/ 3023647 h 4247421"/>
                <a:gd name="connsiteX483" fmla="*/ 4234913 w 5662046"/>
                <a:gd name="connsiteY483" fmla="*/ 3006677 h 4247421"/>
                <a:gd name="connsiteX484" fmla="*/ 4253433 w 5662046"/>
                <a:gd name="connsiteY484" fmla="*/ 2984595 h 4247421"/>
                <a:gd name="connsiteX485" fmla="*/ 4235041 w 5662046"/>
                <a:gd name="connsiteY485" fmla="*/ 2963384 h 4247421"/>
                <a:gd name="connsiteX486" fmla="*/ 4251006 w 5662046"/>
                <a:gd name="connsiteY486" fmla="*/ 2938800 h 4247421"/>
                <a:gd name="connsiteX487" fmla="*/ 4215244 w 5662046"/>
                <a:gd name="connsiteY487" fmla="*/ 2877123 h 4247421"/>
                <a:gd name="connsiteX488" fmla="*/ 4157385 w 5662046"/>
                <a:gd name="connsiteY488" fmla="*/ 2872228 h 4247421"/>
                <a:gd name="connsiteX489" fmla="*/ 4158407 w 5662046"/>
                <a:gd name="connsiteY489" fmla="*/ 2829043 h 4247421"/>
                <a:gd name="connsiteX490" fmla="*/ 4121495 w 5662046"/>
                <a:gd name="connsiteY490" fmla="*/ 2818383 h 4247421"/>
                <a:gd name="connsiteX491" fmla="*/ 4138227 w 5662046"/>
                <a:gd name="connsiteY491" fmla="*/ 2801631 h 4247421"/>
                <a:gd name="connsiteX492" fmla="*/ 4137333 w 5662046"/>
                <a:gd name="connsiteY492" fmla="*/ 2794452 h 4247421"/>
                <a:gd name="connsiteX493" fmla="*/ 4081390 w 5662046"/>
                <a:gd name="connsiteY493" fmla="*/ 2766714 h 4247421"/>
                <a:gd name="connsiteX494" fmla="*/ 3998243 w 5662046"/>
                <a:gd name="connsiteY494" fmla="*/ 2722332 h 4247421"/>
                <a:gd name="connsiteX495" fmla="*/ 3889806 w 5662046"/>
                <a:gd name="connsiteY495" fmla="*/ 2716350 h 4247421"/>
                <a:gd name="connsiteX496" fmla="*/ 3761445 w 5662046"/>
                <a:gd name="connsiteY496" fmla="*/ 2732666 h 4247421"/>
                <a:gd name="connsiteX497" fmla="*/ 3618650 w 5662046"/>
                <a:gd name="connsiteY497" fmla="*/ 2755836 h 4247421"/>
                <a:gd name="connsiteX498" fmla="*/ 3507532 w 5662046"/>
                <a:gd name="connsiteY498" fmla="*/ 2763668 h 4247421"/>
                <a:gd name="connsiteX499" fmla="*/ 3984960 w 5662046"/>
                <a:gd name="connsiteY499" fmla="*/ 2633135 h 4247421"/>
                <a:gd name="connsiteX500" fmla="*/ 4051248 w 5662046"/>
                <a:gd name="connsiteY500" fmla="*/ 2606593 h 4247421"/>
                <a:gd name="connsiteX501" fmla="*/ 4194169 w 5662046"/>
                <a:gd name="connsiteY501" fmla="*/ 2606702 h 4247421"/>
                <a:gd name="connsiteX502" fmla="*/ 4365318 w 5662046"/>
                <a:gd name="connsiteY502" fmla="*/ 2609530 h 4247421"/>
                <a:gd name="connsiteX503" fmla="*/ 4529186 w 5662046"/>
                <a:gd name="connsiteY503" fmla="*/ 2662287 h 4247421"/>
                <a:gd name="connsiteX504" fmla="*/ 4638262 w 5662046"/>
                <a:gd name="connsiteY504" fmla="*/ 2692636 h 4247421"/>
                <a:gd name="connsiteX505" fmla="*/ 4781694 w 5662046"/>
                <a:gd name="connsiteY505" fmla="*/ 2715479 h 4247421"/>
                <a:gd name="connsiteX506" fmla="*/ 4912738 w 5662046"/>
                <a:gd name="connsiteY506" fmla="*/ 2719069 h 4247421"/>
                <a:gd name="connsiteX507" fmla="*/ 5128589 w 5662046"/>
                <a:gd name="connsiteY507" fmla="*/ 2679692 h 4247421"/>
                <a:gd name="connsiteX508" fmla="*/ 5131783 w 5662046"/>
                <a:gd name="connsiteY508" fmla="*/ 2673165 h 4247421"/>
                <a:gd name="connsiteX509" fmla="*/ 5093849 w 5662046"/>
                <a:gd name="connsiteY509" fmla="*/ 2625847 h 4247421"/>
                <a:gd name="connsiteX510" fmla="*/ 5089889 w 5662046"/>
                <a:gd name="connsiteY510" fmla="*/ 2612249 h 4247421"/>
                <a:gd name="connsiteX511" fmla="*/ 5051700 w 5662046"/>
                <a:gd name="connsiteY511" fmla="*/ 2602133 h 4247421"/>
                <a:gd name="connsiteX512" fmla="*/ 5053105 w 5662046"/>
                <a:gd name="connsiteY512" fmla="*/ 2595389 h 4247421"/>
                <a:gd name="connsiteX513" fmla="*/ 5022069 w 5662046"/>
                <a:gd name="connsiteY513" fmla="*/ 2571458 h 4247421"/>
                <a:gd name="connsiteX514" fmla="*/ 4990521 w 5662046"/>
                <a:gd name="connsiteY514" fmla="*/ 2559927 h 4247421"/>
                <a:gd name="connsiteX515" fmla="*/ 4985795 w 5662046"/>
                <a:gd name="connsiteY515" fmla="*/ 2559601 h 4247421"/>
                <a:gd name="connsiteX516" fmla="*/ 4989244 w 5662046"/>
                <a:gd name="connsiteY516" fmla="*/ 2557969 h 4247421"/>
                <a:gd name="connsiteX517" fmla="*/ 4992309 w 5662046"/>
                <a:gd name="connsiteY517" fmla="*/ 2538933 h 4247421"/>
                <a:gd name="connsiteX518" fmla="*/ 4950544 w 5662046"/>
                <a:gd name="connsiteY518" fmla="*/ 2528491 h 4247421"/>
                <a:gd name="connsiteX519" fmla="*/ 4962933 w 5662046"/>
                <a:gd name="connsiteY519" fmla="*/ 2517830 h 4247421"/>
                <a:gd name="connsiteX520" fmla="*/ 4910056 w 5662046"/>
                <a:gd name="connsiteY520" fmla="*/ 2482804 h 4247421"/>
                <a:gd name="connsiteX521" fmla="*/ 4911716 w 5662046"/>
                <a:gd name="connsiteY521" fmla="*/ 2480302 h 4247421"/>
                <a:gd name="connsiteX522" fmla="*/ 4910567 w 5662046"/>
                <a:gd name="connsiteY522" fmla="*/ 2473232 h 4247421"/>
                <a:gd name="connsiteX523" fmla="*/ 4863181 w 5662046"/>
                <a:gd name="connsiteY523" fmla="*/ 2462898 h 4247421"/>
                <a:gd name="connsiteX524" fmla="*/ 4845684 w 5662046"/>
                <a:gd name="connsiteY524" fmla="*/ 2458220 h 4247421"/>
                <a:gd name="connsiteX525" fmla="*/ 4839553 w 5662046"/>
                <a:gd name="connsiteY525" fmla="*/ 2447778 h 4247421"/>
                <a:gd name="connsiteX526" fmla="*/ 4805451 w 5662046"/>
                <a:gd name="connsiteY526" fmla="*/ 2446799 h 4247421"/>
                <a:gd name="connsiteX527" fmla="*/ 4777224 w 5662046"/>
                <a:gd name="connsiteY527" fmla="*/ 2456480 h 4247421"/>
                <a:gd name="connsiteX528" fmla="*/ 4775947 w 5662046"/>
                <a:gd name="connsiteY528" fmla="*/ 2452673 h 4247421"/>
                <a:gd name="connsiteX529" fmla="*/ 4756022 w 5662046"/>
                <a:gd name="connsiteY529" fmla="*/ 2441795 h 4247421"/>
                <a:gd name="connsiteX530" fmla="*/ 4751552 w 5662046"/>
                <a:gd name="connsiteY530" fmla="*/ 2440925 h 4247421"/>
                <a:gd name="connsiteX531" fmla="*/ 4751935 w 5662046"/>
                <a:gd name="connsiteY531" fmla="*/ 2436247 h 4247421"/>
                <a:gd name="connsiteX532" fmla="*/ 4728817 w 5662046"/>
                <a:gd name="connsiteY532" fmla="*/ 2422432 h 4247421"/>
                <a:gd name="connsiteX533" fmla="*/ 4706210 w 5662046"/>
                <a:gd name="connsiteY533" fmla="*/ 2425587 h 4247421"/>
                <a:gd name="connsiteX534" fmla="*/ 4708254 w 5662046"/>
                <a:gd name="connsiteY534" fmla="*/ 2423411 h 4247421"/>
                <a:gd name="connsiteX535" fmla="*/ 4708254 w 5662046"/>
                <a:gd name="connsiteY535" fmla="*/ 2416667 h 4247421"/>
                <a:gd name="connsiteX536" fmla="*/ 4656654 w 5662046"/>
                <a:gd name="connsiteY536" fmla="*/ 2413186 h 4247421"/>
                <a:gd name="connsiteX537" fmla="*/ 4656654 w 5662046"/>
                <a:gd name="connsiteY537" fmla="*/ 2413186 h 4247421"/>
                <a:gd name="connsiteX538" fmla="*/ 4556647 w 5662046"/>
                <a:gd name="connsiteY538" fmla="*/ 2410141 h 4247421"/>
                <a:gd name="connsiteX539" fmla="*/ 4523056 w 5662046"/>
                <a:gd name="connsiteY539" fmla="*/ 2395673 h 4247421"/>
                <a:gd name="connsiteX540" fmla="*/ 4403124 w 5662046"/>
                <a:gd name="connsiteY540" fmla="*/ 2449627 h 4247421"/>
                <a:gd name="connsiteX541" fmla="*/ 4231976 w 5662046"/>
                <a:gd name="connsiteY541" fmla="*/ 2545786 h 4247421"/>
                <a:gd name="connsiteX542" fmla="*/ 4117152 w 5662046"/>
                <a:gd name="connsiteY542" fmla="*/ 2577441 h 4247421"/>
                <a:gd name="connsiteX543" fmla="*/ 4391629 w 5662046"/>
                <a:gd name="connsiteY543" fmla="*/ 2437009 h 4247421"/>
                <a:gd name="connsiteX544" fmla="*/ 4701101 w 5662046"/>
                <a:gd name="connsiteY544" fmla="*/ 2249367 h 4247421"/>
                <a:gd name="connsiteX545" fmla="*/ 4708509 w 5662046"/>
                <a:gd name="connsiteY545" fmla="*/ 2251869 h 4247421"/>
                <a:gd name="connsiteX546" fmla="*/ 4882085 w 5662046"/>
                <a:gd name="connsiteY546" fmla="*/ 2223369 h 4247421"/>
                <a:gd name="connsiteX547" fmla="*/ 5071497 w 5662046"/>
                <a:gd name="connsiteY547" fmla="*/ 2201614 h 4247421"/>
                <a:gd name="connsiteX548" fmla="*/ 5247499 w 5662046"/>
                <a:gd name="connsiteY548" fmla="*/ 2165173 h 4247421"/>
                <a:gd name="connsiteX549" fmla="*/ 5390166 w 5662046"/>
                <a:gd name="connsiteY549" fmla="*/ 2112416 h 4247421"/>
                <a:gd name="connsiteX550" fmla="*/ 5471142 w 5662046"/>
                <a:gd name="connsiteY550" fmla="*/ 2073800 h 4247421"/>
                <a:gd name="connsiteX551" fmla="*/ 5535003 w 5662046"/>
                <a:gd name="connsiteY551" fmla="*/ 2043995 h 4247421"/>
                <a:gd name="connsiteX552" fmla="*/ 5553523 w 5662046"/>
                <a:gd name="connsiteY552" fmla="*/ 2037033 h 4247421"/>
                <a:gd name="connsiteX553" fmla="*/ 5546115 w 5662046"/>
                <a:gd name="connsiteY553" fmla="*/ 1996568 h 4247421"/>
                <a:gd name="connsiteX554" fmla="*/ 5524786 w 5662046"/>
                <a:gd name="connsiteY554" fmla="*/ 1990694 h 4247421"/>
                <a:gd name="connsiteX555" fmla="*/ 5499497 w 5662046"/>
                <a:gd name="connsiteY555" fmla="*/ 1974812 h 4247421"/>
                <a:gd name="connsiteX556" fmla="*/ 5484936 w 5662046"/>
                <a:gd name="connsiteY556" fmla="*/ 1966654 h 4247421"/>
                <a:gd name="connsiteX557" fmla="*/ 5455432 w 5662046"/>
                <a:gd name="connsiteY557" fmla="*/ 1965566 h 4247421"/>
                <a:gd name="connsiteX558" fmla="*/ 5443682 w 5662046"/>
                <a:gd name="connsiteY558" fmla="*/ 1958713 h 4247421"/>
                <a:gd name="connsiteX559" fmla="*/ 5442660 w 5662046"/>
                <a:gd name="connsiteY559" fmla="*/ 1953383 h 4247421"/>
                <a:gd name="connsiteX560" fmla="*/ 5380204 w 5662046"/>
                <a:gd name="connsiteY560" fmla="*/ 1957408 h 4247421"/>
                <a:gd name="connsiteX561" fmla="*/ 5389400 w 5662046"/>
                <a:gd name="connsiteY561" fmla="*/ 1944137 h 4247421"/>
                <a:gd name="connsiteX562" fmla="*/ 5387739 w 5662046"/>
                <a:gd name="connsiteY562" fmla="*/ 1937393 h 4247421"/>
                <a:gd name="connsiteX563" fmla="*/ 5364621 w 5662046"/>
                <a:gd name="connsiteY563" fmla="*/ 1918901 h 4247421"/>
                <a:gd name="connsiteX564" fmla="*/ 5356192 w 5662046"/>
                <a:gd name="connsiteY564" fmla="*/ 1912591 h 4247421"/>
                <a:gd name="connsiteX565" fmla="*/ 5322090 w 5662046"/>
                <a:gd name="connsiteY565" fmla="*/ 1919009 h 4247421"/>
                <a:gd name="connsiteX566" fmla="*/ 5271767 w 5662046"/>
                <a:gd name="connsiteY566" fmla="*/ 1941526 h 4247421"/>
                <a:gd name="connsiteX567" fmla="*/ 5241880 w 5662046"/>
                <a:gd name="connsiteY567" fmla="*/ 1957299 h 4247421"/>
                <a:gd name="connsiteX568" fmla="*/ 5240219 w 5662046"/>
                <a:gd name="connsiteY568" fmla="*/ 1939460 h 4247421"/>
                <a:gd name="connsiteX569" fmla="*/ 5237026 w 5662046"/>
                <a:gd name="connsiteY569" fmla="*/ 1932933 h 4247421"/>
                <a:gd name="connsiteX570" fmla="*/ 5181467 w 5662046"/>
                <a:gd name="connsiteY570" fmla="*/ 1951534 h 4247421"/>
                <a:gd name="connsiteX571" fmla="*/ 5175336 w 5662046"/>
                <a:gd name="connsiteY571" fmla="*/ 1955450 h 4247421"/>
                <a:gd name="connsiteX572" fmla="*/ 5176613 w 5662046"/>
                <a:gd name="connsiteY572" fmla="*/ 1944246 h 4247421"/>
                <a:gd name="connsiteX573" fmla="*/ 5073669 w 5662046"/>
                <a:gd name="connsiteY573" fmla="*/ 1949032 h 4247421"/>
                <a:gd name="connsiteX574" fmla="*/ 4998951 w 5662046"/>
                <a:gd name="connsiteY574" fmla="*/ 2016365 h 4247421"/>
                <a:gd name="connsiteX575" fmla="*/ 4905330 w 5662046"/>
                <a:gd name="connsiteY575" fmla="*/ 2093054 h 4247421"/>
                <a:gd name="connsiteX576" fmla="*/ 4788080 w 5662046"/>
                <a:gd name="connsiteY576" fmla="*/ 2179206 h 4247421"/>
                <a:gd name="connsiteX577" fmla="*/ 4908140 w 5662046"/>
                <a:gd name="connsiteY577" fmla="*/ 2061399 h 4247421"/>
                <a:gd name="connsiteX578" fmla="*/ 5015683 w 5662046"/>
                <a:gd name="connsiteY578" fmla="*/ 1950773 h 4247421"/>
                <a:gd name="connsiteX579" fmla="*/ 5158604 w 5662046"/>
                <a:gd name="connsiteY579" fmla="*/ 1701237 h 4247421"/>
                <a:gd name="connsiteX580" fmla="*/ 5240986 w 5662046"/>
                <a:gd name="connsiteY580" fmla="*/ 1563742 h 4247421"/>
                <a:gd name="connsiteX581" fmla="*/ 5310084 w 5662046"/>
                <a:gd name="connsiteY581" fmla="*/ 1475305 h 4247421"/>
                <a:gd name="connsiteX582" fmla="*/ 5383524 w 5662046"/>
                <a:gd name="connsiteY582" fmla="*/ 1467582 h 4247421"/>
                <a:gd name="connsiteX583" fmla="*/ 5408303 w 5662046"/>
                <a:gd name="connsiteY583" fmla="*/ 1471498 h 4247421"/>
                <a:gd name="connsiteX584" fmla="*/ 5471525 w 5662046"/>
                <a:gd name="connsiteY584" fmla="*/ 1461273 h 4247421"/>
                <a:gd name="connsiteX585" fmla="*/ 5478933 w 5662046"/>
                <a:gd name="connsiteY585" fmla="*/ 1460620 h 4247421"/>
                <a:gd name="connsiteX586" fmla="*/ 5502306 w 5662046"/>
                <a:gd name="connsiteY586" fmla="*/ 1475197 h 4247421"/>
                <a:gd name="connsiteX587" fmla="*/ 5502817 w 5662046"/>
                <a:gd name="connsiteY587" fmla="*/ 1489882 h 4247421"/>
                <a:gd name="connsiteX588" fmla="*/ 5494132 w 5662046"/>
                <a:gd name="connsiteY588" fmla="*/ 1513922 h 4247421"/>
                <a:gd name="connsiteX589" fmla="*/ 5482126 w 5662046"/>
                <a:gd name="connsiteY589" fmla="*/ 1534263 h 4247421"/>
                <a:gd name="connsiteX590" fmla="*/ 5480210 w 5662046"/>
                <a:gd name="connsiteY590" fmla="*/ 1540463 h 4247421"/>
                <a:gd name="connsiteX591" fmla="*/ 5465267 w 5662046"/>
                <a:gd name="connsiteY591" fmla="*/ 1553952 h 4247421"/>
                <a:gd name="connsiteX592" fmla="*/ 5470248 w 5662046"/>
                <a:gd name="connsiteY592" fmla="*/ 1559934 h 4247421"/>
                <a:gd name="connsiteX593" fmla="*/ 5506394 w 5662046"/>
                <a:gd name="connsiteY593" fmla="*/ 1532087 h 4247421"/>
                <a:gd name="connsiteX594" fmla="*/ 5546243 w 5662046"/>
                <a:gd name="connsiteY594" fmla="*/ 1499345 h 4247421"/>
                <a:gd name="connsiteX595" fmla="*/ 5586476 w 5662046"/>
                <a:gd name="connsiteY595" fmla="*/ 1510114 h 4247421"/>
                <a:gd name="connsiteX596" fmla="*/ 5579451 w 5662046"/>
                <a:gd name="connsiteY596" fmla="*/ 1545685 h 4247421"/>
                <a:gd name="connsiteX597" fmla="*/ 5579451 w 5662046"/>
                <a:gd name="connsiteY597" fmla="*/ 1545685 h 4247421"/>
                <a:gd name="connsiteX598" fmla="*/ 5553779 w 5662046"/>
                <a:gd name="connsiteY598" fmla="*/ 1574946 h 4247421"/>
                <a:gd name="connsiteX599" fmla="*/ 5561698 w 5662046"/>
                <a:gd name="connsiteY599" fmla="*/ 1576795 h 4247421"/>
                <a:gd name="connsiteX600" fmla="*/ 5629901 w 5662046"/>
                <a:gd name="connsiteY600" fmla="*/ 1550036 h 4247421"/>
                <a:gd name="connsiteX601" fmla="*/ 5636032 w 5662046"/>
                <a:gd name="connsiteY601" fmla="*/ 1555583 h 4247421"/>
                <a:gd name="connsiteX602" fmla="*/ 5579451 w 5662046"/>
                <a:gd name="connsiteY602" fmla="*/ 1617151 h 4247421"/>
                <a:gd name="connsiteX603" fmla="*/ 5512014 w 5662046"/>
                <a:gd name="connsiteY603" fmla="*/ 1665014 h 4247421"/>
                <a:gd name="connsiteX604" fmla="*/ 5335501 w 5662046"/>
                <a:gd name="connsiteY604" fmla="*/ 1751709 h 4247421"/>
                <a:gd name="connsiteX605" fmla="*/ 5121182 w 5662046"/>
                <a:gd name="connsiteY605" fmla="*/ 1859291 h 4247421"/>
                <a:gd name="connsiteX606" fmla="*/ 5174698 w 5662046"/>
                <a:gd name="connsiteY606" fmla="*/ 1814692 h 4247421"/>
                <a:gd name="connsiteX607" fmla="*/ 5245073 w 5662046"/>
                <a:gd name="connsiteY607" fmla="*/ 1761064 h 4247421"/>
                <a:gd name="connsiteX608" fmla="*/ 5246989 w 5662046"/>
                <a:gd name="connsiteY608" fmla="*/ 1755517 h 4247421"/>
                <a:gd name="connsiteX609" fmla="*/ 5245584 w 5662046"/>
                <a:gd name="connsiteY609" fmla="*/ 1753232 h 4247421"/>
                <a:gd name="connsiteX610" fmla="*/ 5236771 w 5662046"/>
                <a:gd name="connsiteY610" fmla="*/ 1754864 h 4247421"/>
                <a:gd name="connsiteX611" fmla="*/ 5199731 w 5662046"/>
                <a:gd name="connsiteY611" fmla="*/ 1777707 h 4247421"/>
                <a:gd name="connsiteX612" fmla="*/ 5163841 w 5662046"/>
                <a:gd name="connsiteY612" fmla="*/ 1805228 h 4247421"/>
                <a:gd name="connsiteX613" fmla="*/ 5159371 w 5662046"/>
                <a:gd name="connsiteY613" fmla="*/ 1808709 h 4247421"/>
                <a:gd name="connsiteX614" fmla="*/ 5163075 w 5662046"/>
                <a:gd name="connsiteY614" fmla="*/ 1803923 h 4247421"/>
                <a:gd name="connsiteX615" fmla="*/ 5235238 w 5662046"/>
                <a:gd name="connsiteY615" fmla="*/ 1732238 h 4247421"/>
                <a:gd name="connsiteX616" fmla="*/ 5270362 w 5662046"/>
                <a:gd name="connsiteY616" fmla="*/ 1696559 h 4247421"/>
                <a:gd name="connsiteX617" fmla="*/ 5262954 w 5662046"/>
                <a:gd name="connsiteY617" fmla="*/ 1694601 h 4247421"/>
                <a:gd name="connsiteX618" fmla="*/ 5209310 w 5662046"/>
                <a:gd name="connsiteY618" fmla="*/ 1742790 h 4247421"/>
                <a:gd name="connsiteX619" fmla="*/ 5160648 w 5662046"/>
                <a:gd name="connsiteY619" fmla="*/ 1787497 h 4247421"/>
                <a:gd name="connsiteX620" fmla="*/ 5134592 w 5662046"/>
                <a:gd name="connsiteY620" fmla="*/ 1815888 h 4247421"/>
                <a:gd name="connsiteX621" fmla="*/ 5148259 w 5662046"/>
                <a:gd name="connsiteY621" fmla="*/ 1793806 h 4247421"/>
                <a:gd name="connsiteX622" fmla="*/ 5181084 w 5662046"/>
                <a:gd name="connsiteY622" fmla="*/ 1746053 h 4247421"/>
                <a:gd name="connsiteX623" fmla="*/ 5218762 w 5662046"/>
                <a:gd name="connsiteY623" fmla="*/ 1706132 h 4247421"/>
                <a:gd name="connsiteX624" fmla="*/ 5213014 w 5662046"/>
                <a:gd name="connsiteY624" fmla="*/ 1702760 h 4247421"/>
                <a:gd name="connsiteX625" fmla="*/ 5173420 w 5662046"/>
                <a:gd name="connsiteY625" fmla="*/ 1734087 h 4247421"/>
                <a:gd name="connsiteX626" fmla="*/ 5137913 w 5662046"/>
                <a:gd name="connsiteY626" fmla="*/ 1788150 h 4247421"/>
                <a:gd name="connsiteX627" fmla="*/ 5099469 w 5662046"/>
                <a:gd name="connsiteY627" fmla="*/ 1850697 h 4247421"/>
                <a:gd name="connsiteX628" fmla="*/ 5094743 w 5662046"/>
                <a:gd name="connsiteY628" fmla="*/ 1855918 h 4247421"/>
                <a:gd name="connsiteX629" fmla="*/ 5154262 w 5662046"/>
                <a:gd name="connsiteY629" fmla="*/ 1736045 h 4247421"/>
                <a:gd name="connsiteX630" fmla="*/ 5148004 w 5662046"/>
                <a:gd name="connsiteY630" fmla="*/ 1733652 h 4247421"/>
                <a:gd name="connsiteX631" fmla="*/ 5109687 w 5662046"/>
                <a:gd name="connsiteY631" fmla="*/ 1802835 h 4247421"/>
                <a:gd name="connsiteX632" fmla="*/ 5128462 w 5662046"/>
                <a:gd name="connsiteY632" fmla="*/ 1752688 h 4247421"/>
                <a:gd name="connsiteX633" fmla="*/ 5158604 w 5662046"/>
                <a:gd name="connsiteY633" fmla="*/ 1701237 h 4247421"/>
                <a:gd name="connsiteX634" fmla="*/ 4992693 w 5662046"/>
                <a:gd name="connsiteY634" fmla="*/ 1689489 h 4247421"/>
                <a:gd name="connsiteX635" fmla="*/ 4946968 w 5662046"/>
                <a:gd name="connsiteY635" fmla="*/ 1625092 h 4247421"/>
                <a:gd name="connsiteX636" fmla="*/ 4870206 w 5662046"/>
                <a:gd name="connsiteY636" fmla="*/ 1576251 h 4247421"/>
                <a:gd name="connsiteX637" fmla="*/ 4831762 w 5662046"/>
                <a:gd name="connsiteY637" fmla="*/ 1576469 h 4247421"/>
                <a:gd name="connsiteX638" fmla="*/ 4772243 w 5662046"/>
                <a:gd name="connsiteY638" fmla="*/ 1580820 h 4247421"/>
                <a:gd name="connsiteX639" fmla="*/ 4776075 w 5662046"/>
                <a:gd name="connsiteY639" fmla="*/ 1575598 h 4247421"/>
                <a:gd name="connsiteX640" fmla="*/ 4829718 w 5662046"/>
                <a:gd name="connsiteY640" fmla="*/ 1555583 h 4247421"/>
                <a:gd name="connsiteX641" fmla="*/ 4904691 w 5662046"/>
                <a:gd name="connsiteY641" fmla="*/ 1567331 h 4247421"/>
                <a:gd name="connsiteX642" fmla="*/ 4906352 w 5662046"/>
                <a:gd name="connsiteY642" fmla="*/ 1559499 h 4247421"/>
                <a:gd name="connsiteX643" fmla="*/ 4833678 w 5662046"/>
                <a:gd name="connsiteY643" fmla="*/ 1538179 h 4247421"/>
                <a:gd name="connsiteX644" fmla="*/ 4896645 w 5662046"/>
                <a:gd name="connsiteY644" fmla="*/ 1527519 h 4247421"/>
                <a:gd name="connsiteX645" fmla="*/ 4944030 w 5662046"/>
                <a:gd name="connsiteY645" fmla="*/ 1545032 h 4247421"/>
                <a:gd name="connsiteX646" fmla="*/ 5001250 w 5662046"/>
                <a:gd name="connsiteY646" fmla="*/ 1577448 h 4247421"/>
                <a:gd name="connsiteX647" fmla="*/ 5023857 w 5662046"/>
                <a:gd name="connsiteY647" fmla="*/ 1596701 h 4247421"/>
                <a:gd name="connsiteX648" fmla="*/ 5031648 w 5662046"/>
                <a:gd name="connsiteY648" fmla="*/ 1590936 h 4247421"/>
                <a:gd name="connsiteX649" fmla="*/ 4924999 w 5662046"/>
                <a:gd name="connsiteY649" fmla="*/ 1522406 h 4247421"/>
                <a:gd name="connsiteX650" fmla="*/ 4946329 w 5662046"/>
                <a:gd name="connsiteY650" fmla="*/ 1520557 h 4247421"/>
                <a:gd name="connsiteX651" fmla="*/ 4974428 w 5662046"/>
                <a:gd name="connsiteY651" fmla="*/ 1504893 h 4247421"/>
                <a:gd name="connsiteX652" fmla="*/ 4998823 w 5662046"/>
                <a:gd name="connsiteY652" fmla="*/ 1511528 h 4247421"/>
                <a:gd name="connsiteX653" fmla="*/ 5036885 w 5662046"/>
                <a:gd name="connsiteY653" fmla="*/ 1543074 h 4247421"/>
                <a:gd name="connsiteX654" fmla="*/ 5068560 w 5662046"/>
                <a:gd name="connsiteY654" fmla="*/ 1570051 h 4247421"/>
                <a:gd name="connsiteX655" fmla="*/ 5076734 w 5662046"/>
                <a:gd name="connsiteY655" fmla="*/ 1567005 h 4247421"/>
                <a:gd name="connsiteX656" fmla="*/ 5041100 w 5662046"/>
                <a:gd name="connsiteY656" fmla="*/ 1526322 h 4247421"/>
                <a:gd name="connsiteX657" fmla="*/ 5016832 w 5662046"/>
                <a:gd name="connsiteY657" fmla="*/ 1505328 h 4247421"/>
                <a:gd name="connsiteX658" fmla="*/ 5054894 w 5662046"/>
                <a:gd name="connsiteY658" fmla="*/ 1510006 h 4247421"/>
                <a:gd name="connsiteX659" fmla="*/ 5079033 w 5662046"/>
                <a:gd name="connsiteY659" fmla="*/ 1531326 h 4247421"/>
                <a:gd name="connsiteX660" fmla="*/ 5086058 w 5662046"/>
                <a:gd name="connsiteY660" fmla="*/ 1527410 h 4247421"/>
                <a:gd name="connsiteX661" fmla="*/ 5072392 w 5662046"/>
                <a:gd name="connsiteY661" fmla="*/ 1508700 h 4247421"/>
                <a:gd name="connsiteX662" fmla="*/ 5107387 w 5662046"/>
                <a:gd name="connsiteY662" fmla="*/ 1528715 h 4247421"/>
                <a:gd name="connsiteX663" fmla="*/ 5116839 w 5662046"/>
                <a:gd name="connsiteY663" fmla="*/ 1533719 h 4247421"/>
                <a:gd name="connsiteX664" fmla="*/ 5111602 w 5662046"/>
                <a:gd name="connsiteY664" fmla="*/ 1737786 h 4247421"/>
                <a:gd name="connsiteX665" fmla="*/ 5069198 w 5662046"/>
                <a:gd name="connsiteY665" fmla="*/ 1858420 h 4247421"/>
                <a:gd name="connsiteX666" fmla="*/ 5094232 w 5662046"/>
                <a:gd name="connsiteY666" fmla="*/ 1745292 h 4247421"/>
                <a:gd name="connsiteX667" fmla="*/ 5090017 w 5662046"/>
                <a:gd name="connsiteY667" fmla="*/ 1743769 h 4247421"/>
                <a:gd name="connsiteX668" fmla="*/ 5070476 w 5662046"/>
                <a:gd name="connsiteY668" fmla="*/ 1796852 h 4247421"/>
                <a:gd name="connsiteX669" fmla="*/ 5065111 w 5662046"/>
                <a:gd name="connsiteY669" fmla="*/ 1817737 h 4247421"/>
                <a:gd name="connsiteX670" fmla="*/ 5062684 w 5662046"/>
                <a:gd name="connsiteY670" fmla="*/ 1789346 h 4247421"/>
                <a:gd name="connsiteX671" fmla="*/ 5053489 w 5662046"/>
                <a:gd name="connsiteY671" fmla="*/ 1789346 h 4247421"/>
                <a:gd name="connsiteX672" fmla="*/ 5044420 w 5662046"/>
                <a:gd name="connsiteY672" fmla="*/ 1854939 h 4247421"/>
                <a:gd name="connsiteX673" fmla="*/ 5044420 w 5662046"/>
                <a:gd name="connsiteY673" fmla="*/ 1854939 h 4247421"/>
                <a:gd name="connsiteX674" fmla="*/ 5034969 w 5662046"/>
                <a:gd name="connsiteY674" fmla="*/ 1772268 h 4247421"/>
                <a:gd name="connsiteX675" fmla="*/ 4992693 w 5662046"/>
                <a:gd name="connsiteY675" fmla="*/ 1689489 h 4247421"/>
                <a:gd name="connsiteX676" fmla="*/ 4760620 w 5662046"/>
                <a:gd name="connsiteY676" fmla="*/ 1916834 h 4247421"/>
                <a:gd name="connsiteX677" fmla="*/ 4744527 w 5662046"/>
                <a:gd name="connsiteY677" fmla="*/ 1829485 h 4247421"/>
                <a:gd name="connsiteX678" fmla="*/ 4733671 w 5662046"/>
                <a:gd name="connsiteY678" fmla="*/ 1832205 h 4247421"/>
                <a:gd name="connsiteX679" fmla="*/ 4749764 w 5662046"/>
                <a:gd name="connsiteY679" fmla="*/ 1955015 h 4247421"/>
                <a:gd name="connsiteX680" fmla="*/ 4739035 w 5662046"/>
                <a:gd name="connsiteY680" fmla="*/ 1945007 h 4247421"/>
                <a:gd name="connsiteX681" fmla="*/ 4705316 w 5662046"/>
                <a:gd name="connsiteY681" fmla="*/ 1822633 h 4247421"/>
                <a:gd name="connsiteX682" fmla="*/ 4694460 w 5662046"/>
                <a:gd name="connsiteY682" fmla="*/ 1820892 h 4247421"/>
                <a:gd name="connsiteX683" fmla="*/ 4701357 w 5662046"/>
                <a:gd name="connsiteY683" fmla="*/ 1881046 h 4247421"/>
                <a:gd name="connsiteX684" fmla="*/ 4717961 w 5662046"/>
                <a:gd name="connsiteY684" fmla="*/ 1926841 h 4247421"/>
                <a:gd name="connsiteX685" fmla="*/ 4702123 w 5662046"/>
                <a:gd name="connsiteY685" fmla="*/ 1914114 h 4247421"/>
                <a:gd name="connsiteX686" fmla="*/ 4699696 w 5662046"/>
                <a:gd name="connsiteY686" fmla="*/ 1911613 h 4247421"/>
                <a:gd name="connsiteX687" fmla="*/ 4671342 w 5662046"/>
                <a:gd name="connsiteY687" fmla="*/ 1763457 h 4247421"/>
                <a:gd name="connsiteX688" fmla="*/ 4662529 w 5662046"/>
                <a:gd name="connsiteY688" fmla="*/ 1761717 h 4247421"/>
                <a:gd name="connsiteX689" fmla="*/ 4666488 w 5662046"/>
                <a:gd name="connsiteY689" fmla="*/ 1843083 h 4247421"/>
                <a:gd name="connsiteX690" fmla="*/ 4678494 w 5662046"/>
                <a:gd name="connsiteY690" fmla="*/ 1888117 h 4247421"/>
                <a:gd name="connsiteX691" fmla="*/ 4646947 w 5662046"/>
                <a:gd name="connsiteY691" fmla="*/ 1839711 h 4247421"/>
                <a:gd name="connsiteX692" fmla="*/ 4644903 w 5662046"/>
                <a:gd name="connsiteY692" fmla="*/ 1832857 h 4247421"/>
                <a:gd name="connsiteX693" fmla="*/ 4640944 w 5662046"/>
                <a:gd name="connsiteY693" fmla="*/ 1815671 h 4247421"/>
                <a:gd name="connsiteX694" fmla="*/ 4634047 w 5662046"/>
                <a:gd name="connsiteY694" fmla="*/ 1765198 h 4247421"/>
                <a:gd name="connsiteX695" fmla="*/ 4626511 w 5662046"/>
                <a:gd name="connsiteY695" fmla="*/ 1760194 h 4247421"/>
                <a:gd name="connsiteX696" fmla="*/ 4621147 w 5662046"/>
                <a:gd name="connsiteY696" fmla="*/ 1799463 h 4247421"/>
                <a:gd name="connsiteX697" fmla="*/ 4622169 w 5662046"/>
                <a:gd name="connsiteY697" fmla="*/ 1806751 h 4247421"/>
                <a:gd name="connsiteX698" fmla="*/ 4606075 w 5662046"/>
                <a:gd name="connsiteY698" fmla="*/ 1789890 h 4247421"/>
                <a:gd name="connsiteX699" fmla="*/ 4604926 w 5662046"/>
                <a:gd name="connsiteY699" fmla="*/ 1788694 h 4247421"/>
                <a:gd name="connsiteX700" fmla="*/ 4604160 w 5662046"/>
                <a:gd name="connsiteY700" fmla="*/ 1787824 h 4247421"/>
                <a:gd name="connsiteX701" fmla="*/ 4597774 w 5662046"/>
                <a:gd name="connsiteY701" fmla="*/ 1764110 h 4247421"/>
                <a:gd name="connsiteX702" fmla="*/ 4592026 w 5662046"/>
                <a:gd name="connsiteY702" fmla="*/ 1742355 h 4247421"/>
                <a:gd name="connsiteX703" fmla="*/ 4587428 w 5662046"/>
                <a:gd name="connsiteY703" fmla="*/ 1736372 h 4247421"/>
                <a:gd name="connsiteX704" fmla="*/ 4585384 w 5662046"/>
                <a:gd name="connsiteY704" fmla="*/ 1736589 h 4247421"/>
                <a:gd name="connsiteX705" fmla="*/ 4581298 w 5662046"/>
                <a:gd name="connsiteY705" fmla="*/ 1740832 h 4247421"/>
                <a:gd name="connsiteX706" fmla="*/ 4582702 w 5662046"/>
                <a:gd name="connsiteY706" fmla="*/ 1767156 h 4247421"/>
                <a:gd name="connsiteX707" fmla="*/ 4547323 w 5662046"/>
                <a:gd name="connsiteY707" fmla="*/ 1735393 h 4247421"/>
                <a:gd name="connsiteX708" fmla="*/ 4539788 w 5662046"/>
                <a:gd name="connsiteY708" fmla="*/ 1720490 h 4247421"/>
                <a:gd name="connsiteX709" fmla="*/ 4528037 w 5662046"/>
                <a:gd name="connsiteY709" fmla="*/ 1686552 h 4247421"/>
                <a:gd name="connsiteX710" fmla="*/ 4520885 w 5662046"/>
                <a:gd name="connsiteY710" fmla="*/ 1684376 h 4247421"/>
                <a:gd name="connsiteX711" fmla="*/ 4519990 w 5662046"/>
                <a:gd name="connsiteY711" fmla="*/ 1710265 h 4247421"/>
                <a:gd name="connsiteX712" fmla="*/ 4518969 w 5662046"/>
                <a:gd name="connsiteY712" fmla="*/ 1709395 h 4247421"/>
                <a:gd name="connsiteX713" fmla="*/ 4445145 w 5662046"/>
                <a:gd name="connsiteY713" fmla="*/ 1627594 h 4247421"/>
                <a:gd name="connsiteX714" fmla="*/ 4415130 w 5662046"/>
                <a:gd name="connsiteY714" fmla="*/ 1549709 h 4247421"/>
                <a:gd name="connsiteX715" fmla="*/ 4543236 w 5662046"/>
                <a:gd name="connsiteY715" fmla="*/ 1606926 h 4247421"/>
                <a:gd name="connsiteX716" fmla="*/ 4586151 w 5662046"/>
                <a:gd name="connsiteY716" fmla="*/ 1670017 h 4247421"/>
                <a:gd name="connsiteX717" fmla="*/ 4599562 w 5662046"/>
                <a:gd name="connsiteY717" fmla="*/ 1688618 h 4247421"/>
                <a:gd name="connsiteX718" fmla="*/ 4609141 w 5662046"/>
                <a:gd name="connsiteY718" fmla="*/ 1682527 h 4247421"/>
                <a:gd name="connsiteX719" fmla="*/ 4591515 w 5662046"/>
                <a:gd name="connsiteY719" fmla="*/ 1641300 h 4247421"/>
                <a:gd name="connsiteX720" fmla="*/ 4614250 w 5662046"/>
                <a:gd name="connsiteY720" fmla="*/ 1612039 h 4247421"/>
                <a:gd name="connsiteX721" fmla="*/ 4663295 w 5662046"/>
                <a:gd name="connsiteY721" fmla="*/ 1681874 h 4247421"/>
                <a:gd name="connsiteX722" fmla="*/ 4670831 w 5662046"/>
                <a:gd name="connsiteY722" fmla="*/ 1702324 h 4247421"/>
                <a:gd name="connsiteX723" fmla="*/ 4691139 w 5662046"/>
                <a:gd name="connsiteY723" fmla="*/ 1757801 h 4247421"/>
                <a:gd name="connsiteX724" fmla="*/ 4700335 w 5662046"/>
                <a:gd name="connsiteY724" fmla="*/ 1755408 h 4247421"/>
                <a:gd name="connsiteX725" fmla="*/ 4677217 w 5662046"/>
                <a:gd name="connsiteY725" fmla="*/ 1669582 h 4247421"/>
                <a:gd name="connsiteX726" fmla="*/ 4681815 w 5662046"/>
                <a:gd name="connsiteY726" fmla="*/ 1653592 h 4247421"/>
                <a:gd name="connsiteX727" fmla="*/ 4686286 w 5662046"/>
                <a:gd name="connsiteY727" fmla="*/ 1639995 h 4247421"/>
                <a:gd name="connsiteX728" fmla="*/ 4737119 w 5662046"/>
                <a:gd name="connsiteY728" fmla="*/ 1709286 h 4247421"/>
                <a:gd name="connsiteX729" fmla="*/ 4760237 w 5662046"/>
                <a:gd name="connsiteY729" fmla="*/ 1749425 h 4247421"/>
                <a:gd name="connsiteX730" fmla="*/ 4770582 w 5662046"/>
                <a:gd name="connsiteY730" fmla="*/ 1795438 h 4247421"/>
                <a:gd name="connsiteX731" fmla="*/ 4779523 w 5662046"/>
                <a:gd name="connsiteY731" fmla="*/ 1794350 h 4247421"/>
                <a:gd name="connsiteX732" fmla="*/ 4754234 w 5662046"/>
                <a:gd name="connsiteY732" fmla="*/ 1707763 h 4247421"/>
                <a:gd name="connsiteX733" fmla="*/ 4788464 w 5662046"/>
                <a:gd name="connsiteY733" fmla="*/ 1714943 h 4247421"/>
                <a:gd name="connsiteX734" fmla="*/ 4820522 w 5662046"/>
                <a:gd name="connsiteY734" fmla="*/ 1785866 h 4247421"/>
                <a:gd name="connsiteX735" fmla="*/ 4828824 w 5662046"/>
                <a:gd name="connsiteY735" fmla="*/ 1791196 h 4247421"/>
                <a:gd name="connsiteX736" fmla="*/ 4888471 w 5662046"/>
                <a:gd name="connsiteY736" fmla="*/ 1827201 h 4247421"/>
                <a:gd name="connsiteX737" fmla="*/ 4885789 w 5662046"/>
                <a:gd name="connsiteY737" fmla="*/ 1878544 h 4247421"/>
                <a:gd name="connsiteX738" fmla="*/ 4892430 w 5662046"/>
                <a:gd name="connsiteY738" fmla="*/ 1890183 h 4247421"/>
                <a:gd name="connsiteX739" fmla="*/ 4890259 w 5662046"/>
                <a:gd name="connsiteY739" fmla="*/ 1946095 h 4247421"/>
                <a:gd name="connsiteX740" fmla="*/ 4824865 w 5662046"/>
                <a:gd name="connsiteY740" fmla="*/ 2066838 h 4247421"/>
                <a:gd name="connsiteX741" fmla="*/ 4793700 w 5662046"/>
                <a:gd name="connsiteY741" fmla="*/ 2100016 h 4247421"/>
                <a:gd name="connsiteX742" fmla="*/ 4815924 w 5662046"/>
                <a:gd name="connsiteY742" fmla="*/ 2071298 h 4247421"/>
                <a:gd name="connsiteX743" fmla="*/ 4857945 w 5662046"/>
                <a:gd name="connsiteY743" fmla="*/ 1984385 h 4247421"/>
                <a:gd name="connsiteX744" fmla="*/ 4850026 w 5662046"/>
                <a:gd name="connsiteY744" fmla="*/ 1981230 h 4247421"/>
                <a:gd name="connsiteX745" fmla="*/ 4836615 w 5662046"/>
                <a:gd name="connsiteY745" fmla="*/ 2011035 h 4247421"/>
                <a:gd name="connsiteX746" fmla="*/ 4811071 w 5662046"/>
                <a:gd name="connsiteY746" fmla="*/ 2059659 h 4247421"/>
                <a:gd name="connsiteX747" fmla="*/ 4791401 w 5662046"/>
                <a:gd name="connsiteY747" fmla="*/ 2088050 h 4247421"/>
                <a:gd name="connsiteX748" fmla="*/ 4827036 w 5662046"/>
                <a:gd name="connsiteY748" fmla="*/ 1918683 h 4247421"/>
                <a:gd name="connsiteX749" fmla="*/ 4816946 w 5662046"/>
                <a:gd name="connsiteY749" fmla="*/ 1917486 h 4247421"/>
                <a:gd name="connsiteX750" fmla="*/ 4795361 w 5662046"/>
                <a:gd name="connsiteY750" fmla="*/ 2039753 h 4247421"/>
                <a:gd name="connsiteX751" fmla="*/ 4779651 w 5662046"/>
                <a:gd name="connsiteY751" fmla="*/ 2074344 h 4247421"/>
                <a:gd name="connsiteX752" fmla="*/ 4794722 w 5662046"/>
                <a:gd name="connsiteY752" fmla="*/ 2004944 h 4247421"/>
                <a:gd name="connsiteX753" fmla="*/ 4804046 w 5662046"/>
                <a:gd name="connsiteY753" fmla="*/ 1871582 h 4247421"/>
                <a:gd name="connsiteX754" fmla="*/ 4794083 w 5662046"/>
                <a:gd name="connsiteY754" fmla="*/ 1870603 h 4247421"/>
                <a:gd name="connsiteX755" fmla="*/ 4793062 w 5662046"/>
                <a:gd name="connsiteY755" fmla="*/ 1936196 h 4247421"/>
                <a:gd name="connsiteX756" fmla="*/ 4787953 w 5662046"/>
                <a:gd name="connsiteY756" fmla="*/ 1973507 h 4247421"/>
                <a:gd name="connsiteX757" fmla="*/ 4789486 w 5662046"/>
                <a:gd name="connsiteY757" fmla="*/ 1945225 h 4247421"/>
                <a:gd name="connsiteX758" fmla="*/ 4775564 w 5662046"/>
                <a:gd name="connsiteY758" fmla="*/ 1858855 h 4247421"/>
                <a:gd name="connsiteX759" fmla="*/ 4766623 w 5662046"/>
                <a:gd name="connsiteY759" fmla="*/ 1857876 h 4247421"/>
                <a:gd name="connsiteX760" fmla="*/ 4773648 w 5662046"/>
                <a:gd name="connsiteY760" fmla="*/ 1943593 h 4247421"/>
                <a:gd name="connsiteX761" fmla="*/ 4773009 w 5662046"/>
                <a:gd name="connsiteY761" fmla="*/ 1984058 h 4247421"/>
                <a:gd name="connsiteX762" fmla="*/ 4770582 w 5662046"/>
                <a:gd name="connsiteY762" fmla="*/ 1980578 h 4247421"/>
                <a:gd name="connsiteX763" fmla="*/ 4760620 w 5662046"/>
                <a:gd name="connsiteY763" fmla="*/ 1916834 h 4247421"/>
                <a:gd name="connsiteX764" fmla="*/ 4189188 w 5662046"/>
                <a:gd name="connsiteY764" fmla="*/ 2168872 h 4247421"/>
                <a:gd name="connsiteX765" fmla="*/ 4189188 w 5662046"/>
                <a:gd name="connsiteY765" fmla="*/ 2163977 h 4247421"/>
                <a:gd name="connsiteX766" fmla="*/ 4190466 w 5662046"/>
                <a:gd name="connsiteY766" fmla="*/ 2113069 h 4247421"/>
                <a:gd name="connsiteX767" fmla="*/ 4189955 w 5662046"/>
                <a:gd name="connsiteY767" fmla="*/ 2064119 h 4247421"/>
                <a:gd name="connsiteX768" fmla="*/ 4181270 w 5662046"/>
                <a:gd name="connsiteY768" fmla="*/ 2063575 h 4247421"/>
                <a:gd name="connsiteX769" fmla="*/ 4175650 w 5662046"/>
                <a:gd name="connsiteY769" fmla="*/ 2120248 h 4247421"/>
                <a:gd name="connsiteX770" fmla="*/ 4163899 w 5662046"/>
                <a:gd name="connsiteY770" fmla="*/ 2012558 h 4247421"/>
                <a:gd name="connsiteX771" fmla="*/ 4154192 w 5662046"/>
                <a:gd name="connsiteY771" fmla="*/ 2010056 h 4247421"/>
                <a:gd name="connsiteX772" fmla="*/ 4158152 w 5662046"/>
                <a:gd name="connsiteY772" fmla="*/ 2086092 h 4247421"/>
                <a:gd name="connsiteX773" fmla="*/ 4141931 w 5662046"/>
                <a:gd name="connsiteY773" fmla="*/ 2055743 h 4247421"/>
                <a:gd name="connsiteX774" fmla="*/ 4144613 w 5662046"/>
                <a:gd name="connsiteY774" fmla="*/ 2043995 h 4247421"/>
                <a:gd name="connsiteX775" fmla="*/ 4147934 w 5662046"/>
                <a:gd name="connsiteY775" fmla="*/ 2025720 h 4247421"/>
                <a:gd name="connsiteX776" fmla="*/ 4140143 w 5662046"/>
                <a:gd name="connsiteY776" fmla="*/ 2024089 h 4247421"/>
                <a:gd name="connsiteX777" fmla="*/ 4133118 w 5662046"/>
                <a:gd name="connsiteY777" fmla="*/ 2040079 h 4247421"/>
                <a:gd name="connsiteX778" fmla="*/ 4131202 w 5662046"/>
                <a:gd name="connsiteY778" fmla="*/ 2036707 h 4247421"/>
                <a:gd name="connsiteX779" fmla="*/ 4135545 w 5662046"/>
                <a:gd name="connsiteY779" fmla="*/ 1990803 h 4247421"/>
                <a:gd name="connsiteX780" fmla="*/ 4143464 w 5662046"/>
                <a:gd name="connsiteY780" fmla="*/ 1938807 h 4247421"/>
                <a:gd name="connsiteX781" fmla="*/ 4134906 w 5662046"/>
                <a:gd name="connsiteY781" fmla="*/ 1935217 h 4247421"/>
                <a:gd name="connsiteX782" fmla="*/ 4125199 w 5662046"/>
                <a:gd name="connsiteY782" fmla="*/ 1966328 h 4247421"/>
                <a:gd name="connsiteX783" fmla="*/ 4117536 w 5662046"/>
                <a:gd name="connsiteY783" fmla="*/ 2001245 h 4247421"/>
                <a:gd name="connsiteX784" fmla="*/ 4116514 w 5662046"/>
                <a:gd name="connsiteY784" fmla="*/ 2011253 h 4247421"/>
                <a:gd name="connsiteX785" fmla="*/ 4109745 w 5662046"/>
                <a:gd name="connsiteY785" fmla="*/ 1998417 h 4247421"/>
                <a:gd name="connsiteX786" fmla="*/ 4116897 w 5662046"/>
                <a:gd name="connsiteY786" fmla="*/ 1955232 h 4247421"/>
                <a:gd name="connsiteX787" fmla="*/ 4109617 w 5662046"/>
                <a:gd name="connsiteY787" fmla="*/ 1954580 h 4247421"/>
                <a:gd name="connsiteX788" fmla="*/ 4104253 w 5662046"/>
                <a:gd name="connsiteY788" fmla="*/ 1967089 h 4247421"/>
                <a:gd name="connsiteX789" fmla="*/ 4113959 w 5662046"/>
                <a:gd name="connsiteY789" fmla="*/ 1916290 h 4247421"/>
                <a:gd name="connsiteX790" fmla="*/ 4104508 w 5662046"/>
                <a:gd name="connsiteY790" fmla="*/ 1912918 h 4247421"/>
                <a:gd name="connsiteX791" fmla="*/ 4089054 w 5662046"/>
                <a:gd name="connsiteY791" fmla="*/ 1955124 h 4247421"/>
                <a:gd name="connsiteX792" fmla="*/ 4079985 w 5662046"/>
                <a:gd name="connsiteY792" fmla="*/ 1930757 h 4247421"/>
                <a:gd name="connsiteX793" fmla="*/ 4084583 w 5662046"/>
                <a:gd name="connsiteY793" fmla="*/ 1899865 h 4247421"/>
                <a:gd name="connsiteX794" fmla="*/ 4093779 w 5662046"/>
                <a:gd name="connsiteY794" fmla="*/ 1855483 h 4247421"/>
                <a:gd name="connsiteX795" fmla="*/ 4085350 w 5662046"/>
                <a:gd name="connsiteY795" fmla="*/ 1853416 h 4247421"/>
                <a:gd name="connsiteX796" fmla="*/ 4067468 w 5662046"/>
                <a:gd name="connsiteY796" fmla="*/ 1891597 h 4247421"/>
                <a:gd name="connsiteX797" fmla="*/ 4054696 w 5662046"/>
                <a:gd name="connsiteY797" fmla="*/ 1845584 h 4247421"/>
                <a:gd name="connsiteX798" fmla="*/ 4061976 w 5662046"/>
                <a:gd name="connsiteY798" fmla="*/ 1812516 h 4247421"/>
                <a:gd name="connsiteX799" fmla="*/ 4066191 w 5662046"/>
                <a:gd name="connsiteY799" fmla="*/ 1791413 h 4247421"/>
                <a:gd name="connsiteX800" fmla="*/ 4056357 w 5662046"/>
                <a:gd name="connsiteY800" fmla="*/ 1788694 h 4247421"/>
                <a:gd name="connsiteX801" fmla="*/ 4045245 w 5662046"/>
                <a:gd name="connsiteY801" fmla="*/ 1811755 h 4247421"/>
                <a:gd name="connsiteX802" fmla="*/ 4038348 w 5662046"/>
                <a:gd name="connsiteY802" fmla="*/ 1699170 h 4247421"/>
                <a:gd name="connsiteX803" fmla="*/ 4055974 w 5662046"/>
                <a:gd name="connsiteY803" fmla="*/ 1653374 h 4247421"/>
                <a:gd name="connsiteX804" fmla="*/ 4094546 w 5662046"/>
                <a:gd name="connsiteY804" fmla="*/ 1680569 h 4247421"/>
                <a:gd name="connsiteX805" fmla="*/ 4105657 w 5662046"/>
                <a:gd name="connsiteY805" fmla="*/ 1687857 h 4247421"/>
                <a:gd name="connsiteX806" fmla="*/ 4168242 w 5662046"/>
                <a:gd name="connsiteY806" fmla="*/ 1715486 h 4247421"/>
                <a:gd name="connsiteX807" fmla="*/ 4178843 w 5662046"/>
                <a:gd name="connsiteY807" fmla="*/ 1749316 h 4247421"/>
                <a:gd name="connsiteX808" fmla="*/ 4178332 w 5662046"/>
                <a:gd name="connsiteY808" fmla="*/ 1757475 h 4247421"/>
                <a:gd name="connsiteX809" fmla="*/ 4197235 w 5662046"/>
                <a:gd name="connsiteY809" fmla="*/ 1772812 h 4247421"/>
                <a:gd name="connsiteX810" fmla="*/ 4176161 w 5662046"/>
                <a:gd name="connsiteY810" fmla="*/ 1824264 h 4247421"/>
                <a:gd name="connsiteX811" fmla="*/ 4189060 w 5662046"/>
                <a:gd name="connsiteY811" fmla="*/ 1835251 h 4247421"/>
                <a:gd name="connsiteX812" fmla="*/ 4255988 w 5662046"/>
                <a:gd name="connsiteY812" fmla="*/ 1808491 h 4247421"/>
                <a:gd name="connsiteX813" fmla="*/ 4244875 w 5662046"/>
                <a:gd name="connsiteY813" fmla="*/ 1891597 h 4247421"/>
                <a:gd name="connsiteX814" fmla="*/ 4244365 w 5662046"/>
                <a:gd name="connsiteY814" fmla="*/ 1892250 h 4247421"/>
                <a:gd name="connsiteX815" fmla="*/ 4231976 w 5662046"/>
                <a:gd name="connsiteY815" fmla="*/ 1909437 h 4247421"/>
                <a:gd name="connsiteX816" fmla="*/ 4215627 w 5662046"/>
                <a:gd name="connsiteY816" fmla="*/ 1985690 h 4247421"/>
                <a:gd name="connsiteX817" fmla="*/ 4228910 w 5662046"/>
                <a:gd name="connsiteY817" fmla="*/ 1983950 h 4247421"/>
                <a:gd name="connsiteX818" fmla="*/ 4265439 w 5662046"/>
                <a:gd name="connsiteY818" fmla="*/ 1886159 h 4247421"/>
                <a:gd name="connsiteX819" fmla="*/ 4275018 w 5662046"/>
                <a:gd name="connsiteY819" fmla="*/ 1879088 h 4247421"/>
                <a:gd name="connsiteX820" fmla="*/ 4294943 w 5662046"/>
                <a:gd name="connsiteY820" fmla="*/ 1869298 h 4247421"/>
                <a:gd name="connsiteX821" fmla="*/ 4308992 w 5662046"/>
                <a:gd name="connsiteY821" fmla="*/ 1873867 h 4247421"/>
                <a:gd name="connsiteX822" fmla="*/ 4309120 w 5662046"/>
                <a:gd name="connsiteY822" fmla="*/ 1954906 h 4247421"/>
                <a:gd name="connsiteX823" fmla="*/ 4318316 w 5662046"/>
                <a:gd name="connsiteY823" fmla="*/ 1952513 h 4247421"/>
                <a:gd name="connsiteX824" fmla="*/ 4316656 w 5662046"/>
                <a:gd name="connsiteY824" fmla="*/ 1916725 h 4247421"/>
                <a:gd name="connsiteX825" fmla="*/ 4317550 w 5662046"/>
                <a:gd name="connsiteY825" fmla="*/ 1912591 h 4247421"/>
                <a:gd name="connsiteX826" fmla="*/ 4319466 w 5662046"/>
                <a:gd name="connsiteY826" fmla="*/ 1910416 h 4247421"/>
                <a:gd name="connsiteX827" fmla="*/ 4351141 w 5662046"/>
                <a:gd name="connsiteY827" fmla="*/ 1901279 h 4247421"/>
                <a:gd name="connsiteX828" fmla="*/ 4354717 w 5662046"/>
                <a:gd name="connsiteY828" fmla="*/ 1910307 h 4247421"/>
                <a:gd name="connsiteX829" fmla="*/ 4358804 w 5662046"/>
                <a:gd name="connsiteY829" fmla="*/ 1920206 h 4247421"/>
                <a:gd name="connsiteX830" fmla="*/ 4363786 w 5662046"/>
                <a:gd name="connsiteY830" fmla="*/ 1925536 h 4247421"/>
                <a:gd name="connsiteX831" fmla="*/ 4360337 w 5662046"/>
                <a:gd name="connsiteY831" fmla="*/ 1947618 h 4247421"/>
                <a:gd name="connsiteX832" fmla="*/ 4351397 w 5662046"/>
                <a:gd name="connsiteY832" fmla="*/ 1963282 h 4247421"/>
                <a:gd name="connsiteX833" fmla="*/ 4322786 w 5662046"/>
                <a:gd name="connsiteY833" fmla="*/ 2031812 h 4247421"/>
                <a:gd name="connsiteX834" fmla="*/ 4331471 w 5662046"/>
                <a:gd name="connsiteY834" fmla="*/ 2032356 h 4247421"/>
                <a:gd name="connsiteX835" fmla="*/ 4366340 w 5662046"/>
                <a:gd name="connsiteY835" fmla="*/ 1967307 h 4247421"/>
                <a:gd name="connsiteX836" fmla="*/ 4372854 w 5662046"/>
                <a:gd name="connsiteY836" fmla="*/ 1983406 h 4247421"/>
                <a:gd name="connsiteX837" fmla="*/ 4360465 w 5662046"/>
                <a:gd name="connsiteY837" fmla="*/ 2000919 h 4247421"/>
                <a:gd name="connsiteX838" fmla="*/ 4338369 w 5662046"/>
                <a:gd name="connsiteY838" fmla="*/ 2040623 h 4247421"/>
                <a:gd name="connsiteX839" fmla="*/ 4297625 w 5662046"/>
                <a:gd name="connsiteY839" fmla="*/ 2136347 h 4247421"/>
                <a:gd name="connsiteX840" fmla="*/ 4305672 w 5662046"/>
                <a:gd name="connsiteY840" fmla="*/ 2140263 h 4247421"/>
                <a:gd name="connsiteX841" fmla="*/ 4342328 w 5662046"/>
                <a:gd name="connsiteY841" fmla="*/ 2060964 h 4247421"/>
                <a:gd name="connsiteX842" fmla="*/ 4364169 w 5662046"/>
                <a:gd name="connsiteY842" fmla="*/ 2018541 h 4247421"/>
                <a:gd name="connsiteX843" fmla="*/ 4377196 w 5662046"/>
                <a:gd name="connsiteY843" fmla="*/ 2000593 h 4247421"/>
                <a:gd name="connsiteX844" fmla="*/ 4395972 w 5662046"/>
                <a:gd name="connsiteY844" fmla="*/ 2021695 h 4247421"/>
                <a:gd name="connsiteX845" fmla="*/ 4394694 w 5662046"/>
                <a:gd name="connsiteY845" fmla="*/ 2021913 h 4247421"/>
                <a:gd name="connsiteX846" fmla="*/ 4388947 w 5662046"/>
                <a:gd name="connsiteY846" fmla="*/ 2031159 h 4247421"/>
                <a:gd name="connsiteX847" fmla="*/ 4378346 w 5662046"/>
                <a:gd name="connsiteY847" fmla="*/ 2052697 h 4247421"/>
                <a:gd name="connsiteX848" fmla="*/ 4385498 w 5662046"/>
                <a:gd name="connsiteY848" fmla="*/ 2057048 h 4247421"/>
                <a:gd name="connsiteX849" fmla="*/ 4403763 w 5662046"/>
                <a:gd name="connsiteY849" fmla="*/ 2028005 h 4247421"/>
                <a:gd name="connsiteX850" fmla="*/ 4408233 w 5662046"/>
                <a:gd name="connsiteY850" fmla="*/ 2029092 h 4247421"/>
                <a:gd name="connsiteX851" fmla="*/ 4417174 w 5662046"/>
                <a:gd name="connsiteY851" fmla="*/ 2068361 h 4247421"/>
                <a:gd name="connsiteX852" fmla="*/ 4376685 w 5662046"/>
                <a:gd name="connsiteY852" fmla="*/ 2144723 h 4247421"/>
                <a:gd name="connsiteX853" fmla="*/ 4387797 w 5662046"/>
                <a:gd name="connsiteY853" fmla="*/ 2146899 h 4247421"/>
                <a:gd name="connsiteX854" fmla="*/ 4433267 w 5662046"/>
                <a:gd name="connsiteY854" fmla="*/ 2068144 h 4247421"/>
                <a:gd name="connsiteX855" fmla="*/ 4446294 w 5662046"/>
                <a:gd name="connsiteY855" fmla="*/ 2084025 h 4247421"/>
                <a:gd name="connsiteX856" fmla="*/ 4445911 w 5662046"/>
                <a:gd name="connsiteY856" fmla="*/ 2086092 h 4247421"/>
                <a:gd name="connsiteX857" fmla="*/ 4444379 w 5662046"/>
                <a:gd name="connsiteY857" fmla="*/ 2091096 h 4247421"/>
                <a:gd name="connsiteX858" fmla="*/ 4438759 w 5662046"/>
                <a:gd name="connsiteY858" fmla="*/ 2102626 h 4247421"/>
                <a:gd name="connsiteX859" fmla="*/ 4428030 w 5662046"/>
                <a:gd name="connsiteY859" fmla="*/ 2130908 h 4247421"/>
                <a:gd name="connsiteX860" fmla="*/ 4410915 w 5662046"/>
                <a:gd name="connsiteY860" fmla="*/ 2162345 h 4247421"/>
                <a:gd name="connsiteX861" fmla="*/ 4415130 w 5662046"/>
                <a:gd name="connsiteY861" fmla="*/ 2165935 h 4247421"/>
                <a:gd name="connsiteX862" fmla="*/ 4430457 w 5662046"/>
                <a:gd name="connsiteY862" fmla="*/ 2153208 h 4247421"/>
                <a:gd name="connsiteX863" fmla="*/ 4452042 w 5662046"/>
                <a:gd name="connsiteY863" fmla="*/ 2107304 h 4247421"/>
                <a:gd name="connsiteX864" fmla="*/ 4455746 w 5662046"/>
                <a:gd name="connsiteY864" fmla="*/ 2095991 h 4247421"/>
                <a:gd name="connsiteX865" fmla="*/ 4323042 w 5662046"/>
                <a:gd name="connsiteY865" fmla="*/ 2360755 h 4247421"/>
                <a:gd name="connsiteX866" fmla="*/ 4257137 w 5662046"/>
                <a:gd name="connsiteY866" fmla="*/ 2420474 h 4247421"/>
                <a:gd name="connsiteX867" fmla="*/ 4301584 w 5662046"/>
                <a:gd name="connsiteY867" fmla="*/ 2361082 h 4247421"/>
                <a:gd name="connsiteX868" fmla="*/ 4296348 w 5662046"/>
                <a:gd name="connsiteY868" fmla="*/ 2358036 h 4247421"/>
                <a:gd name="connsiteX869" fmla="*/ 4215116 w 5662046"/>
                <a:gd name="connsiteY869" fmla="*/ 2440163 h 4247421"/>
                <a:gd name="connsiteX870" fmla="*/ 4242321 w 5662046"/>
                <a:gd name="connsiteY870" fmla="*/ 2402852 h 4247421"/>
                <a:gd name="connsiteX871" fmla="*/ 4301584 w 5662046"/>
                <a:gd name="connsiteY871" fmla="*/ 2283197 h 4247421"/>
                <a:gd name="connsiteX872" fmla="*/ 4291622 w 5662046"/>
                <a:gd name="connsiteY872" fmla="*/ 2282218 h 4247421"/>
                <a:gd name="connsiteX873" fmla="*/ 4197873 w 5662046"/>
                <a:gd name="connsiteY873" fmla="*/ 2442339 h 4247421"/>
                <a:gd name="connsiteX874" fmla="*/ 4227377 w 5662046"/>
                <a:gd name="connsiteY874" fmla="*/ 2377290 h 4247421"/>
                <a:gd name="connsiteX875" fmla="*/ 4284470 w 5662046"/>
                <a:gd name="connsiteY875" fmla="*/ 2212165 h 4247421"/>
                <a:gd name="connsiteX876" fmla="*/ 4276168 w 5662046"/>
                <a:gd name="connsiteY876" fmla="*/ 2211404 h 4247421"/>
                <a:gd name="connsiteX877" fmla="*/ 4201067 w 5662046"/>
                <a:gd name="connsiteY877" fmla="*/ 2398393 h 4247421"/>
                <a:gd name="connsiteX878" fmla="*/ 4232103 w 5662046"/>
                <a:gd name="connsiteY878" fmla="*/ 2299079 h 4247421"/>
                <a:gd name="connsiteX879" fmla="*/ 4257520 w 5662046"/>
                <a:gd name="connsiteY879" fmla="*/ 2145920 h 4247421"/>
                <a:gd name="connsiteX880" fmla="*/ 4248452 w 5662046"/>
                <a:gd name="connsiteY880" fmla="*/ 2146137 h 4247421"/>
                <a:gd name="connsiteX881" fmla="*/ 4220481 w 5662046"/>
                <a:gd name="connsiteY881" fmla="*/ 2295924 h 4247421"/>
                <a:gd name="connsiteX882" fmla="*/ 4196979 w 5662046"/>
                <a:gd name="connsiteY882" fmla="*/ 2378921 h 4247421"/>
                <a:gd name="connsiteX883" fmla="*/ 4198640 w 5662046"/>
                <a:gd name="connsiteY883" fmla="*/ 2365215 h 4247421"/>
                <a:gd name="connsiteX884" fmla="*/ 4207581 w 5662046"/>
                <a:gd name="connsiteY884" fmla="*/ 2332473 h 4247421"/>
                <a:gd name="connsiteX885" fmla="*/ 4222780 w 5662046"/>
                <a:gd name="connsiteY885" fmla="*/ 2255350 h 4247421"/>
                <a:gd name="connsiteX886" fmla="*/ 4234402 w 5662046"/>
                <a:gd name="connsiteY886" fmla="*/ 2138740 h 4247421"/>
                <a:gd name="connsiteX887" fmla="*/ 4227633 w 5662046"/>
                <a:gd name="connsiteY887" fmla="*/ 2137870 h 4247421"/>
                <a:gd name="connsiteX888" fmla="*/ 4214988 w 5662046"/>
                <a:gd name="connsiteY888" fmla="*/ 2224131 h 4247421"/>
                <a:gd name="connsiteX889" fmla="*/ 4210390 w 5662046"/>
                <a:gd name="connsiteY889" fmla="*/ 2087397 h 4247421"/>
                <a:gd name="connsiteX890" fmla="*/ 4200172 w 5662046"/>
                <a:gd name="connsiteY890" fmla="*/ 2086853 h 4247421"/>
                <a:gd name="connsiteX891" fmla="*/ 4192509 w 5662046"/>
                <a:gd name="connsiteY891" fmla="*/ 2180402 h 4247421"/>
                <a:gd name="connsiteX892" fmla="*/ 4189188 w 5662046"/>
                <a:gd name="connsiteY892" fmla="*/ 2168872 h 4247421"/>
                <a:gd name="connsiteX893" fmla="*/ 2958196 w 5662046"/>
                <a:gd name="connsiteY893" fmla="*/ 368167 h 4247421"/>
                <a:gd name="connsiteX894" fmla="*/ 2964838 w 5662046"/>
                <a:gd name="connsiteY894" fmla="*/ 194449 h 4247421"/>
                <a:gd name="connsiteX895" fmla="*/ 3059225 w 5662046"/>
                <a:gd name="connsiteY895" fmla="*/ 129726 h 4247421"/>
                <a:gd name="connsiteX896" fmla="*/ 3097669 w 5662046"/>
                <a:gd name="connsiteY896" fmla="*/ 116999 h 4247421"/>
                <a:gd name="connsiteX897" fmla="*/ 3175197 w 5662046"/>
                <a:gd name="connsiteY897" fmla="*/ 56410 h 4247421"/>
                <a:gd name="connsiteX898" fmla="*/ 3184776 w 5662046"/>
                <a:gd name="connsiteY898" fmla="*/ 50101 h 4247421"/>
                <a:gd name="connsiteX899" fmla="*/ 3232034 w 5662046"/>
                <a:gd name="connsiteY899" fmla="*/ 53146 h 4247421"/>
                <a:gd name="connsiteX900" fmla="*/ 3247616 w 5662046"/>
                <a:gd name="connsiteY900" fmla="*/ 73162 h 4247421"/>
                <a:gd name="connsiteX901" fmla="*/ 3259877 w 5662046"/>
                <a:gd name="connsiteY901" fmla="*/ 112974 h 4247421"/>
                <a:gd name="connsiteX902" fmla="*/ 3263709 w 5662046"/>
                <a:gd name="connsiteY902" fmla="*/ 150067 h 4247421"/>
                <a:gd name="connsiteX903" fmla="*/ 3267413 w 5662046"/>
                <a:gd name="connsiteY903" fmla="*/ 160075 h 4247421"/>
                <a:gd name="connsiteX904" fmla="*/ 3260260 w 5662046"/>
                <a:gd name="connsiteY904" fmla="*/ 189880 h 4247421"/>
                <a:gd name="connsiteX905" fmla="*/ 3273160 w 5662046"/>
                <a:gd name="connsiteY905" fmla="*/ 194557 h 4247421"/>
                <a:gd name="connsiteX906" fmla="*/ 3295257 w 5662046"/>
                <a:gd name="connsiteY906" fmla="*/ 129182 h 4247421"/>
                <a:gd name="connsiteX907" fmla="*/ 3317608 w 5662046"/>
                <a:gd name="connsiteY907" fmla="*/ 54452 h 4247421"/>
                <a:gd name="connsiteX908" fmla="*/ 3384535 w 5662046"/>
                <a:gd name="connsiteY908" fmla="*/ 39984 h 4247421"/>
                <a:gd name="connsiteX909" fmla="*/ 3410718 w 5662046"/>
                <a:gd name="connsiteY909" fmla="*/ 94700 h 4247421"/>
                <a:gd name="connsiteX910" fmla="*/ 3410846 w 5662046"/>
                <a:gd name="connsiteY910" fmla="*/ 94808 h 4247421"/>
                <a:gd name="connsiteX911" fmla="*/ 3404843 w 5662046"/>
                <a:gd name="connsiteY911" fmla="*/ 154418 h 4247421"/>
                <a:gd name="connsiteX912" fmla="*/ 3417743 w 5662046"/>
                <a:gd name="connsiteY912" fmla="*/ 151264 h 4247421"/>
                <a:gd name="connsiteX913" fmla="*/ 3485563 w 5662046"/>
                <a:gd name="connsiteY913" fmla="*/ 63915 h 4247421"/>
                <a:gd name="connsiteX914" fmla="*/ 3499613 w 5662046"/>
                <a:gd name="connsiteY914" fmla="*/ 67070 h 4247421"/>
                <a:gd name="connsiteX915" fmla="*/ 3483137 w 5662046"/>
                <a:gd name="connsiteY915" fmla="*/ 194231 h 4247421"/>
                <a:gd name="connsiteX916" fmla="*/ 3437667 w 5662046"/>
                <a:gd name="connsiteY916" fmla="*/ 310297 h 4247421"/>
                <a:gd name="connsiteX917" fmla="*/ 3279802 w 5662046"/>
                <a:gd name="connsiteY917" fmla="*/ 560594 h 4247421"/>
                <a:gd name="connsiteX918" fmla="*/ 3090389 w 5662046"/>
                <a:gd name="connsiteY918" fmla="*/ 867673 h 4247421"/>
                <a:gd name="connsiteX919" fmla="*/ 3119765 w 5662046"/>
                <a:gd name="connsiteY919" fmla="*/ 766293 h 4247421"/>
                <a:gd name="connsiteX920" fmla="*/ 3163447 w 5662046"/>
                <a:gd name="connsiteY920" fmla="*/ 640002 h 4247421"/>
                <a:gd name="connsiteX921" fmla="*/ 3160509 w 5662046"/>
                <a:gd name="connsiteY921" fmla="*/ 630973 h 4247421"/>
                <a:gd name="connsiteX922" fmla="*/ 3156294 w 5662046"/>
                <a:gd name="connsiteY922" fmla="*/ 628798 h 4247421"/>
                <a:gd name="connsiteX923" fmla="*/ 3145693 w 5662046"/>
                <a:gd name="connsiteY923" fmla="*/ 637391 h 4247421"/>
                <a:gd name="connsiteX924" fmla="*/ 3117339 w 5662046"/>
                <a:gd name="connsiteY924" fmla="*/ 696457 h 4247421"/>
                <a:gd name="connsiteX925" fmla="*/ 3095243 w 5662046"/>
                <a:gd name="connsiteY925" fmla="*/ 761071 h 4247421"/>
                <a:gd name="connsiteX926" fmla="*/ 3092560 w 5662046"/>
                <a:gd name="connsiteY926" fmla="*/ 769230 h 4247421"/>
                <a:gd name="connsiteX927" fmla="*/ 3092943 w 5662046"/>
                <a:gd name="connsiteY927" fmla="*/ 759766 h 4247421"/>
                <a:gd name="connsiteX928" fmla="*/ 3120787 w 5662046"/>
                <a:gd name="connsiteY928" fmla="*/ 606933 h 4247421"/>
                <a:gd name="connsiteX929" fmla="*/ 3133559 w 5662046"/>
                <a:gd name="connsiteY929" fmla="*/ 531442 h 4247421"/>
                <a:gd name="connsiteX930" fmla="*/ 3121170 w 5662046"/>
                <a:gd name="connsiteY930" fmla="*/ 534161 h 4247421"/>
                <a:gd name="connsiteX931" fmla="*/ 3095243 w 5662046"/>
                <a:gd name="connsiteY931" fmla="*/ 640546 h 4247421"/>
                <a:gd name="connsiteX932" fmla="*/ 3072763 w 5662046"/>
                <a:gd name="connsiteY932" fmla="*/ 738554 h 4247421"/>
                <a:gd name="connsiteX933" fmla="*/ 3065228 w 5662046"/>
                <a:gd name="connsiteY933" fmla="*/ 797186 h 4247421"/>
                <a:gd name="connsiteX934" fmla="*/ 3061907 w 5662046"/>
                <a:gd name="connsiteY934" fmla="*/ 756394 h 4247421"/>
                <a:gd name="connsiteX935" fmla="*/ 3059225 w 5662046"/>
                <a:gd name="connsiteY935" fmla="*/ 665891 h 4247421"/>
                <a:gd name="connsiteX936" fmla="*/ 3071231 w 5662046"/>
                <a:gd name="connsiteY936" fmla="*/ 582567 h 4247421"/>
                <a:gd name="connsiteX937" fmla="*/ 3059863 w 5662046"/>
                <a:gd name="connsiteY937" fmla="*/ 582132 h 4247421"/>
                <a:gd name="connsiteX938" fmla="*/ 3036362 w 5662046"/>
                <a:gd name="connsiteY938" fmla="*/ 654796 h 4247421"/>
                <a:gd name="connsiteX939" fmla="*/ 3041727 w 5662046"/>
                <a:gd name="connsiteY939" fmla="*/ 756068 h 4247421"/>
                <a:gd name="connsiteX940" fmla="*/ 3051561 w 5662046"/>
                <a:gd name="connsiteY940" fmla="*/ 871372 h 4247421"/>
                <a:gd name="connsiteX941" fmla="*/ 3050284 w 5662046"/>
                <a:gd name="connsiteY941" fmla="*/ 882141 h 4247421"/>
                <a:gd name="connsiteX942" fmla="*/ 3011839 w 5662046"/>
                <a:gd name="connsiteY942" fmla="*/ 671656 h 4247421"/>
                <a:gd name="connsiteX943" fmla="*/ 3000728 w 5662046"/>
                <a:gd name="connsiteY943" fmla="*/ 672853 h 4247421"/>
                <a:gd name="connsiteX944" fmla="*/ 3017587 w 5662046"/>
                <a:gd name="connsiteY944" fmla="*/ 797294 h 4247421"/>
                <a:gd name="connsiteX945" fmla="*/ 2992937 w 5662046"/>
                <a:gd name="connsiteY945" fmla="*/ 713753 h 4247421"/>
                <a:gd name="connsiteX946" fmla="*/ 2982847 w 5662046"/>
                <a:gd name="connsiteY946" fmla="*/ 620096 h 4247421"/>
                <a:gd name="connsiteX947" fmla="*/ 2958196 w 5662046"/>
                <a:gd name="connsiteY947" fmla="*/ 368167 h 4247421"/>
                <a:gd name="connsiteX948" fmla="*/ 2957046 w 5662046"/>
                <a:gd name="connsiteY948" fmla="*/ 818397 h 4247421"/>
                <a:gd name="connsiteX949" fmla="*/ 2970841 w 5662046"/>
                <a:gd name="connsiteY949" fmla="*/ 851357 h 4247421"/>
                <a:gd name="connsiteX950" fmla="*/ 2938654 w 5662046"/>
                <a:gd name="connsiteY950" fmla="*/ 813611 h 4247421"/>
                <a:gd name="connsiteX951" fmla="*/ 2925754 w 5662046"/>
                <a:gd name="connsiteY951" fmla="*/ 820355 h 4247421"/>
                <a:gd name="connsiteX952" fmla="*/ 2979526 w 5662046"/>
                <a:gd name="connsiteY952" fmla="*/ 918364 h 4247421"/>
                <a:gd name="connsiteX953" fmla="*/ 2979526 w 5662046"/>
                <a:gd name="connsiteY953" fmla="*/ 918473 h 4247421"/>
                <a:gd name="connsiteX954" fmla="*/ 2882712 w 5662046"/>
                <a:gd name="connsiteY954" fmla="*/ 810348 h 4247421"/>
                <a:gd name="connsiteX955" fmla="*/ 2739918 w 5662046"/>
                <a:gd name="connsiteY955" fmla="*/ 725501 h 4247421"/>
                <a:gd name="connsiteX956" fmla="*/ 2611045 w 5662046"/>
                <a:gd name="connsiteY956" fmla="*/ 669481 h 4247421"/>
                <a:gd name="connsiteX957" fmla="*/ 2454713 w 5662046"/>
                <a:gd name="connsiteY957" fmla="*/ 657841 h 4247421"/>
                <a:gd name="connsiteX958" fmla="*/ 2401452 w 5662046"/>
                <a:gd name="connsiteY958" fmla="*/ 686341 h 4247421"/>
                <a:gd name="connsiteX959" fmla="*/ 2322903 w 5662046"/>
                <a:gd name="connsiteY959" fmla="*/ 736053 h 4247421"/>
                <a:gd name="connsiteX960" fmla="*/ 2322903 w 5662046"/>
                <a:gd name="connsiteY960" fmla="*/ 725936 h 4247421"/>
                <a:gd name="connsiteX961" fmla="*/ 2377313 w 5662046"/>
                <a:gd name="connsiteY961" fmla="*/ 658712 h 4247421"/>
                <a:gd name="connsiteX962" fmla="*/ 2493540 w 5662046"/>
                <a:gd name="connsiteY962" fmla="*/ 619987 h 4247421"/>
                <a:gd name="connsiteX963" fmla="*/ 2487921 w 5662046"/>
                <a:gd name="connsiteY963" fmla="*/ 607912 h 4247421"/>
                <a:gd name="connsiteX964" fmla="*/ 2365179 w 5662046"/>
                <a:gd name="connsiteY964" fmla="*/ 631626 h 4247421"/>
                <a:gd name="connsiteX965" fmla="*/ 2441940 w 5662046"/>
                <a:gd name="connsiteY965" fmla="*/ 570493 h 4247421"/>
                <a:gd name="connsiteX966" fmla="*/ 2525599 w 5662046"/>
                <a:gd name="connsiteY966" fmla="*/ 560159 h 4247421"/>
                <a:gd name="connsiteX967" fmla="*/ 2638123 w 5662046"/>
                <a:gd name="connsiteY967" fmla="*/ 563314 h 4247421"/>
                <a:gd name="connsiteX968" fmla="*/ 2688956 w 5662046"/>
                <a:gd name="connsiteY968" fmla="*/ 573430 h 4247421"/>
                <a:gd name="connsiteX969" fmla="*/ 2693937 w 5662046"/>
                <a:gd name="connsiteY969" fmla="*/ 559724 h 4247421"/>
                <a:gd name="connsiteX970" fmla="*/ 2476298 w 5662046"/>
                <a:gd name="connsiteY970" fmla="*/ 542646 h 4247421"/>
                <a:gd name="connsiteX971" fmla="*/ 2504141 w 5662046"/>
                <a:gd name="connsiteY971" fmla="*/ 524480 h 4247421"/>
                <a:gd name="connsiteX972" fmla="*/ 2527387 w 5662046"/>
                <a:gd name="connsiteY972" fmla="*/ 482057 h 4247421"/>
                <a:gd name="connsiteX973" fmla="*/ 2568131 w 5662046"/>
                <a:gd name="connsiteY973" fmla="*/ 473355 h 4247421"/>
                <a:gd name="connsiteX974" fmla="*/ 2653066 w 5662046"/>
                <a:gd name="connsiteY974" fmla="*/ 489236 h 4247421"/>
                <a:gd name="connsiteX975" fmla="*/ 2724591 w 5662046"/>
                <a:gd name="connsiteY975" fmla="*/ 503486 h 4247421"/>
                <a:gd name="connsiteX976" fmla="*/ 2732893 w 5662046"/>
                <a:gd name="connsiteY976" fmla="*/ 493370 h 4247421"/>
                <a:gd name="connsiteX977" fmla="*/ 2642210 w 5662046"/>
                <a:gd name="connsiteY977" fmla="*/ 462912 h 4247421"/>
                <a:gd name="connsiteX978" fmla="*/ 2587161 w 5662046"/>
                <a:gd name="connsiteY978" fmla="*/ 451599 h 4247421"/>
                <a:gd name="connsiteX979" fmla="*/ 2644892 w 5662046"/>
                <a:gd name="connsiteY979" fmla="*/ 430170 h 4247421"/>
                <a:gd name="connsiteX980" fmla="*/ 2700068 w 5662046"/>
                <a:gd name="connsiteY980" fmla="*/ 442135 h 4247421"/>
                <a:gd name="connsiteX981" fmla="*/ 2705943 w 5662046"/>
                <a:gd name="connsiteY981" fmla="*/ 431366 h 4247421"/>
                <a:gd name="connsiteX982" fmla="*/ 2668010 w 5662046"/>
                <a:gd name="connsiteY982" fmla="*/ 415267 h 4247421"/>
                <a:gd name="connsiteX983" fmla="*/ 2736980 w 5662046"/>
                <a:gd name="connsiteY983" fmla="*/ 417443 h 4247421"/>
                <a:gd name="connsiteX984" fmla="*/ 2755117 w 5662046"/>
                <a:gd name="connsiteY984" fmla="*/ 417552 h 4247421"/>
                <a:gd name="connsiteX985" fmla="*/ 2954364 w 5662046"/>
                <a:gd name="connsiteY985" fmla="*/ 705486 h 4247421"/>
                <a:gd name="connsiteX986" fmla="*/ 3017587 w 5662046"/>
                <a:gd name="connsiteY986" fmla="*/ 904549 h 4247421"/>
                <a:gd name="connsiteX987" fmla="*/ 2938016 w 5662046"/>
                <a:gd name="connsiteY987" fmla="*/ 728656 h 4247421"/>
                <a:gd name="connsiteX988" fmla="*/ 2930608 w 5662046"/>
                <a:gd name="connsiteY988" fmla="*/ 729743 h 4247421"/>
                <a:gd name="connsiteX989" fmla="*/ 2957046 w 5662046"/>
                <a:gd name="connsiteY989" fmla="*/ 818397 h 4247421"/>
                <a:gd name="connsiteX990" fmla="*/ 2740684 w 5662046"/>
                <a:gd name="connsiteY990" fmla="*/ 1166486 h 4247421"/>
                <a:gd name="connsiteX991" fmla="*/ 2725357 w 5662046"/>
                <a:gd name="connsiteY991" fmla="*/ 1172251 h 4247421"/>
                <a:gd name="connsiteX992" fmla="*/ 2819106 w 5662046"/>
                <a:gd name="connsiteY992" fmla="*/ 1358261 h 4247421"/>
                <a:gd name="connsiteX993" fmla="*/ 2832261 w 5662046"/>
                <a:gd name="connsiteY993" fmla="*/ 1417980 h 4247421"/>
                <a:gd name="connsiteX994" fmla="*/ 2782960 w 5662046"/>
                <a:gd name="connsiteY994" fmla="*/ 1310181 h 4247421"/>
                <a:gd name="connsiteX995" fmla="*/ 2660857 w 5662046"/>
                <a:gd name="connsiteY995" fmla="*/ 1117645 h 4247421"/>
                <a:gd name="connsiteX996" fmla="*/ 2645914 w 5662046"/>
                <a:gd name="connsiteY996" fmla="*/ 1123627 h 4247421"/>
                <a:gd name="connsiteX997" fmla="*/ 2710797 w 5662046"/>
                <a:gd name="connsiteY997" fmla="*/ 1215653 h 4247421"/>
                <a:gd name="connsiteX998" fmla="*/ 2741450 w 5662046"/>
                <a:gd name="connsiteY998" fmla="*/ 1271239 h 4247421"/>
                <a:gd name="connsiteX999" fmla="*/ 2714884 w 5662046"/>
                <a:gd name="connsiteY999" fmla="*/ 1230773 h 4247421"/>
                <a:gd name="connsiteX1000" fmla="*/ 2608108 w 5662046"/>
                <a:gd name="connsiteY1000" fmla="*/ 1120799 h 4247421"/>
                <a:gd name="connsiteX1001" fmla="*/ 2594697 w 5662046"/>
                <a:gd name="connsiteY1001" fmla="*/ 1126129 h 4247421"/>
                <a:gd name="connsiteX1002" fmla="*/ 2691255 w 5662046"/>
                <a:gd name="connsiteY1002" fmla="*/ 1240237 h 4247421"/>
                <a:gd name="connsiteX1003" fmla="*/ 2731233 w 5662046"/>
                <a:gd name="connsiteY1003" fmla="*/ 1297128 h 4247421"/>
                <a:gd name="connsiteX1004" fmla="*/ 2724335 w 5662046"/>
                <a:gd name="connsiteY1004" fmla="*/ 1293973 h 4247421"/>
                <a:gd name="connsiteX1005" fmla="*/ 2646680 w 5662046"/>
                <a:gd name="connsiteY1005" fmla="*/ 1212499 h 4247421"/>
                <a:gd name="connsiteX1006" fmla="*/ 2535944 w 5662046"/>
                <a:gd name="connsiteY1006" fmla="*/ 1102742 h 4247421"/>
                <a:gd name="connsiteX1007" fmla="*/ 2523555 w 5662046"/>
                <a:gd name="connsiteY1007" fmla="*/ 1114599 h 4247421"/>
                <a:gd name="connsiteX1008" fmla="*/ 2670309 w 5662046"/>
                <a:gd name="connsiteY1008" fmla="*/ 1273740 h 4247421"/>
                <a:gd name="connsiteX1009" fmla="*/ 2645275 w 5662046"/>
                <a:gd name="connsiteY1009" fmla="*/ 1267649 h 4247421"/>
                <a:gd name="connsiteX1010" fmla="*/ 2474510 w 5662046"/>
                <a:gd name="connsiteY1010" fmla="*/ 1122104 h 4247421"/>
                <a:gd name="connsiteX1011" fmla="*/ 2457650 w 5662046"/>
                <a:gd name="connsiteY1011" fmla="*/ 1127761 h 4247421"/>
                <a:gd name="connsiteX1012" fmla="*/ 2528153 w 5662046"/>
                <a:gd name="connsiteY1012" fmla="*/ 1206298 h 4247421"/>
                <a:gd name="connsiteX1013" fmla="*/ 2597507 w 5662046"/>
                <a:gd name="connsiteY1013" fmla="*/ 1257859 h 4247421"/>
                <a:gd name="connsiteX1014" fmla="*/ 2562638 w 5662046"/>
                <a:gd name="connsiteY1014" fmla="*/ 1251767 h 4247421"/>
                <a:gd name="connsiteX1015" fmla="*/ 2556763 w 5662046"/>
                <a:gd name="connsiteY1015" fmla="*/ 1250136 h 4247421"/>
                <a:gd name="connsiteX1016" fmla="*/ 2367350 w 5662046"/>
                <a:gd name="connsiteY1016" fmla="*/ 1064779 h 4247421"/>
                <a:gd name="connsiteX1017" fmla="*/ 2353301 w 5662046"/>
                <a:gd name="connsiteY1017" fmla="*/ 1068912 h 4247421"/>
                <a:gd name="connsiteX1018" fmla="*/ 2441174 w 5662046"/>
                <a:gd name="connsiteY1018" fmla="*/ 1179213 h 4247421"/>
                <a:gd name="connsiteX1019" fmla="*/ 2503503 w 5662046"/>
                <a:gd name="connsiteY1019" fmla="*/ 1233166 h 4247421"/>
                <a:gd name="connsiteX1020" fmla="*/ 2410521 w 5662046"/>
                <a:gd name="connsiteY1020" fmla="*/ 1189003 h 4247421"/>
                <a:gd name="connsiteX1021" fmla="*/ 2400686 w 5662046"/>
                <a:gd name="connsiteY1021" fmla="*/ 1180953 h 4247421"/>
                <a:gd name="connsiteX1022" fmla="*/ 2377696 w 5662046"/>
                <a:gd name="connsiteY1022" fmla="*/ 1159959 h 4247421"/>
                <a:gd name="connsiteX1023" fmla="*/ 2316900 w 5662046"/>
                <a:gd name="connsiteY1023" fmla="*/ 1094910 h 4247421"/>
                <a:gd name="connsiteX1024" fmla="*/ 2301190 w 5662046"/>
                <a:gd name="connsiteY1024" fmla="*/ 1093496 h 4247421"/>
                <a:gd name="connsiteX1025" fmla="*/ 2333504 w 5662046"/>
                <a:gd name="connsiteY1025" fmla="*/ 1152127 h 4247421"/>
                <a:gd name="connsiteX1026" fmla="*/ 2342317 w 5662046"/>
                <a:gd name="connsiteY1026" fmla="*/ 1161373 h 4247421"/>
                <a:gd name="connsiteX1027" fmla="*/ 2302723 w 5662046"/>
                <a:gd name="connsiteY1027" fmla="*/ 1149734 h 4247421"/>
                <a:gd name="connsiteX1028" fmla="*/ 2299785 w 5662046"/>
                <a:gd name="connsiteY1028" fmla="*/ 1148864 h 4247421"/>
                <a:gd name="connsiteX1029" fmla="*/ 2297741 w 5662046"/>
                <a:gd name="connsiteY1029" fmla="*/ 1148320 h 4247421"/>
                <a:gd name="connsiteX1030" fmla="*/ 2264789 w 5662046"/>
                <a:gd name="connsiteY1030" fmla="*/ 1120038 h 4247421"/>
                <a:gd name="connsiteX1031" fmla="*/ 2234646 w 5662046"/>
                <a:gd name="connsiteY1031" fmla="*/ 1094040 h 4247421"/>
                <a:gd name="connsiteX1032" fmla="*/ 2222257 w 5662046"/>
                <a:gd name="connsiteY1032" fmla="*/ 1089145 h 4247421"/>
                <a:gd name="connsiteX1033" fmla="*/ 2219703 w 5662046"/>
                <a:gd name="connsiteY1033" fmla="*/ 1090994 h 4247421"/>
                <a:gd name="connsiteX1034" fmla="*/ 2218170 w 5662046"/>
                <a:gd name="connsiteY1034" fmla="*/ 1099805 h 4247421"/>
                <a:gd name="connsiteX1035" fmla="*/ 2246780 w 5662046"/>
                <a:gd name="connsiteY1035" fmla="*/ 1135375 h 4247421"/>
                <a:gd name="connsiteX1036" fmla="*/ 2165293 w 5662046"/>
                <a:gd name="connsiteY1036" fmla="*/ 1117101 h 4247421"/>
                <a:gd name="connsiteX1037" fmla="*/ 2139621 w 5662046"/>
                <a:gd name="connsiteY1037" fmla="*/ 1101872 h 4247421"/>
                <a:gd name="connsiteX1038" fmla="*/ 2088914 w 5662046"/>
                <a:gd name="connsiteY1038" fmla="*/ 1063147 h 4247421"/>
                <a:gd name="connsiteX1039" fmla="*/ 2076781 w 5662046"/>
                <a:gd name="connsiteY1039" fmla="*/ 1065322 h 4247421"/>
                <a:gd name="connsiteX1040" fmla="*/ 2101687 w 5662046"/>
                <a:gd name="connsiteY1040" fmla="*/ 1101981 h 4247421"/>
                <a:gd name="connsiteX1041" fmla="*/ 2099388 w 5662046"/>
                <a:gd name="connsiteY1041" fmla="*/ 1101437 h 4247421"/>
                <a:gd name="connsiteX1042" fmla="*/ 1913807 w 5662046"/>
                <a:gd name="connsiteY1042" fmla="*/ 1041718 h 4247421"/>
                <a:gd name="connsiteX1043" fmla="*/ 1793108 w 5662046"/>
                <a:gd name="connsiteY1043" fmla="*/ 955348 h 4247421"/>
                <a:gd name="connsiteX1044" fmla="*/ 2029396 w 5662046"/>
                <a:gd name="connsiteY1044" fmla="*/ 940881 h 4247421"/>
                <a:gd name="connsiteX1045" fmla="*/ 2153031 w 5662046"/>
                <a:gd name="connsiteY1045" fmla="*/ 997228 h 4247421"/>
                <a:gd name="connsiteX1046" fmla="*/ 2190582 w 5662046"/>
                <a:gd name="connsiteY1046" fmla="*/ 1013218 h 4247421"/>
                <a:gd name="connsiteX1047" fmla="*/ 2197862 w 5662046"/>
                <a:gd name="connsiteY1047" fmla="*/ 997663 h 4247421"/>
                <a:gd name="connsiteX1048" fmla="*/ 2131574 w 5662046"/>
                <a:gd name="connsiteY1048" fmla="*/ 953173 h 4247421"/>
                <a:gd name="connsiteX1049" fmla="*/ 2133618 w 5662046"/>
                <a:gd name="connsiteY1049" fmla="*/ 895738 h 4247421"/>
                <a:gd name="connsiteX1050" fmla="*/ 2272452 w 5662046"/>
                <a:gd name="connsiteY1050" fmla="*/ 956980 h 4247421"/>
                <a:gd name="connsiteX1051" fmla="*/ 2303617 w 5662046"/>
                <a:gd name="connsiteY1051" fmla="*/ 979823 h 4247421"/>
                <a:gd name="connsiteX1052" fmla="*/ 2388041 w 5662046"/>
                <a:gd name="connsiteY1052" fmla="*/ 1042153 h 4247421"/>
                <a:gd name="connsiteX1053" fmla="*/ 2398387 w 5662046"/>
                <a:gd name="connsiteY1053" fmla="*/ 1032036 h 4247421"/>
                <a:gd name="connsiteX1054" fmla="*/ 2279349 w 5662046"/>
                <a:gd name="connsiteY1054" fmla="*/ 929568 h 4247421"/>
                <a:gd name="connsiteX1055" fmla="*/ 2269642 w 5662046"/>
                <a:gd name="connsiteY1055" fmla="*/ 903896 h 4247421"/>
                <a:gd name="connsiteX1056" fmla="*/ 2262107 w 5662046"/>
                <a:gd name="connsiteY1056" fmla="*/ 881706 h 4247421"/>
                <a:gd name="connsiteX1057" fmla="*/ 2403113 w 5662046"/>
                <a:gd name="connsiteY1057" fmla="*/ 940772 h 4247421"/>
                <a:gd name="connsiteX1058" fmla="*/ 2475787 w 5662046"/>
                <a:gd name="connsiteY1058" fmla="*/ 979606 h 4247421"/>
                <a:gd name="connsiteX1059" fmla="*/ 2536711 w 5662046"/>
                <a:gd name="connsiteY1059" fmla="*/ 1036061 h 4247421"/>
                <a:gd name="connsiteX1060" fmla="*/ 2548078 w 5662046"/>
                <a:gd name="connsiteY1060" fmla="*/ 1028012 h 4247421"/>
                <a:gd name="connsiteX1061" fmla="*/ 2425209 w 5662046"/>
                <a:gd name="connsiteY1061" fmla="*/ 925978 h 4247421"/>
                <a:gd name="connsiteX1062" fmla="*/ 2480002 w 5662046"/>
                <a:gd name="connsiteY1062" fmla="*/ 910858 h 4247421"/>
                <a:gd name="connsiteX1063" fmla="*/ 2596357 w 5662046"/>
                <a:gd name="connsiteY1063" fmla="*/ 986024 h 4247421"/>
                <a:gd name="connsiteX1064" fmla="*/ 2613472 w 5662046"/>
                <a:gd name="connsiteY1064" fmla="*/ 987329 h 4247421"/>
                <a:gd name="connsiteX1065" fmla="*/ 2732893 w 5662046"/>
                <a:gd name="connsiteY1065" fmla="*/ 993747 h 4247421"/>
                <a:gd name="connsiteX1066" fmla="*/ 2781172 w 5662046"/>
                <a:gd name="connsiteY1066" fmla="*/ 1067280 h 4247421"/>
                <a:gd name="connsiteX1067" fmla="*/ 2802119 w 5662046"/>
                <a:gd name="connsiteY1067" fmla="*/ 1078593 h 4247421"/>
                <a:gd name="connsiteX1068" fmla="*/ 2855762 w 5662046"/>
                <a:gd name="connsiteY1068" fmla="*/ 1157892 h 4247421"/>
                <a:gd name="connsiteX1069" fmla="*/ 2886927 w 5662046"/>
                <a:gd name="connsiteY1069" fmla="*/ 1374033 h 4247421"/>
                <a:gd name="connsiteX1070" fmla="*/ 2877220 w 5662046"/>
                <a:gd name="connsiteY1070" fmla="*/ 1443107 h 4247421"/>
                <a:gd name="connsiteX1071" fmla="*/ 2879008 w 5662046"/>
                <a:gd name="connsiteY1071" fmla="*/ 1386869 h 4247421"/>
                <a:gd name="connsiteX1072" fmla="*/ 2849376 w 5662046"/>
                <a:gd name="connsiteY1072" fmla="*/ 1235016 h 4247421"/>
                <a:gd name="connsiteX1073" fmla="*/ 2835071 w 5662046"/>
                <a:gd name="connsiteY1073" fmla="*/ 1236430 h 4247421"/>
                <a:gd name="connsiteX1074" fmla="*/ 2846566 w 5662046"/>
                <a:gd name="connsiteY1074" fmla="*/ 1287882 h 4247421"/>
                <a:gd name="connsiteX1075" fmla="*/ 2860360 w 5662046"/>
                <a:gd name="connsiteY1075" fmla="*/ 1374360 h 4247421"/>
                <a:gd name="connsiteX1076" fmla="*/ 2861637 w 5662046"/>
                <a:gd name="connsiteY1076" fmla="*/ 1428314 h 4247421"/>
                <a:gd name="connsiteX1077" fmla="*/ 2740684 w 5662046"/>
                <a:gd name="connsiteY1077" fmla="*/ 1166486 h 4247421"/>
                <a:gd name="connsiteX1078" fmla="*/ 2995236 w 5662046"/>
                <a:gd name="connsiteY1078" fmla="*/ 1491078 h 4247421"/>
                <a:gd name="connsiteX1079" fmla="*/ 3087452 w 5662046"/>
                <a:gd name="connsiteY1079" fmla="*/ 1263950 h 4247421"/>
                <a:gd name="connsiteX1080" fmla="*/ 3173153 w 5662046"/>
                <a:gd name="connsiteY1080" fmla="*/ 1001796 h 4247421"/>
                <a:gd name="connsiteX1081" fmla="*/ 3235993 w 5662046"/>
                <a:gd name="connsiteY1081" fmla="*/ 1018222 h 4247421"/>
                <a:gd name="connsiteX1082" fmla="*/ 3211853 w 5662046"/>
                <a:gd name="connsiteY1082" fmla="*/ 1110356 h 4247421"/>
                <a:gd name="connsiteX1083" fmla="*/ 3231650 w 5662046"/>
                <a:gd name="connsiteY1083" fmla="*/ 1120364 h 4247421"/>
                <a:gd name="connsiteX1084" fmla="*/ 3268052 w 5662046"/>
                <a:gd name="connsiteY1084" fmla="*/ 998533 h 4247421"/>
                <a:gd name="connsiteX1085" fmla="*/ 3284272 w 5662046"/>
                <a:gd name="connsiteY1085" fmla="*/ 963289 h 4247421"/>
                <a:gd name="connsiteX1086" fmla="*/ 3321567 w 5662046"/>
                <a:gd name="connsiteY1086" fmla="*/ 904549 h 4247421"/>
                <a:gd name="connsiteX1087" fmla="*/ 3336639 w 5662046"/>
                <a:gd name="connsiteY1087" fmla="*/ 929568 h 4247421"/>
                <a:gd name="connsiteX1088" fmla="*/ 3319779 w 5662046"/>
                <a:gd name="connsiteY1088" fmla="*/ 988417 h 4247421"/>
                <a:gd name="connsiteX1089" fmla="*/ 3291169 w 5662046"/>
                <a:gd name="connsiteY1089" fmla="*/ 1067824 h 4247421"/>
                <a:gd name="connsiteX1090" fmla="*/ 3304836 w 5662046"/>
                <a:gd name="connsiteY1090" fmla="*/ 1067824 h 4247421"/>
                <a:gd name="connsiteX1091" fmla="*/ 3355031 w 5662046"/>
                <a:gd name="connsiteY1091" fmla="*/ 961114 h 4247421"/>
                <a:gd name="connsiteX1092" fmla="*/ 3361928 w 5662046"/>
                <a:gd name="connsiteY1092" fmla="*/ 928915 h 4247421"/>
                <a:gd name="connsiteX1093" fmla="*/ 3365376 w 5662046"/>
                <a:gd name="connsiteY1093" fmla="*/ 925869 h 4247421"/>
                <a:gd name="connsiteX1094" fmla="*/ 3388494 w 5662046"/>
                <a:gd name="connsiteY1094" fmla="*/ 897479 h 4247421"/>
                <a:gd name="connsiteX1095" fmla="*/ 3417998 w 5662046"/>
                <a:gd name="connsiteY1095" fmla="*/ 840044 h 4247421"/>
                <a:gd name="connsiteX1096" fmla="*/ 3491566 w 5662046"/>
                <a:gd name="connsiteY1096" fmla="*/ 792073 h 4247421"/>
                <a:gd name="connsiteX1097" fmla="*/ 3529628 w 5662046"/>
                <a:gd name="connsiteY1097" fmla="*/ 808390 h 4247421"/>
                <a:gd name="connsiteX1098" fmla="*/ 3516217 w 5662046"/>
                <a:gd name="connsiteY1098" fmla="*/ 859080 h 4247421"/>
                <a:gd name="connsiteX1099" fmla="*/ 3478922 w 5662046"/>
                <a:gd name="connsiteY1099" fmla="*/ 948278 h 4247421"/>
                <a:gd name="connsiteX1100" fmla="*/ 3491950 w 5662046"/>
                <a:gd name="connsiteY1100" fmla="*/ 950997 h 4247421"/>
                <a:gd name="connsiteX1101" fmla="*/ 3534481 w 5662046"/>
                <a:gd name="connsiteY1101" fmla="*/ 871916 h 4247421"/>
                <a:gd name="connsiteX1102" fmla="*/ 3541506 w 5662046"/>
                <a:gd name="connsiteY1102" fmla="*/ 850487 h 4247421"/>
                <a:gd name="connsiteX1103" fmla="*/ 3621460 w 5662046"/>
                <a:gd name="connsiteY1103" fmla="*/ 801102 h 4247421"/>
                <a:gd name="connsiteX1104" fmla="*/ 3638575 w 5662046"/>
                <a:gd name="connsiteY1104" fmla="*/ 808716 h 4247421"/>
                <a:gd name="connsiteX1105" fmla="*/ 3742542 w 5662046"/>
                <a:gd name="connsiteY1105" fmla="*/ 776300 h 4247421"/>
                <a:gd name="connsiteX1106" fmla="*/ 3762339 w 5662046"/>
                <a:gd name="connsiteY1106" fmla="*/ 775321 h 4247421"/>
                <a:gd name="connsiteX1107" fmla="*/ 3728620 w 5662046"/>
                <a:gd name="connsiteY1107" fmla="*/ 831668 h 4247421"/>
                <a:gd name="connsiteX1108" fmla="*/ 3731685 w 5662046"/>
                <a:gd name="connsiteY1108" fmla="*/ 838739 h 4247421"/>
                <a:gd name="connsiteX1109" fmla="*/ 3733984 w 5662046"/>
                <a:gd name="connsiteY1109" fmla="*/ 839935 h 4247421"/>
                <a:gd name="connsiteX1110" fmla="*/ 3743436 w 5662046"/>
                <a:gd name="connsiteY1110" fmla="*/ 833408 h 4247421"/>
                <a:gd name="connsiteX1111" fmla="*/ 3759529 w 5662046"/>
                <a:gd name="connsiteY1111" fmla="*/ 811435 h 4247421"/>
                <a:gd name="connsiteX1112" fmla="*/ 3772940 w 5662046"/>
                <a:gd name="connsiteY1112" fmla="*/ 791855 h 4247421"/>
                <a:gd name="connsiteX1113" fmla="*/ 3791970 w 5662046"/>
                <a:gd name="connsiteY1113" fmla="*/ 771405 h 4247421"/>
                <a:gd name="connsiteX1114" fmla="*/ 3829776 w 5662046"/>
                <a:gd name="connsiteY1114" fmla="*/ 815460 h 4247421"/>
                <a:gd name="connsiteX1115" fmla="*/ 3716359 w 5662046"/>
                <a:gd name="connsiteY1115" fmla="*/ 988852 h 4247421"/>
                <a:gd name="connsiteX1116" fmla="*/ 3590041 w 5662046"/>
                <a:gd name="connsiteY1116" fmla="*/ 1152888 h 4247421"/>
                <a:gd name="connsiteX1117" fmla="*/ 3236632 w 5662046"/>
                <a:gd name="connsiteY1117" fmla="*/ 1441476 h 4247421"/>
                <a:gd name="connsiteX1118" fmla="*/ 2987955 w 5662046"/>
                <a:gd name="connsiteY1118" fmla="*/ 1630531 h 4247421"/>
                <a:gd name="connsiteX1119" fmla="*/ 3263198 w 5662046"/>
                <a:gd name="connsiteY1119" fmla="*/ 1377188 h 4247421"/>
                <a:gd name="connsiteX1120" fmla="*/ 3252214 w 5662046"/>
                <a:gd name="connsiteY1120" fmla="*/ 1368051 h 4247421"/>
                <a:gd name="connsiteX1121" fmla="*/ 3030232 w 5662046"/>
                <a:gd name="connsiteY1121" fmla="*/ 1551885 h 4247421"/>
                <a:gd name="connsiteX1122" fmla="*/ 3052583 w 5662046"/>
                <a:gd name="connsiteY1122" fmla="*/ 1520557 h 4247421"/>
                <a:gd name="connsiteX1123" fmla="*/ 3095115 w 5662046"/>
                <a:gd name="connsiteY1123" fmla="*/ 1466821 h 4247421"/>
                <a:gd name="connsiteX1124" fmla="*/ 3138668 w 5662046"/>
                <a:gd name="connsiteY1124" fmla="*/ 1413629 h 4247421"/>
                <a:gd name="connsiteX1125" fmla="*/ 3142628 w 5662046"/>
                <a:gd name="connsiteY1125" fmla="*/ 1406340 h 4247421"/>
                <a:gd name="connsiteX1126" fmla="*/ 3141606 w 5662046"/>
                <a:gd name="connsiteY1126" fmla="*/ 1403730 h 4247421"/>
                <a:gd name="connsiteX1127" fmla="*/ 3125896 w 5662046"/>
                <a:gd name="connsiteY1127" fmla="*/ 1402207 h 4247421"/>
                <a:gd name="connsiteX1128" fmla="*/ 2955131 w 5662046"/>
                <a:gd name="connsiteY1128" fmla="*/ 1627703 h 4247421"/>
                <a:gd name="connsiteX1129" fmla="*/ 2946190 w 5662046"/>
                <a:gd name="connsiteY1129" fmla="*/ 1638037 h 4247421"/>
                <a:gd name="connsiteX1130" fmla="*/ 3070720 w 5662046"/>
                <a:gd name="connsiteY1130" fmla="*/ 1427661 h 4247421"/>
                <a:gd name="connsiteX1131" fmla="*/ 3061651 w 5662046"/>
                <a:gd name="connsiteY1131" fmla="*/ 1421678 h 4247421"/>
                <a:gd name="connsiteX1132" fmla="*/ 2977227 w 5662046"/>
                <a:gd name="connsiteY1132" fmla="*/ 1542748 h 4247421"/>
                <a:gd name="connsiteX1133" fmla="*/ 2971224 w 5662046"/>
                <a:gd name="connsiteY1133" fmla="*/ 1552211 h 4247421"/>
                <a:gd name="connsiteX1134" fmla="*/ 2995236 w 5662046"/>
                <a:gd name="connsiteY1134" fmla="*/ 1491078 h 4247421"/>
                <a:gd name="connsiteX1135" fmla="*/ 2371182 w 5662046"/>
                <a:gd name="connsiteY1135" fmla="*/ 2244363 h 4247421"/>
                <a:gd name="connsiteX1136" fmla="*/ 2283564 w 5662046"/>
                <a:gd name="connsiteY1136" fmla="*/ 1972746 h 4247421"/>
                <a:gd name="connsiteX1137" fmla="*/ 2271431 w 5662046"/>
                <a:gd name="connsiteY1137" fmla="*/ 1977749 h 4247421"/>
                <a:gd name="connsiteX1138" fmla="*/ 2356111 w 5662046"/>
                <a:gd name="connsiteY1138" fmla="*/ 2293096 h 4247421"/>
                <a:gd name="connsiteX1139" fmla="*/ 2298763 w 5662046"/>
                <a:gd name="connsiteY1139" fmla="*/ 2132105 h 4247421"/>
                <a:gd name="connsiteX1140" fmla="*/ 2179087 w 5662046"/>
                <a:gd name="connsiteY1140" fmla="*/ 1900191 h 4247421"/>
                <a:gd name="connsiteX1141" fmla="*/ 2166698 w 5662046"/>
                <a:gd name="connsiteY1141" fmla="*/ 1907261 h 4247421"/>
                <a:gd name="connsiteX1142" fmla="*/ 2279349 w 5662046"/>
                <a:gd name="connsiteY1142" fmla="*/ 2136347 h 4247421"/>
                <a:gd name="connsiteX1143" fmla="*/ 2330694 w 5662046"/>
                <a:gd name="connsiteY1143" fmla="*/ 2269165 h 4247421"/>
                <a:gd name="connsiteX1144" fmla="*/ 2319199 w 5662046"/>
                <a:gd name="connsiteY1144" fmla="*/ 2248932 h 4247421"/>
                <a:gd name="connsiteX1145" fmla="*/ 2298508 w 5662046"/>
                <a:gd name="connsiteY1145" fmla="*/ 2196936 h 4247421"/>
                <a:gd name="connsiteX1146" fmla="*/ 2241671 w 5662046"/>
                <a:gd name="connsiteY1146" fmla="*/ 2078477 h 4247421"/>
                <a:gd name="connsiteX1147" fmla="*/ 2139876 w 5662046"/>
                <a:gd name="connsiteY1147" fmla="*/ 1907588 h 4247421"/>
                <a:gd name="connsiteX1148" fmla="*/ 2129658 w 5662046"/>
                <a:gd name="connsiteY1148" fmla="*/ 1911395 h 4247421"/>
                <a:gd name="connsiteX1149" fmla="*/ 2199395 w 5662046"/>
                <a:gd name="connsiteY1149" fmla="*/ 2040732 h 4247421"/>
                <a:gd name="connsiteX1150" fmla="*/ 2054685 w 5662046"/>
                <a:gd name="connsiteY1150" fmla="*/ 1853852 h 4247421"/>
                <a:gd name="connsiteX1151" fmla="*/ 2039869 w 5662046"/>
                <a:gd name="connsiteY1151" fmla="*/ 1860705 h 4247421"/>
                <a:gd name="connsiteX1152" fmla="*/ 2123783 w 5662046"/>
                <a:gd name="connsiteY1152" fmla="*/ 1996459 h 4247421"/>
                <a:gd name="connsiteX1153" fmla="*/ 2107051 w 5662046"/>
                <a:gd name="connsiteY1153" fmla="*/ 1982862 h 4247421"/>
                <a:gd name="connsiteX1154" fmla="*/ 2102070 w 5662046"/>
                <a:gd name="connsiteY1154" fmla="*/ 1975900 h 4247421"/>
                <a:gd name="connsiteX1155" fmla="*/ 2052258 w 5662046"/>
                <a:gd name="connsiteY1155" fmla="*/ 1904107 h 4247421"/>
                <a:gd name="connsiteX1156" fmla="*/ 2001935 w 5662046"/>
                <a:gd name="connsiteY1156" fmla="*/ 1836447 h 4247421"/>
                <a:gd name="connsiteX1157" fmla="*/ 1989291 w 5662046"/>
                <a:gd name="connsiteY1157" fmla="*/ 1842104 h 4247421"/>
                <a:gd name="connsiteX1158" fmla="*/ 2038847 w 5662046"/>
                <a:gd name="connsiteY1158" fmla="*/ 1925101 h 4247421"/>
                <a:gd name="connsiteX1159" fmla="*/ 1913551 w 5662046"/>
                <a:gd name="connsiteY1159" fmla="*/ 1783799 h 4247421"/>
                <a:gd name="connsiteX1160" fmla="*/ 1897586 w 5662046"/>
                <a:gd name="connsiteY1160" fmla="*/ 1787388 h 4247421"/>
                <a:gd name="connsiteX1161" fmla="*/ 1980222 w 5662046"/>
                <a:gd name="connsiteY1161" fmla="*/ 1890292 h 4247421"/>
                <a:gd name="connsiteX1162" fmla="*/ 1926834 w 5662046"/>
                <a:gd name="connsiteY1162" fmla="*/ 1859943 h 4247421"/>
                <a:gd name="connsiteX1163" fmla="*/ 1918532 w 5662046"/>
                <a:gd name="connsiteY1163" fmla="*/ 1841669 h 4247421"/>
                <a:gd name="connsiteX1164" fmla="*/ 1904611 w 5662046"/>
                <a:gd name="connsiteY1164" fmla="*/ 1813821 h 4247421"/>
                <a:gd name="connsiteX1165" fmla="*/ 1892094 w 5662046"/>
                <a:gd name="connsiteY1165" fmla="*/ 1817302 h 4247421"/>
                <a:gd name="connsiteX1166" fmla="*/ 1898480 w 5662046"/>
                <a:gd name="connsiteY1166" fmla="*/ 1844714 h 4247421"/>
                <a:gd name="connsiteX1167" fmla="*/ 1892349 w 5662046"/>
                <a:gd name="connsiteY1167" fmla="*/ 1841451 h 4247421"/>
                <a:gd name="connsiteX1168" fmla="*/ 1851861 w 5662046"/>
                <a:gd name="connsiteY1168" fmla="*/ 1774335 h 4247421"/>
                <a:gd name="connsiteX1169" fmla="*/ 1810351 w 5662046"/>
                <a:gd name="connsiteY1169" fmla="*/ 1696124 h 4247421"/>
                <a:gd name="connsiteX1170" fmla="*/ 1794897 w 5662046"/>
                <a:gd name="connsiteY1170" fmla="*/ 1697429 h 4247421"/>
                <a:gd name="connsiteX1171" fmla="*/ 1812778 w 5662046"/>
                <a:gd name="connsiteY1171" fmla="*/ 1747793 h 4247421"/>
                <a:gd name="connsiteX1172" fmla="*/ 1837556 w 5662046"/>
                <a:gd name="connsiteY1172" fmla="*/ 1802073 h 4247421"/>
                <a:gd name="connsiteX1173" fmla="*/ 1846241 w 5662046"/>
                <a:gd name="connsiteY1173" fmla="*/ 1816650 h 4247421"/>
                <a:gd name="connsiteX1174" fmla="*/ 1823762 w 5662046"/>
                <a:gd name="connsiteY1174" fmla="*/ 1803705 h 4247421"/>
                <a:gd name="connsiteX1175" fmla="*/ 1790043 w 5662046"/>
                <a:gd name="connsiteY1175" fmla="*/ 1738330 h 4247421"/>
                <a:gd name="connsiteX1176" fmla="*/ 1779314 w 5662046"/>
                <a:gd name="connsiteY1176" fmla="*/ 1742681 h 4247421"/>
                <a:gd name="connsiteX1177" fmla="*/ 1784551 w 5662046"/>
                <a:gd name="connsiteY1177" fmla="*/ 1763892 h 4247421"/>
                <a:gd name="connsiteX1178" fmla="*/ 1746617 w 5662046"/>
                <a:gd name="connsiteY1178" fmla="*/ 1686008 h 4247421"/>
                <a:gd name="connsiteX1179" fmla="*/ 1730141 w 5662046"/>
                <a:gd name="connsiteY1179" fmla="*/ 1688292 h 4247421"/>
                <a:gd name="connsiteX1180" fmla="*/ 1751343 w 5662046"/>
                <a:gd name="connsiteY1180" fmla="*/ 1758345 h 4247421"/>
                <a:gd name="connsiteX1181" fmla="*/ 1714048 w 5662046"/>
                <a:gd name="connsiteY1181" fmla="*/ 1731150 h 4247421"/>
                <a:gd name="connsiteX1182" fmla="*/ 1689142 w 5662046"/>
                <a:gd name="connsiteY1182" fmla="*/ 1684811 h 4247421"/>
                <a:gd name="connsiteX1183" fmla="*/ 1657084 w 5662046"/>
                <a:gd name="connsiteY1183" fmla="*/ 1616281 h 4247421"/>
                <a:gd name="connsiteX1184" fmla="*/ 1643290 w 5662046"/>
                <a:gd name="connsiteY1184" fmla="*/ 1619545 h 4247421"/>
                <a:gd name="connsiteX1185" fmla="*/ 1656956 w 5662046"/>
                <a:gd name="connsiteY1185" fmla="*/ 1685790 h 4247421"/>
                <a:gd name="connsiteX1186" fmla="*/ 1592711 w 5662046"/>
                <a:gd name="connsiteY1186" fmla="*/ 1631075 h 4247421"/>
                <a:gd name="connsiteX1187" fmla="*/ 1569466 w 5662046"/>
                <a:gd name="connsiteY1187" fmla="*/ 1579732 h 4247421"/>
                <a:gd name="connsiteX1188" fmla="*/ 1553884 w 5662046"/>
                <a:gd name="connsiteY1188" fmla="*/ 1547316 h 4247421"/>
                <a:gd name="connsiteX1189" fmla="*/ 1537535 w 5662046"/>
                <a:gd name="connsiteY1189" fmla="*/ 1550688 h 4247421"/>
                <a:gd name="connsiteX1190" fmla="*/ 1545454 w 5662046"/>
                <a:gd name="connsiteY1190" fmla="*/ 1590827 h 4247421"/>
                <a:gd name="connsiteX1191" fmla="*/ 1422074 w 5662046"/>
                <a:gd name="connsiteY1191" fmla="*/ 1439191 h 4247421"/>
                <a:gd name="connsiteX1192" fmla="*/ 1400233 w 5662046"/>
                <a:gd name="connsiteY1192" fmla="*/ 1362503 h 4247421"/>
                <a:gd name="connsiteX1193" fmla="*/ 1481465 w 5662046"/>
                <a:gd name="connsiteY1193" fmla="*/ 1372075 h 4247421"/>
                <a:gd name="connsiteX1194" fmla="*/ 1504327 w 5662046"/>
                <a:gd name="connsiteY1194" fmla="*/ 1374142 h 4247421"/>
                <a:gd name="connsiteX1195" fmla="*/ 1619405 w 5662046"/>
                <a:gd name="connsiteY1195" fmla="*/ 1366637 h 4247421"/>
                <a:gd name="connsiteX1196" fmla="*/ 1668323 w 5662046"/>
                <a:gd name="connsiteY1196" fmla="*/ 1406014 h 4247421"/>
                <a:gd name="connsiteX1197" fmla="*/ 1675859 w 5662046"/>
                <a:gd name="connsiteY1197" fmla="*/ 1417762 h 4247421"/>
                <a:gd name="connsiteX1198" fmla="*/ 1717624 w 5662046"/>
                <a:gd name="connsiteY1198" fmla="*/ 1425159 h 4247421"/>
                <a:gd name="connsiteX1199" fmla="*/ 1740231 w 5662046"/>
                <a:gd name="connsiteY1199" fmla="*/ 1512181 h 4247421"/>
                <a:gd name="connsiteX1200" fmla="*/ 1769352 w 5662046"/>
                <a:gd name="connsiteY1200" fmla="*/ 1517946 h 4247421"/>
                <a:gd name="connsiteX1201" fmla="*/ 1835385 w 5662046"/>
                <a:gd name="connsiteY1201" fmla="*/ 1431577 h 4247421"/>
                <a:gd name="connsiteX1202" fmla="*/ 1903972 w 5662046"/>
                <a:gd name="connsiteY1202" fmla="*/ 1555474 h 4247421"/>
                <a:gd name="connsiteX1203" fmla="*/ 1903972 w 5662046"/>
                <a:gd name="connsiteY1203" fmla="*/ 1556780 h 4247421"/>
                <a:gd name="connsiteX1204" fmla="*/ 1904227 w 5662046"/>
                <a:gd name="connsiteY1204" fmla="*/ 1589848 h 4247421"/>
                <a:gd name="connsiteX1205" fmla="*/ 1958637 w 5662046"/>
                <a:gd name="connsiteY1205" fmla="*/ 1707981 h 4247421"/>
                <a:gd name="connsiteX1206" fmla="*/ 1975369 w 5662046"/>
                <a:gd name="connsiteY1206" fmla="*/ 1695798 h 4247421"/>
                <a:gd name="connsiteX1207" fmla="*/ 1927217 w 5662046"/>
                <a:gd name="connsiteY1207" fmla="*/ 1532849 h 4247421"/>
                <a:gd name="connsiteX1208" fmla="*/ 1933348 w 5662046"/>
                <a:gd name="connsiteY1208" fmla="*/ 1515988 h 4247421"/>
                <a:gd name="connsiteX1209" fmla="*/ 1951102 w 5662046"/>
                <a:gd name="connsiteY1209" fmla="*/ 1487815 h 4247421"/>
                <a:gd name="connsiteX1210" fmla="*/ 1975241 w 5662046"/>
                <a:gd name="connsiteY1210" fmla="*/ 1483790 h 4247421"/>
                <a:gd name="connsiteX1211" fmla="*/ 2057367 w 5662046"/>
                <a:gd name="connsiteY1211" fmla="*/ 1596484 h 4247421"/>
                <a:gd name="connsiteX1212" fmla="*/ 2067712 w 5662046"/>
                <a:gd name="connsiteY1212" fmla="*/ 1586367 h 4247421"/>
                <a:gd name="connsiteX1213" fmla="*/ 2029140 w 5662046"/>
                <a:gd name="connsiteY1213" fmla="*/ 1537744 h 4247421"/>
                <a:gd name="connsiteX1214" fmla="*/ 2026203 w 5662046"/>
                <a:gd name="connsiteY1214" fmla="*/ 1531326 h 4247421"/>
                <a:gd name="connsiteX1215" fmla="*/ 2026586 w 5662046"/>
                <a:gd name="connsiteY1215" fmla="*/ 1526975 h 4247421"/>
                <a:gd name="connsiteX1216" fmla="*/ 2061582 w 5662046"/>
                <a:gd name="connsiteY1216" fmla="*/ 1490969 h 4247421"/>
                <a:gd name="connsiteX1217" fmla="*/ 2075631 w 5662046"/>
                <a:gd name="connsiteY1217" fmla="*/ 1500868 h 4247421"/>
                <a:gd name="connsiteX1218" fmla="*/ 2091214 w 5662046"/>
                <a:gd name="connsiteY1218" fmla="*/ 1511637 h 4247421"/>
                <a:gd name="connsiteX1219" fmla="*/ 2103475 w 5662046"/>
                <a:gd name="connsiteY1219" fmla="*/ 1515444 h 4247421"/>
                <a:gd name="connsiteX1220" fmla="*/ 2120973 w 5662046"/>
                <a:gd name="connsiteY1220" fmla="*/ 1548622 h 4247421"/>
                <a:gd name="connsiteX1221" fmla="*/ 2124294 w 5662046"/>
                <a:gd name="connsiteY1221" fmla="*/ 1577013 h 4247421"/>
                <a:gd name="connsiteX1222" fmla="*/ 2153798 w 5662046"/>
                <a:gd name="connsiteY1222" fmla="*/ 1693296 h 4247421"/>
                <a:gd name="connsiteX1223" fmla="*/ 2166442 w 5662046"/>
                <a:gd name="connsiteY1223" fmla="*/ 1687639 h 4247421"/>
                <a:gd name="connsiteX1224" fmla="*/ 2149200 w 5662046"/>
                <a:gd name="connsiteY1224" fmla="*/ 1571465 h 4247421"/>
                <a:gd name="connsiteX1225" fmla="*/ 2174489 w 5662046"/>
                <a:gd name="connsiteY1225" fmla="*/ 1588978 h 4247421"/>
                <a:gd name="connsiteX1226" fmla="*/ 2175000 w 5662046"/>
                <a:gd name="connsiteY1226" fmla="*/ 1622482 h 4247421"/>
                <a:gd name="connsiteX1227" fmla="*/ 2184451 w 5662046"/>
                <a:gd name="connsiteY1227" fmla="*/ 1693949 h 4247421"/>
                <a:gd name="connsiteX1228" fmla="*/ 2224684 w 5662046"/>
                <a:gd name="connsiteY1228" fmla="*/ 1857115 h 4247421"/>
                <a:gd name="connsiteX1229" fmla="*/ 2239755 w 5662046"/>
                <a:gd name="connsiteY1229" fmla="*/ 1856571 h 4247421"/>
                <a:gd name="connsiteX1230" fmla="*/ 2210634 w 5662046"/>
                <a:gd name="connsiteY1230" fmla="*/ 1719294 h 4247421"/>
                <a:gd name="connsiteX1231" fmla="*/ 2198118 w 5662046"/>
                <a:gd name="connsiteY1231" fmla="*/ 1644128 h 4247421"/>
                <a:gd name="connsiteX1232" fmla="*/ 2198118 w 5662046"/>
                <a:gd name="connsiteY1232" fmla="*/ 1609646 h 4247421"/>
                <a:gd name="connsiteX1233" fmla="*/ 2245503 w 5662046"/>
                <a:gd name="connsiteY1233" fmla="*/ 1625201 h 4247421"/>
                <a:gd name="connsiteX1234" fmla="*/ 2243970 w 5662046"/>
                <a:gd name="connsiteY1234" fmla="*/ 1626506 h 4247421"/>
                <a:gd name="connsiteX1235" fmla="*/ 2245247 w 5662046"/>
                <a:gd name="connsiteY1235" fmla="*/ 1643584 h 4247421"/>
                <a:gd name="connsiteX1236" fmla="*/ 2252400 w 5662046"/>
                <a:gd name="connsiteY1236" fmla="*/ 1681222 h 4247421"/>
                <a:gd name="connsiteX1237" fmla="*/ 2266833 w 5662046"/>
                <a:gd name="connsiteY1237" fmla="*/ 1682092 h 4247421"/>
                <a:gd name="connsiteX1238" fmla="*/ 2262873 w 5662046"/>
                <a:gd name="connsiteY1238" fmla="*/ 1628247 h 4247421"/>
                <a:gd name="connsiteX1239" fmla="*/ 2270153 w 5662046"/>
                <a:gd name="connsiteY1239" fmla="*/ 1626506 h 4247421"/>
                <a:gd name="connsiteX1240" fmla="*/ 2322392 w 5662046"/>
                <a:gd name="connsiteY1240" fmla="*/ 1674586 h 4247421"/>
                <a:gd name="connsiteX1241" fmla="*/ 2343338 w 5662046"/>
                <a:gd name="connsiteY1241" fmla="*/ 1810667 h 4247421"/>
                <a:gd name="connsiteX1242" fmla="*/ 2360964 w 5662046"/>
                <a:gd name="connsiteY1242" fmla="*/ 1805663 h 4247421"/>
                <a:gd name="connsiteX1243" fmla="*/ 2344616 w 5662046"/>
                <a:gd name="connsiteY1243" fmla="*/ 1662621 h 4247421"/>
                <a:gd name="connsiteX1244" fmla="*/ 2378718 w 5662046"/>
                <a:gd name="connsiteY1244" fmla="*/ 1675239 h 4247421"/>
                <a:gd name="connsiteX1245" fmla="*/ 2380250 w 5662046"/>
                <a:gd name="connsiteY1245" fmla="*/ 1678285 h 4247421"/>
                <a:gd name="connsiteX1246" fmla="*/ 2383188 w 5662046"/>
                <a:gd name="connsiteY1246" fmla="*/ 1686334 h 4247421"/>
                <a:gd name="connsiteX1247" fmla="*/ 2387147 w 5662046"/>
                <a:gd name="connsiteY1247" fmla="*/ 1706458 h 4247421"/>
                <a:gd name="connsiteX1248" fmla="*/ 2400941 w 5662046"/>
                <a:gd name="connsiteY1248" fmla="*/ 1753667 h 4247421"/>
                <a:gd name="connsiteX1249" fmla="*/ 2408988 w 5662046"/>
                <a:gd name="connsiteY1249" fmla="*/ 1809905 h 4247421"/>
                <a:gd name="connsiteX1250" fmla="*/ 2418567 w 5662046"/>
                <a:gd name="connsiteY1250" fmla="*/ 1811755 h 4247421"/>
                <a:gd name="connsiteX1251" fmla="*/ 2426997 w 5662046"/>
                <a:gd name="connsiteY1251" fmla="*/ 1782929 h 4247421"/>
                <a:gd name="connsiteX1252" fmla="*/ 2410648 w 5662046"/>
                <a:gd name="connsiteY1252" fmla="*/ 1703195 h 4247421"/>
                <a:gd name="connsiteX1253" fmla="*/ 2404390 w 5662046"/>
                <a:gd name="connsiteY1253" fmla="*/ 1684702 h 4247421"/>
                <a:gd name="connsiteX1254" fmla="*/ 2487793 w 5662046"/>
                <a:gd name="connsiteY1254" fmla="*/ 2150706 h 4247421"/>
                <a:gd name="connsiteX1255" fmla="*/ 2456629 w 5662046"/>
                <a:gd name="connsiteY1255" fmla="*/ 2282218 h 4247421"/>
                <a:gd name="connsiteX1256" fmla="*/ 2458289 w 5662046"/>
                <a:gd name="connsiteY1256" fmla="*/ 2166914 h 4247421"/>
                <a:gd name="connsiteX1257" fmla="*/ 2447943 w 5662046"/>
                <a:gd name="connsiteY1257" fmla="*/ 2166479 h 4247421"/>
                <a:gd name="connsiteX1258" fmla="*/ 2417928 w 5662046"/>
                <a:gd name="connsiteY1258" fmla="*/ 2340414 h 4247421"/>
                <a:gd name="connsiteX1259" fmla="*/ 2418056 w 5662046"/>
                <a:gd name="connsiteY1259" fmla="*/ 2268621 h 4247421"/>
                <a:gd name="connsiteX1260" fmla="*/ 2379356 w 5662046"/>
                <a:gd name="connsiteY1260" fmla="*/ 2058571 h 4247421"/>
                <a:gd name="connsiteX1261" fmla="*/ 2364413 w 5662046"/>
                <a:gd name="connsiteY1261" fmla="*/ 2064554 h 4247421"/>
                <a:gd name="connsiteX1262" fmla="*/ 2395960 w 5662046"/>
                <a:gd name="connsiteY1262" fmla="*/ 2356187 h 4247421"/>
                <a:gd name="connsiteX1263" fmla="*/ 2371182 w 5662046"/>
                <a:gd name="connsiteY1263" fmla="*/ 2244363 h 4247421"/>
                <a:gd name="connsiteX1264" fmla="*/ 1501901 w 5662046"/>
                <a:gd name="connsiteY1264" fmla="*/ 2654564 h 4247421"/>
                <a:gd name="connsiteX1265" fmla="*/ 1488617 w 5662046"/>
                <a:gd name="connsiteY1265" fmla="*/ 2659133 h 4247421"/>
                <a:gd name="connsiteX1266" fmla="*/ 1547370 w 5662046"/>
                <a:gd name="connsiteY1266" fmla="*/ 2826324 h 4247421"/>
                <a:gd name="connsiteX1267" fmla="*/ 1527062 w 5662046"/>
                <a:gd name="connsiteY1267" fmla="*/ 2792494 h 4247421"/>
                <a:gd name="connsiteX1268" fmla="*/ 1526934 w 5662046"/>
                <a:gd name="connsiteY1268" fmla="*/ 2788252 h 4247421"/>
                <a:gd name="connsiteX1269" fmla="*/ 1452983 w 5662046"/>
                <a:gd name="connsiteY1269" fmla="*/ 2661090 h 4247421"/>
                <a:gd name="connsiteX1270" fmla="*/ 1315425 w 5662046"/>
                <a:gd name="connsiteY1270" fmla="*/ 2503037 h 4247421"/>
                <a:gd name="connsiteX1271" fmla="*/ 1300609 w 5662046"/>
                <a:gd name="connsiteY1271" fmla="*/ 2509890 h 4247421"/>
                <a:gd name="connsiteX1272" fmla="*/ 1414666 w 5662046"/>
                <a:gd name="connsiteY1272" fmla="*/ 2653367 h 4247421"/>
                <a:gd name="connsiteX1273" fmla="*/ 1460774 w 5662046"/>
                <a:gd name="connsiteY1273" fmla="*/ 2715371 h 4247421"/>
                <a:gd name="connsiteX1274" fmla="*/ 1367664 w 5662046"/>
                <a:gd name="connsiteY1274" fmla="*/ 2614207 h 4247421"/>
                <a:gd name="connsiteX1275" fmla="*/ 1274171 w 5662046"/>
                <a:gd name="connsiteY1275" fmla="*/ 2539586 h 4247421"/>
                <a:gd name="connsiteX1276" fmla="*/ 1190512 w 5662046"/>
                <a:gd name="connsiteY1276" fmla="*/ 2463224 h 4247421"/>
                <a:gd name="connsiteX1277" fmla="*/ 1127800 w 5662046"/>
                <a:gd name="connsiteY1277" fmla="*/ 2381423 h 4247421"/>
                <a:gd name="connsiteX1278" fmla="*/ 1114390 w 5662046"/>
                <a:gd name="connsiteY1278" fmla="*/ 2386753 h 4247421"/>
                <a:gd name="connsiteX1279" fmla="*/ 1199325 w 5662046"/>
                <a:gd name="connsiteY1279" fmla="*/ 2504668 h 4247421"/>
                <a:gd name="connsiteX1280" fmla="*/ 1144404 w 5662046"/>
                <a:gd name="connsiteY1280" fmla="*/ 2475407 h 4247421"/>
                <a:gd name="connsiteX1281" fmla="*/ 1120776 w 5662046"/>
                <a:gd name="connsiteY1281" fmla="*/ 2460613 h 4247421"/>
                <a:gd name="connsiteX1282" fmla="*/ 1088334 w 5662046"/>
                <a:gd name="connsiteY1282" fmla="*/ 2423846 h 4247421"/>
                <a:gd name="connsiteX1283" fmla="*/ 1030731 w 5662046"/>
                <a:gd name="connsiteY1283" fmla="*/ 2364454 h 4247421"/>
                <a:gd name="connsiteX1284" fmla="*/ 1021791 w 5662046"/>
                <a:gd name="connsiteY1284" fmla="*/ 2369784 h 4247421"/>
                <a:gd name="connsiteX1285" fmla="*/ 1059213 w 5662046"/>
                <a:gd name="connsiteY1285" fmla="*/ 2421127 h 4247421"/>
                <a:gd name="connsiteX1286" fmla="*/ 848598 w 5662046"/>
                <a:gd name="connsiteY1286" fmla="*/ 2248497 h 4247421"/>
                <a:gd name="connsiteX1287" fmla="*/ 790995 w 5662046"/>
                <a:gd name="connsiteY1287" fmla="*/ 2207488 h 4247421"/>
                <a:gd name="connsiteX1288" fmla="*/ 731732 w 5662046"/>
                <a:gd name="connsiteY1288" fmla="*/ 2202810 h 4247421"/>
                <a:gd name="connsiteX1289" fmla="*/ 641304 w 5662046"/>
                <a:gd name="connsiteY1289" fmla="*/ 2176051 h 4247421"/>
                <a:gd name="connsiteX1290" fmla="*/ 470028 w 5662046"/>
                <a:gd name="connsiteY1290" fmla="*/ 2157124 h 4247421"/>
                <a:gd name="connsiteX1291" fmla="*/ 368233 w 5662046"/>
                <a:gd name="connsiteY1291" fmla="*/ 2129277 h 4247421"/>
                <a:gd name="connsiteX1292" fmla="*/ 403868 w 5662046"/>
                <a:gd name="connsiteY1292" fmla="*/ 2062161 h 4247421"/>
                <a:gd name="connsiteX1293" fmla="*/ 524566 w 5662046"/>
                <a:gd name="connsiteY1293" fmla="*/ 1976444 h 4247421"/>
                <a:gd name="connsiteX1294" fmla="*/ 574888 w 5662046"/>
                <a:gd name="connsiteY1294" fmla="*/ 1965675 h 4247421"/>
                <a:gd name="connsiteX1295" fmla="*/ 578976 w 5662046"/>
                <a:gd name="connsiteY1295" fmla="*/ 1992652 h 4247421"/>
                <a:gd name="connsiteX1296" fmla="*/ 585745 w 5662046"/>
                <a:gd name="connsiteY1296" fmla="*/ 2016148 h 4247421"/>
                <a:gd name="connsiteX1297" fmla="*/ 598262 w 5662046"/>
                <a:gd name="connsiteY1297" fmla="*/ 2042363 h 4247421"/>
                <a:gd name="connsiteX1298" fmla="*/ 622784 w 5662046"/>
                <a:gd name="connsiteY1298" fmla="*/ 2040514 h 4247421"/>
                <a:gd name="connsiteX1299" fmla="*/ 614738 w 5662046"/>
                <a:gd name="connsiteY1299" fmla="*/ 1997873 h 4247421"/>
                <a:gd name="connsiteX1300" fmla="*/ 640155 w 5662046"/>
                <a:gd name="connsiteY1300" fmla="*/ 1988845 h 4247421"/>
                <a:gd name="connsiteX1301" fmla="*/ 715894 w 5662046"/>
                <a:gd name="connsiteY1301" fmla="*/ 2105128 h 4247421"/>
                <a:gd name="connsiteX1302" fmla="*/ 733137 w 5662046"/>
                <a:gd name="connsiteY1302" fmla="*/ 2098057 h 4247421"/>
                <a:gd name="connsiteX1303" fmla="*/ 683197 w 5662046"/>
                <a:gd name="connsiteY1303" fmla="*/ 1994719 h 4247421"/>
                <a:gd name="connsiteX1304" fmla="*/ 742078 w 5662046"/>
                <a:gd name="connsiteY1304" fmla="*/ 1928582 h 4247421"/>
                <a:gd name="connsiteX1305" fmla="*/ 758937 w 5662046"/>
                <a:gd name="connsiteY1305" fmla="*/ 1930214 h 4247421"/>
                <a:gd name="connsiteX1306" fmla="*/ 882828 w 5662046"/>
                <a:gd name="connsiteY1306" fmla="*/ 1904868 h 4247421"/>
                <a:gd name="connsiteX1307" fmla="*/ 962144 w 5662046"/>
                <a:gd name="connsiteY1307" fmla="*/ 1980034 h 4247421"/>
                <a:gd name="connsiteX1308" fmla="*/ 978876 w 5662046"/>
                <a:gd name="connsiteY1308" fmla="*/ 2006575 h 4247421"/>
                <a:gd name="connsiteX1309" fmla="*/ 995096 w 5662046"/>
                <a:gd name="connsiteY1309" fmla="*/ 2005923 h 4247421"/>
                <a:gd name="connsiteX1310" fmla="*/ 1077478 w 5662046"/>
                <a:gd name="connsiteY1310" fmla="*/ 1955776 h 4247421"/>
                <a:gd name="connsiteX1311" fmla="*/ 1097658 w 5662046"/>
                <a:gd name="connsiteY1311" fmla="*/ 2033117 h 4247421"/>
                <a:gd name="connsiteX1312" fmla="*/ 1097786 w 5662046"/>
                <a:gd name="connsiteY1312" fmla="*/ 2036924 h 4247421"/>
                <a:gd name="connsiteX1313" fmla="*/ 1099701 w 5662046"/>
                <a:gd name="connsiteY1313" fmla="*/ 2040188 h 4247421"/>
                <a:gd name="connsiteX1314" fmla="*/ 1144404 w 5662046"/>
                <a:gd name="connsiteY1314" fmla="*/ 2136891 h 4247421"/>
                <a:gd name="connsiteX1315" fmla="*/ 1157560 w 5662046"/>
                <a:gd name="connsiteY1315" fmla="*/ 2133737 h 4247421"/>
                <a:gd name="connsiteX1316" fmla="*/ 1111324 w 5662046"/>
                <a:gd name="connsiteY1316" fmla="*/ 1998635 h 4247421"/>
                <a:gd name="connsiteX1317" fmla="*/ 1150280 w 5662046"/>
                <a:gd name="connsiteY1317" fmla="*/ 1950881 h 4247421"/>
                <a:gd name="connsiteX1318" fmla="*/ 1209288 w 5662046"/>
                <a:gd name="connsiteY1318" fmla="*/ 1926298 h 4247421"/>
                <a:gd name="connsiteX1319" fmla="*/ 1297289 w 5662046"/>
                <a:gd name="connsiteY1319" fmla="*/ 2108609 h 4247421"/>
                <a:gd name="connsiteX1320" fmla="*/ 1294862 w 5662046"/>
                <a:gd name="connsiteY1320" fmla="*/ 2147769 h 4247421"/>
                <a:gd name="connsiteX1321" fmla="*/ 1308784 w 5662046"/>
                <a:gd name="connsiteY1321" fmla="*/ 2153860 h 4247421"/>
                <a:gd name="connsiteX1322" fmla="*/ 1452216 w 5662046"/>
                <a:gd name="connsiteY1322" fmla="*/ 2071951 h 4247421"/>
                <a:gd name="connsiteX1323" fmla="*/ 1616596 w 5662046"/>
                <a:gd name="connsiteY1323" fmla="*/ 2174202 h 4247421"/>
                <a:gd name="connsiteX1324" fmla="*/ 1635882 w 5662046"/>
                <a:gd name="connsiteY1324" fmla="*/ 2179967 h 4247421"/>
                <a:gd name="connsiteX1325" fmla="*/ 1710727 w 5662046"/>
                <a:gd name="connsiteY1325" fmla="*/ 2203789 h 4247421"/>
                <a:gd name="connsiteX1326" fmla="*/ 1698083 w 5662046"/>
                <a:gd name="connsiteY1326" fmla="*/ 2298643 h 4247421"/>
                <a:gd name="connsiteX1327" fmla="*/ 1716603 w 5662046"/>
                <a:gd name="connsiteY1327" fmla="*/ 2298861 h 4247421"/>
                <a:gd name="connsiteX1328" fmla="*/ 1738315 w 5662046"/>
                <a:gd name="connsiteY1328" fmla="*/ 2199982 h 4247421"/>
                <a:gd name="connsiteX1329" fmla="*/ 1778931 w 5662046"/>
                <a:gd name="connsiteY1329" fmla="*/ 2178118 h 4247421"/>
                <a:gd name="connsiteX1330" fmla="*/ 1787489 w 5662046"/>
                <a:gd name="connsiteY1330" fmla="*/ 2231419 h 4247421"/>
                <a:gd name="connsiteX1331" fmla="*/ 1772928 w 5662046"/>
                <a:gd name="connsiteY1331" fmla="*/ 2262964 h 4247421"/>
                <a:gd name="connsiteX1332" fmla="*/ 1779187 w 5662046"/>
                <a:gd name="connsiteY1332" fmla="*/ 2296142 h 4247421"/>
                <a:gd name="connsiteX1333" fmla="*/ 1790810 w 5662046"/>
                <a:gd name="connsiteY1333" fmla="*/ 2295271 h 4247421"/>
                <a:gd name="connsiteX1334" fmla="*/ 1803071 w 5662046"/>
                <a:gd name="connsiteY1334" fmla="*/ 2248062 h 4247421"/>
                <a:gd name="connsiteX1335" fmla="*/ 1811117 w 5662046"/>
                <a:gd name="connsiteY1335" fmla="*/ 2230440 h 4247421"/>
                <a:gd name="connsiteX1336" fmla="*/ 1816482 w 5662046"/>
                <a:gd name="connsiteY1336" fmla="*/ 2230005 h 4247421"/>
                <a:gd name="connsiteX1337" fmla="*/ 1865527 w 5662046"/>
                <a:gd name="connsiteY1337" fmla="*/ 2221629 h 4247421"/>
                <a:gd name="connsiteX1338" fmla="*/ 1900651 w 5662046"/>
                <a:gd name="connsiteY1338" fmla="*/ 2256003 h 4247421"/>
                <a:gd name="connsiteX1339" fmla="*/ 1881365 w 5662046"/>
                <a:gd name="connsiteY1339" fmla="*/ 2285481 h 4247421"/>
                <a:gd name="connsiteX1340" fmla="*/ 1880088 w 5662046"/>
                <a:gd name="connsiteY1340" fmla="*/ 2328884 h 4247421"/>
                <a:gd name="connsiteX1341" fmla="*/ 1901034 w 5662046"/>
                <a:gd name="connsiteY1341" fmla="*/ 2335737 h 4247421"/>
                <a:gd name="connsiteX1342" fmla="*/ 1925046 w 5662046"/>
                <a:gd name="connsiteY1342" fmla="*/ 2291247 h 4247421"/>
                <a:gd name="connsiteX1343" fmla="*/ 1848285 w 5662046"/>
                <a:gd name="connsiteY1343" fmla="*/ 2552530 h 4247421"/>
                <a:gd name="connsiteX1344" fmla="*/ 1861440 w 5662046"/>
                <a:gd name="connsiteY1344" fmla="*/ 2551878 h 4247421"/>
                <a:gd name="connsiteX1345" fmla="*/ 1884814 w 5662046"/>
                <a:gd name="connsiteY1345" fmla="*/ 2490201 h 4247421"/>
                <a:gd name="connsiteX1346" fmla="*/ 1910103 w 5662046"/>
                <a:gd name="connsiteY1346" fmla="*/ 2432331 h 4247421"/>
                <a:gd name="connsiteX1347" fmla="*/ 1929133 w 5662046"/>
                <a:gd name="connsiteY1347" fmla="*/ 2395673 h 4247421"/>
                <a:gd name="connsiteX1348" fmla="*/ 1929772 w 5662046"/>
                <a:gd name="connsiteY1348" fmla="*/ 2395456 h 4247421"/>
                <a:gd name="connsiteX1349" fmla="*/ 1961958 w 5662046"/>
                <a:gd name="connsiteY1349" fmla="*/ 2451802 h 4247421"/>
                <a:gd name="connsiteX1350" fmla="*/ 1982649 w 5662046"/>
                <a:gd name="connsiteY1350" fmla="*/ 2457350 h 4247421"/>
                <a:gd name="connsiteX1351" fmla="*/ 2068734 w 5662046"/>
                <a:gd name="connsiteY1351" fmla="*/ 2458112 h 4247421"/>
                <a:gd name="connsiteX1352" fmla="*/ 2123783 w 5662046"/>
                <a:gd name="connsiteY1352" fmla="*/ 2659024 h 4247421"/>
                <a:gd name="connsiteX1353" fmla="*/ 1899885 w 5662046"/>
                <a:gd name="connsiteY1353" fmla="*/ 2880713 h 4247421"/>
                <a:gd name="connsiteX1354" fmla="*/ 1822740 w 5662046"/>
                <a:gd name="connsiteY1354" fmla="*/ 3033980 h 4247421"/>
                <a:gd name="connsiteX1355" fmla="*/ 1761433 w 5662046"/>
                <a:gd name="connsiteY1355" fmla="*/ 3123722 h 4247421"/>
                <a:gd name="connsiteX1356" fmla="*/ 1795152 w 5662046"/>
                <a:gd name="connsiteY1356" fmla="*/ 3049209 h 4247421"/>
                <a:gd name="connsiteX1357" fmla="*/ 1863101 w 5662046"/>
                <a:gd name="connsiteY1357" fmla="*/ 2839268 h 4247421"/>
                <a:gd name="connsiteX1358" fmla="*/ 1848923 w 5662046"/>
                <a:gd name="connsiteY1358" fmla="*/ 2832959 h 4247421"/>
                <a:gd name="connsiteX1359" fmla="*/ 1777909 w 5662046"/>
                <a:gd name="connsiteY1359" fmla="*/ 3029520 h 4247421"/>
                <a:gd name="connsiteX1360" fmla="*/ 1717369 w 5662046"/>
                <a:gd name="connsiteY1360" fmla="*/ 3164513 h 4247421"/>
                <a:gd name="connsiteX1361" fmla="*/ 1766031 w 5662046"/>
                <a:gd name="connsiteY1361" fmla="*/ 2914107 h 4247421"/>
                <a:gd name="connsiteX1362" fmla="*/ 1750832 w 5662046"/>
                <a:gd name="connsiteY1362" fmla="*/ 2910083 h 4247421"/>
                <a:gd name="connsiteX1363" fmla="*/ 1713154 w 5662046"/>
                <a:gd name="connsiteY1363" fmla="*/ 3074990 h 4247421"/>
                <a:gd name="connsiteX1364" fmla="*/ 1668707 w 5662046"/>
                <a:gd name="connsiteY1364" fmla="*/ 3203347 h 4247421"/>
                <a:gd name="connsiteX1365" fmla="*/ 1680713 w 5662046"/>
                <a:gd name="connsiteY1365" fmla="*/ 3104903 h 4247421"/>
                <a:gd name="connsiteX1366" fmla="*/ 1660021 w 5662046"/>
                <a:gd name="connsiteY1366" fmla="*/ 2866898 h 4247421"/>
                <a:gd name="connsiteX1367" fmla="*/ 1646100 w 5662046"/>
                <a:gd name="connsiteY1367" fmla="*/ 2868530 h 4247421"/>
                <a:gd name="connsiteX1368" fmla="*/ 1655423 w 5662046"/>
                <a:gd name="connsiteY1368" fmla="*/ 3089131 h 4247421"/>
                <a:gd name="connsiteX1369" fmla="*/ 1653124 w 5662046"/>
                <a:gd name="connsiteY1369" fmla="*/ 3070638 h 4247421"/>
                <a:gd name="connsiteX1370" fmla="*/ 1632561 w 5662046"/>
                <a:gd name="connsiteY1370" fmla="*/ 2945979 h 4247421"/>
                <a:gd name="connsiteX1371" fmla="*/ 1618639 w 5662046"/>
                <a:gd name="connsiteY1371" fmla="*/ 2948590 h 4247421"/>
                <a:gd name="connsiteX1372" fmla="*/ 1617490 w 5662046"/>
                <a:gd name="connsiteY1372" fmla="*/ 2967082 h 4247421"/>
                <a:gd name="connsiteX1373" fmla="*/ 1615446 w 5662046"/>
                <a:gd name="connsiteY1373" fmla="*/ 2958489 h 4247421"/>
                <a:gd name="connsiteX1374" fmla="*/ 1501901 w 5662046"/>
                <a:gd name="connsiteY1374" fmla="*/ 2654564 h 4247421"/>
                <a:gd name="connsiteX1375" fmla="*/ 2032844 w 5662046"/>
                <a:gd name="connsiteY1375" fmla="*/ 3262413 h 4247421"/>
                <a:gd name="connsiteX1376" fmla="*/ 1815332 w 5662046"/>
                <a:gd name="connsiteY1376" fmla="*/ 3333880 h 4247421"/>
                <a:gd name="connsiteX1377" fmla="*/ 1883792 w 5662046"/>
                <a:gd name="connsiteY1377" fmla="*/ 3290478 h 4247421"/>
                <a:gd name="connsiteX1378" fmla="*/ 2139621 w 5662046"/>
                <a:gd name="connsiteY1378" fmla="*/ 3142976 h 4247421"/>
                <a:gd name="connsiteX1379" fmla="*/ 2132851 w 5662046"/>
                <a:gd name="connsiteY1379" fmla="*/ 3134600 h 4247421"/>
                <a:gd name="connsiteX1380" fmla="*/ 1899885 w 5662046"/>
                <a:gd name="connsiteY1380" fmla="*/ 3255016 h 4247421"/>
                <a:gd name="connsiteX1381" fmla="*/ 1782252 w 5662046"/>
                <a:gd name="connsiteY1381" fmla="*/ 3322785 h 4247421"/>
                <a:gd name="connsiteX1382" fmla="*/ 2062093 w 5662046"/>
                <a:gd name="connsiteY1382" fmla="*/ 3128617 h 4247421"/>
                <a:gd name="connsiteX1383" fmla="*/ 2238861 w 5662046"/>
                <a:gd name="connsiteY1383" fmla="*/ 2994385 h 4247421"/>
                <a:gd name="connsiteX1384" fmla="*/ 2397365 w 5662046"/>
                <a:gd name="connsiteY1384" fmla="*/ 2916718 h 4247421"/>
                <a:gd name="connsiteX1385" fmla="*/ 2477320 w 5662046"/>
                <a:gd name="connsiteY1385" fmla="*/ 2911171 h 4247421"/>
                <a:gd name="connsiteX1386" fmla="*/ 2548461 w 5662046"/>
                <a:gd name="connsiteY1386" fmla="*/ 2915956 h 4247421"/>
                <a:gd name="connsiteX1387" fmla="*/ 2452797 w 5662046"/>
                <a:gd name="connsiteY1387" fmla="*/ 2984051 h 4247421"/>
                <a:gd name="connsiteX1388" fmla="*/ 2464675 w 5662046"/>
                <a:gd name="connsiteY1388" fmla="*/ 2992971 h 4247421"/>
                <a:gd name="connsiteX1389" fmla="*/ 2535434 w 5662046"/>
                <a:gd name="connsiteY1389" fmla="*/ 2945762 h 4247421"/>
                <a:gd name="connsiteX1390" fmla="*/ 2592270 w 5662046"/>
                <a:gd name="connsiteY1390" fmla="*/ 2918132 h 4247421"/>
                <a:gd name="connsiteX1391" fmla="*/ 2628033 w 5662046"/>
                <a:gd name="connsiteY1391" fmla="*/ 2958706 h 4247421"/>
                <a:gd name="connsiteX1392" fmla="*/ 2627011 w 5662046"/>
                <a:gd name="connsiteY1392" fmla="*/ 2964254 h 4247421"/>
                <a:gd name="connsiteX1393" fmla="*/ 2588949 w 5662046"/>
                <a:gd name="connsiteY1393" fmla="*/ 2990469 h 4247421"/>
                <a:gd name="connsiteX1394" fmla="*/ 2541437 w 5662046"/>
                <a:gd name="connsiteY1394" fmla="*/ 3028215 h 4247421"/>
                <a:gd name="connsiteX1395" fmla="*/ 2550249 w 5662046"/>
                <a:gd name="connsiteY1395" fmla="*/ 3039419 h 4247421"/>
                <a:gd name="connsiteX1396" fmla="*/ 2651661 w 5662046"/>
                <a:gd name="connsiteY1396" fmla="*/ 2967735 h 4247421"/>
                <a:gd name="connsiteX1397" fmla="*/ 2689467 w 5662046"/>
                <a:gd name="connsiteY1397" fmla="*/ 2956422 h 4247421"/>
                <a:gd name="connsiteX1398" fmla="*/ 2715395 w 5662046"/>
                <a:gd name="connsiteY1398" fmla="*/ 2943586 h 4247421"/>
                <a:gd name="connsiteX1399" fmla="*/ 2747198 w 5662046"/>
                <a:gd name="connsiteY1399" fmla="*/ 3004066 h 4247421"/>
                <a:gd name="connsiteX1400" fmla="*/ 2747070 w 5662046"/>
                <a:gd name="connsiteY1400" fmla="*/ 3005698 h 4247421"/>
                <a:gd name="connsiteX1401" fmla="*/ 2692149 w 5662046"/>
                <a:gd name="connsiteY1401" fmla="*/ 3057150 h 4247421"/>
                <a:gd name="connsiteX1402" fmla="*/ 2534412 w 5662046"/>
                <a:gd name="connsiteY1402" fmla="*/ 3168756 h 4247421"/>
                <a:gd name="connsiteX1403" fmla="*/ 2545140 w 5662046"/>
                <a:gd name="connsiteY1403" fmla="*/ 3179090 h 4247421"/>
                <a:gd name="connsiteX1404" fmla="*/ 2721142 w 5662046"/>
                <a:gd name="connsiteY1404" fmla="*/ 3065743 h 4247421"/>
                <a:gd name="connsiteX1405" fmla="*/ 2808249 w 5662046"/>
                <a:gd name="connsiteY1405" fmla="*/ 2989381 h 4247421"/>
                <a:gd name="connsiteX1406" fmla="*/ 2903786 w 5662046"/>
                <a:gd name="connsiteY1406" fmla="*/ 2981549 h 4247421"/>
                <a:gd name="connsiteX1407" fmla="*/ 2944402 w 5662046"/>
                <a:gd name="connsiteY1407" fmla="*/ 3062154 h 4247421"/>
                <a:gd name="connsiteX1408" fmla="*/ 2943508 w 5662046"/>
                <a:gd name="connsiteY1408" fmla="*/ 3064329 h 4247421"/>
                <a:gd name="connsiteX1409" fmla="*/ 2931119 w 5662046"/>
                <a:gd name="connsiteY1409" fmla="*/ 3080428 h 4247421"/>
                <a:gd name="connsiteX1410" fmla="*/ 2940187 w 5662046"/>
                <a:gd name="connsiteY1410" fmla="*/ 3086520 h 4247421"/>
                <a:gd name="connsiteX1411" fmla="*/ 3003665 w 5662046"/>
                <a:gd name="connsiteY1411" fmla="*/ 3080972 h 4247421"/>
                <a:gd name="connsiteX1412" fmla="*/ 2975566 w 5662046"/>
                <a:gd name="connsiteY1412" fmla="*/ 3127094 h 4247421"/>
                <a:gd name="connsiteX1413" fmla="*/ 2960240 w 5662046"/>
                <a:gd name="connsiteY1413" fmla="*/ 3132206 h 4247421"/>
                <a:gd name="connsiteX1414" fmla="*/ 2914642 w 5662046"/>
                <a:gd name="connsiteY1414" fmla="*/ 3149502 h 4247421"/>
                <a:gd name="connsiteX1415" fmla="*/ 2912599 w 5662046"/>
                <a:gd name="connsiteY1415" fmla="*/ 3160706 h 4247421"/>
                <a:gd name="connsiteX1416" fmla="*/ 2950533 w 5662046"/>
                <a:gd name="connsiteY1416" fmla="*/ 3156681 h 4247421"/>
                <a:gd name="connsiteX1417" fmla="*/ 3039172 w 5662046"/>
                <a:gd name="connsiteY1417" fmla="*/ 3132315 h 4247421"/>
                <a:gd name="connsiteX1418" fmla="*/ 3067399 w 5662046"/>
                <a:gd name="connsiteY1418" fmla="*/ 3131227 h 4247421"/>
                <a:gd name="connsiteX1419" fmla="*/ 3076595 w 5662046"/>
                <a:gd name="connsiteY1419" fmla="*/ 3145042 h 4247421"/>
                <a:gd name="connsiteX1420" fmla="*/ 3083747 w 5662046"/>
                <a:gd name="connsiteY1420" fmla="*/ 3160924 h 4247421"/>
                <a:gd name="connsiteX1421" fmla="*/ 3092560 w 5662046"/>
                <a:gd name="connsiteY1421" fmla="*/ 3169300 h 4247421"/>
                <a:gd name="connsiteX1422" fmla="*/ 3076595 w 5662046"/>
                <a:gd name="connsiteY1422" fmla="*/ 3194536 h 4247421"/>
                <a:gd name="connsiteX1423" fmla="*/ 3058714 w 5662046"/>
                <a:gd name="connsiteY1423" fmla="*/ 3212158 h 4247421"/>
                <a:gd name="connsiteX1424" fmla="*/ 3011201 w 5662046"/>
                <a:gd name="connsiteY1424" fmla="*/ 3224559 h 4247421"/>
                <a:gd name="connsiteX1425" fmla="*/ 2939932 w 5662046"/>
                <a:gd name="connsiteY1425" fmla="*/ 3237177 h 4247421"/>
                <a:gd name="connsiteX1426" fmla="*/ 2878369 w 5662046"/>
                <a:gd name="connsiteY1426" fmla="*/ 3260564 h 4247421"/>
                <a:gd name="connsiteX1427" fmla="*/ 2877730 w 5662046"/>
                <a:gd name="connsiteY1427" fmla="*/ 3271116 h 4247421"/>
                <a:gd name="connsiteX1428" fmla="*/ 2927543 w 5662046"/>
                <a:gd name="connsiteY1428" fmla="*/ 3263719 h 4247421"/>
                <a:gd name="connsiteX1429" fmla="*/ 3021930 w 5662046"/>
                <a:gd name="connsiteY1429" fmla="*/ 3246532 h 4247421"/>
                <a:gd name="connsiteX1430" fmla="*/ 3112102 w 5662046"/>
                <a:gd name="connsiteY1430" fmla="*/ 3229454 h 4247421"/>
                <a:gd name="connsiteX1431" fmla="*/ 3125130 w 5662046"/>
                <a:gd name="connsiteY1431" fmla="*/ 3238700 h 4247421"/>
                <a:gd name="connsiteX1432" fmla="*/ 3145565 w 5662046"/>
                <a:gd name="connsiteY1432" fmla="*/ 3266764 h 4247421"/>
                <a:gd name="connsiteX1433" fmla="*/ 3113762 w 5662046"/>
                <a:gd name="connsiteY1433" fmla="*/ 3282320 h 4247421"/>
                <a:gd name="connsiteX1434" fmla="*/ 3105205 w 5662046"/>
                <a:gd name="connsiteY1434" fmla="*/ 3288194 h 4247421"/>
                <a:gd name="connsiteX1435" fmla="*/ 2973267 w 5662046"/>
                <a:gd name="connsiteY1435" fmla="*/ 3329638 h 4247421"/>
                <a:gd name="connsiteX1436" fmla="*/ 2975439 w 5662046"/>
                <a:gd name="connsiteY1436" fmla="*/ 3342256 h 4247421"/>
                <a:gd name="connsiteX1437" fmla="*/ 3126279 w 5662046"/>
                <a:gd name="connsiteY1437" fmla="*/ 3309732 h 4247421"/>
                <a:gd name="connsiteX1438" fmla="*/ 3268945 w 5662046"/>
                <a:gd name="connsiteY1438" fmla="*/ 3347586 h 4247421"/>
                <a:gd name="connsiteX1439" fmla="*/ 3241230 w 5662046"/>
                <a:gd name="connsiteY1439" fmla="*/ 3385223 h 4247421"/>
                <a:gd name="connsiteX1440" fmla="*/ 3247360 w 5662046"/>
                <a:gd name="connsiteY1440" fmla="*/ 3401105 h 4247421"/>
                <a:gd name="connsiteX1441" fmla="*/ 3166129 w 5662046"/>
                <a:gd name="connsiteY1441" fmla="*/ 3460171 h 4247421"/>
                <a:gd name="connsiteX1442" fmla="*/ 3012989 w 5662046"/>
                <a:gd name="connsiteY1442" fmla="*/ 3472898 h 4247421"/>
                <a:gd name="connsiteX1443" fmla="*/ 2883350 w 5662046"/>
                <a:gd name="connsiteY1443" fmla="*/ 3484646 h 4247421"/>
                <a:gd name="connsiteX1444" fmla="*/ 2755244 w 5662046"/>
                <a:gd name="connsiteY1444" fmla="*/ 3464957 h 4247421"/>
                <a:gd name="connsiteX1445" fmla="*/ 2515636 w 5662046"/>
                <a:gd name="connsiteY1445" fmla="*/ 3450381 h 4247421"/>
                <a:gd name="connsiteX1446" fmla="*/ 2288801 w 5662046"/>
                <a:gd name="connsiteY1446" fmla="*/ 3430584 h 4247421"/>
                <a:gd name="connsiteX1447" fmla="*/ 1816610 w 5662046"/>
                <a:gd name="connsiteY1447" fmla="*/ 3445704 h 4247421"/>
                <a:gd name="connsiteX1448" fmla="*/ 1729758 w 5662046"/>
                <a:gd name="connsiteY1448" fmla="*/ 3460606 h 4247421"/>
                <a:gd name="connsiteX1449" fmla="*/ 1764882 w 5662046"/>
                <a:gd name="connsiteY1449" fmla="*/ 3451904 h 4247421"/>
                <a:gd name="connsiteX1450" fmla="*/ 1952890 w 5662046"/>
                <a:gd name="connsiteY1450" fmla="*/ 3422425 h 4247421"/>
                <a:gd name="connsiteX1451" fmla="*/ 2209868 w 5662046"/>
                <a:gd name="connsiteY1451" fmla="*/ 3390880 h 4247421"/>
                <a:gd name="connsiteX1452" fmla="*/ 2209229 w 5662046"/>
                <a:gd name="connsiteY1452" fmla="*/ 3378044 h 4247421"/>
                <a:gd name="connsiteX1453" fmla="*/ 1971920 w 5662046"/>
                <a:gd name="connsiteY1453" fmla="*/ 3398712 h 4247421"/>
                <a:gd name="connsiteX1454" fmla="*/ 2267726 w 5662046"/>
                <a:gd name="connsiteY1454" fmla="*/ 3314735 h 4247421"/>
                <a:gd name="connsiteX1455" fmla="*/ 2264150 w 5662046"/>
                <a:gd name="connsiteY1455" fmla="*/ 3304510 h 4247421"/>
                <a:gd name="connsiteX1456" fmla="*/ 1971665 w 5662046"/>
                <a:gd name="connsiteY1456" fmla="*/ 3367057 h 4247421"/>
                <a:gd name="connsiteX1457" fmla="*/ 2235285 w 5662046"/>
                <a:gd name="connsiteY1457" fmla="*/ 3272856 h 4247421"/>
                <a:gd name="connsiteX1458" fmla="*/ 2231325 w 5662046"/>
                <a:gd name="connsiteY1458" fmla="*/ 3263284 h 4247421"/>
                <a:gd name="connsiteX1459" fmla="*/ 1671644 w 5662046"/>
                <a:gd name="connsiteY1459" fmla="*/ 3435479 h 4247421"/>
                <a:gd name="connsiteX1460" fmla="*/ 1767819 w 5662046"/>
                <a:gd name="connsiteY1460" fmla="*/ 3386202 h 4247421"/>
                <a:gd name="connsiteX1461" fmla="*/ 2037315 w 5662046"/>
                <a:gd name="connsiteY1461" fmla="*/ 3274923 h 4247421"/>
                <a:gd name="connsiteX1462" fmla="*/ 2032844 w 5662046"/>
                <a:gd name="connsiteY1462" fmla="*/ 3262413 h 4247421"/>
                <a:gd name="connsiteX1463" fmla="*/ 3733090 w 5662046"/>
                <a:gd name="connsiteY1463" fmla="*/ 2751702 h 4247421"/>
                <a:gd name="connsiteX1464" fmla="*/ 3875629 w 5662046"/>
                <a:gd name="connsiteY1464" fmla="*/ 2730382 h 4247421"/>
                <a:gd name="connsiteX1465" fmla="*/ 3987259 w 5662046"/>
                <a:gd name="connsiteY1465" fmla="*/ 2733428 h 4247421"/>
                <a:gd name="connsiteX1466" fmla="*/ 4030812 w 5662046"/>
                <a:gd name="connsiteY1466" fmla="*/ 2752464 h 4247421"/>
                <a:gd name="connsiteX1467" fmla="*/ 4065936 w 5662046"/>
                <a:gd name="connsiteY1467" fmla="*/ 2774437 h 4247421"/>
                <a:gd name="connsiteX1468" fmla="*/ 3990580 w 5662046"/>
                <a:gd name="connsiteY1468" fmla="*/ 2783574 h 4247421"/>
                <a:gd name="connsiteX1469" fmla="*/ 3993389 w 5662046"/>
                <a:gd name="connsiteY1469" fmla="*/ 2791406 h 4247421"/>
                <a:gd name="connsiteX1470" fmla="*/ 4048055 w 5662046"/>
                <a:gd name="connsiteY1470" fmla="*/ 2786294 h 4247421"/>
                <a:gd name="connsiteX1471" fmla="*/ 4088032 w 5662046"/>
                <a:gd name="connsiteY1471" fmla="*/ 2787490 h 4247421"/>
                <a:gd name="connsiteX1472" fmla="*/ 4091225 w 5662046"/>
                <a:gd name="connsiteY1472" fmla="*/ 2818383 h 4247421"/>
                <a:gd name="connsiteX1473" fmla="*/ 4088671 w 5662046"/>
                <a:gd name="connsiteY1473" fmla="*/ 2820994 h 4247421"/>
                <a:gd name="connsiteX1474" fmla="*/ 4059039 w 5662046"/>
                <a:gd name="connsiteY1474" fmla="*/ 2824148 h 4247421"/>
                <a:gd name="connsiteX1475" fmla="*/ 4020083 w 5662046"/>
                <a:gd name="connsiteY1475" fmla="*/ 2830784 h 4247421"/>
                <a:gd name="connsiteX1476" fmla="*/ 4020467 w 5662046"/>
                <a:gd name="connsiteY1476" fmla="*/ 2839051 h 4247421"/>
                <a:gd name="connsiteX1477" fmla="*/ 4100165 w 5662046"/>
                <a:gd name="connsiteY1477" fmla="*/ 2829587 h 4247421"/>
                <a:gd name="connsiteX1478" fmla="*/ 4124050 w 5662046"/>
                <a:gd name="connsiteY1478" fmla="*/ 2834047 h 4247421"/>
                <a:gd name="connsiteX1479" fmla="*/ 4142442 w 5662046"/>
                <a:gd name="connsiteY1479" fmla="*/ 2834482 h 4247421"/>
                <a:gd name="connsiteX1480" fmla="*/ 4136056 w 5662046"/>
                <a:gd name="connsiteY1480" fmla="*/ 2874621 h 4247421"/>
                <a:gd name="connsiteX1481" fmla="*/ 4135417 w 5662046"/>
                <a:gd name="connsiteY1481" fmla="*/ 2875383 h 4247421"/>
                <a:gd name="connsiteX1482" fmla="*/ 4087393 w 5662046"/>
                <a:gd name="connsiteY1482" fmla="*/ 2887022 h 4247421"/>
                <a:gd name="connsiteX1483" fmla="*/ 3963247 w 5662046"/>
                <a:gd name="connsiteY1483" fmla="*/ 2901815 h 4247421"/>
                <a:gd name="connsiteX1484" fmla="*/ 3964907 w 5662046"/>
                <a:gd name="connsiteY1484" fmla="*/ 2910083 h 4247421"/>
                <a:gd name="connsiteX1485" fmla="*/ 4099144 w 5662046"/>
                <a:gd name="connsiteY1485" fmla="*/ 2899422 h 4247421"/>
                <a:gd name="connsiteX1486" fmla="*/ 4173223 w 5662046"/>
                <a:gd name="connsiteY1486" fmla="*/ 2883649 h 4247421"/>
                <a:gd name="connsiteX1487" fmla="*/ 4225717 w 5662046"/>
                <a:gd name="connsiteY1487" fmla="*/ 2905732 h 4247421"/>
                <a:gd name="connsiteX1488" fmla="*/ 4216393 w 5662046"/>
                <a:gd name="connsiteY1488" fmla="*/ 2958706 h 4247421"/>
                <a:gd name="connsiteX1489" fmla="*/ 4215116 w 5662046"/>
                <a:gd name="connsiteY1489" fmla="*/ 2959576 h 4247421"/>
                <a:gd name="connsiteX1490" fmla="*/ 4202599 w 5662046"/>
                <a:gd name="connsiteY1490" fmla="*/ 2964580 h 4247421"/>
                <a:gd name="connsiteX1491" fmla="*/ 4205026 w 5662046"/>
                <a:gd name="connsiteY1491" fmla="*/ 2970237 h 4247421"/>
                <a:gd name="connsiteX1492" fmla="*/ 4240022 w 5662046"/>
                <a:gd name="connsiteY1492" fmla="*/ 2984813 h 4247421"/>
                <a:gd name="connsiteX1493" fmla="*/ 4207964 w 5662046"/>
                <a:gd name="connsiteY1493" fmla="*/ 3001129 h 4247421"/>
                <a:gd name="connsiteX1494" fmla="*/ 4198129 w 5662046"/>
                <a:gd name="connsiteY1494" fmla="*/ 2999606 h 4247421"/>
                <a:gd name="connsiteX1495" fmla="*/ 4167858 w 5662046"/>
                <a:gd name="connsiteY1495" fmla="*/ 2996126 h 4247421"/>
                <a:gd name="connsiteX1496" fmla="*/ 4162622 w 5662046"/>
                <a:gd name="connsiteY1496" fmla="*/ 3001456 h 4247421"/>
                <a:gd name="connsiteX1497" fmla="*/ 4183824 w 5662046"/>
                <a:gd name="connsiteY1497" fmla="*/ 3009723 h 4247421"/>
                <a:gd name="connsiteX1498" fmla="*/ 4239128 w 5662046"/>
                <a:gd name="connsiteY1498" fmla="*/ 3021362 h 4247421"/>
                <a:gd name="connsiteX1499" fmla="*/ 4254199 w 5662046"/>
                <a:gd name="connsiteY1499" fmla="*/ 3028541 h 4247421"/>
                <a:gd name="connsiteX1500" fmla="*/ 4253816 w 5662046"/>
                <a:gd name="connsiteY1500" fmla="*/ 3038223 h 4247421"/>
                <a:gd name="connsiteX1501" fmla="*/ 4251517 w 5662046"/>
                <a:gd name="connsiteY1501" fmla="*/ 3048448 h 4247421"/>
                <a:gd name="connsiteX1502" fmla="*/ 4252922 w 5662046"/>
                <a:gd name="connsiteY1502" fmla="*/ 3055192 h 4247421"/>
                <a:gd name="connsiteX1503" fmla="*/ 4235041 w 5662046"/>
                <a:gd name="connsiteY1503" fmla="*/ 3063894 h 4247421"/>
                <a:gd name="connsiteX1504" fmla="*/ 4219076 w 5662046"/>
                <a:gd name="connsiteY1504" fmla="*/ 3068137 h 4247421"/>
                <a:gd name="connsiteX1505" fmla="*/ 4189699 w 5662046"/>
                <a:gd name="connsiteY1505" fmla="*/ 3061610 h 4247421"/>
                <a:gd name="connsiteX1506" fmla="*/ 4147934 w 5662046"/>
                <a:gd name="connsiteY1506" fmla="*/ 3048665 h 4247421"/>
                <a:gd name="connsiteX1507" fmla="*/ 4107063 w 5662046"/>
                <a:gd name="connsiteY1507" fmla="*/ 3043879 h 4247421"/>
                <a:gd name="connsiteX1508" fmla="*/ 4102720 w 5662046"/>
                <a:gd name="connsiteY1508" fmla="*/ 3049209 h 4247421"/>
                <a:gd name="connsiteX1509" fmla="*/ 4131458 w 5662046"/>
                <a:gd name="connsiteY1509" fmla="*/ 3058999 h 4247421"/>
                <a:gd name="connsiteX1510" fmla="*/ 4187017 w 5662046"/>
                <a:gd name="connsiteY1510" fmla="*/ 3075860 h 4247421"/>
                <a:gd name="connsiteX1511" fmla="*/ 4240278 w 5662046"/>
                <a:gd name="connsiteY1511" fmla="*/ 3091741 h 4247421"/>
                <a:gd name="connsiteX1512" fmla="*/ 4243471 w 5662046"/>
                <a:gd name="connsiteY1512" fmla="*/ 3100117 h 4247421"/>
                <a:gd name="connsiteX1513" fmla="*/ 4243471 w 5662046"/>
                <a:gd name="connsiteY1513" fmla="*/ 3120241 h 4247421"/>
                <a:gd name="connsiteX1514" fmla="*/ 4221119 w 5662046"/>
                <a:gd name="connsiteY1514" fmla="*/ 3119588 h 4247421"/>
                <a:gd name="connsiteX1515" fmla="*/ 4214478 w 5662046"/>
                <a:gd name="connsiteY1515" fmla="*/ 3120350 h 4247421"/>
                <a:gd name="connsiteX1516" fmla="*/ 4130308 w 5662046"/>
                <a:gd name="connsiteY1516" fmla="*/ 3105774 h 4247421"/>
                <a:gd name="connsiteX1517" fmla="*/ 4126732 w 5662046"/>
                <a:gd name="connsiteY1517" fmla="*/ 3112953 h 4247421"/>
                <a:gd name="connsiteX1518" fmla="*/ 4217415 w 5662046"/>
                <a:gd name="connsiteY1518" fmla="*/ 3137319 h 4247421"/>
                <a:gd name="connsiteX1519" fmla="*/ 4277189 w 5662046"/>
                <a:gd name="connsiteY1519" fmla="*/ 3196059 h 4247421"/>
                <a:gd name="connsiteX1520" fmla="*/ 4248579 w 5662046"/>
                <a:gd name="connsiteY1520" fmla="*/ 3208024 h 4247421"/>
                <a:gd name="connsiteX1521" fmla="*/ 4245770 w 5662046"/>
                <a:gd name="connsiteY1521" fmla="*/ 3218032 h 4247421"/>
                <a:gd name="connsiteX1522" fmla="*/ 4181270 w 5662046"/>
                <a:gd name="connsiteY1522" fmla="*/ 3226408 h 4247421"/>
                <a:gd name="connsiteX1523" fmla="*/ 4096972 w 5662046"/>
                <a:gd name="connsiteY1523" fmla="*/ 3191055 h 4247421"/>
                <a:gd name="connsiteX1524" fmla="*/ 4025192 w 5662046"/>
                <a:gd name="connsiteY1524" fmla="*/ 3161577 h 4247421"/>
                <a:gd name="connsiteX1525" fmla="*/ 3966057 w 5662046"/>
                <a:gd name="connsiteY1525" fmla="*/ 3116216 h 4247421"/>
                <a:gd name="connsiteX1526" fmla="*/ 3847147 w 5662046"/>
                <a:gd name="connsiteY1526" fmla="*/ 3043009 h 4247421"/>
                <a:gd name="connsiteX1527" fmla="*/ 3736794 w 5662046"/>
                <a:gd name="connsiteY1527" fmla="*/ 2970563 h 4247421"/>
                <a:gd name="connsiteX1528" fmla="*/ 3485819 w 5662046"/>
                <a:gd name="connsiteY1528" fmla="*/ 2849058 h 4247421"/>
                <a:gd name="connsiteX1529" fmla="*/ 3435113 w 5662046"/>
                <a:gd name="connsiteY1529" fmla="*/ 2833068 h 4247421"/>
                <a:gd name="connsiteX1530" fmla="*/ 3456698 w 5662046"/>
                <a:gd name="connsiteY1530" fmla="*/ 2838180 h 4247421"/>
                <a:gd name="connsiteX1531" fmla="*/ 3565518 w 5662046"/>
                <a:gd name="connsiteY1531" fmla="*/ 2874404 h 4247421"/>
                <a:gd name="connsiteX1532" fmla="*/ 3710866 w 5662046"/>
                <a:gd name="connsiteY1532" fmla="*/ 2928466 h 4247421"/>
                <a:gd name="connsiteX1533" fmla="*/ 3715464 w 5662046"/>
                <a:gd name="connsiteY1533" fmla="*/ 2921613 h 4247421"/>
                <a:gd name="connsiteX1534" fmla="*/ 3584421 w 5662046"/>
                <a:gd name="connsiteY1534" fmla="*/ 2867333 h 4247421"/>
                <a:gd name="connsiteX1535" fmla="*/ 3769747 w 5662046"/>
                <a:gd name="connsiteY1535" fmla="*/ 2904752 h 4247421"/>
                <a:gd name="connsiteX1536" fmla="*/ 3771790 w 5662046"/>
                <a:gd name="connsiteY1536" fmla="*/ 2898443 h 4247421"/>
                <a:gd name="connsiteX1537" fmla="*/ 3596299 w 5662046"/>
                <a:gd name="connsiteY1537" fmla="*/ 2850799 h 4247421"/>
                <a:gd name="connsiteX1538" fmla="*/ 3768853 w 5662046"/>
                <a:gd name="connsiteY1538" fmla="*/ 2874077 h 4247421"/>
                <a:gd name="connsiteX1539" fmla="*/ 3770385 w 5662046"/>
                <a:gd name="connsiteY1539" fmla="*/ 2867986 h 4247421"/>
                <a:gd name="connsiteX1540" fmla="*/ 3414805 w 5662046"/>
                <a:gd name="connsiteY1540" fmla="*/ 2804024 h 4247421"/>
                <a:gd name="connsiteX1541" fmla="*/ 3483392 w 5662046"/>
                <a:gd name="connsiteY1541" fmla="*/ 2804786 h 4247421"/>
                <a:gd name="connsiteX1542" fmla="*/ 3665397 w 5662046"/>
                <a:gd name="connsiteY1542" fmla="*/ 2820885 h 4247421"/>
                <a:gd name="connsiteX1543" fmla="*/ 3667696 w 5662046"/>
                <a:gd name="connsiteY1543" fmla="*/ 2813271 h 4247421"/>
                <a:gd name="connsiteX1544" fmla="*/ 3527712 w 5662046"/>
                <a:gd name="connsiteY1544" fmla="*/ 2790862 h 4247421"/>
                <a:gd name="connsiteX1545" fmla="*/ 3579695 w 5662046"/>
                <a:gd name="connsiteY1545" fmla="*/ 2787055 h 4247421"/>
                <a:gd name="connsiteX1546" fmla="*/ 3768214 w 5662046"/>
                <a:gd name="connsiteY1546" fmla="*/ 2780528 h 4247421"/>
                <a:gd name="connsiteX1547" fmla="*/ 3767831 w 5662046"/>
                <a:gd name="connsiteY1547" fmla="*/ 2774328 h 4247421"/>
                <a:gd name="connsiteX1548" fmla="*/ 3601408 w 5662046"/>
                <a:gd name="connsiteY1548" fmla="*/ 2773023 h 4247421"/>
                <a:gd name="connsiteX1549" fmla="*/ 3514684 w 5662046"/>
                <a:gd name="connsiteY1549" fmla="*/ 2775960 h 4247421"/>
                <a:gd name="connsiteX1550" fmla="*/ 3733090 w 5662046"/>
                <a:gd name="connsiteY1550" fmla="*/ 2751702 h 4247421"/>
                <a:gd name="connsiteX1551" fmla="*/ 3862346 w 5662046"/>
                <a:gd name="connsiteY1551" fmla="*/ 2133954 h 4247421"/>
                <a:gd name="connsiteX1552" fmla="*/ 3870137 w 5662046"/>
                <a:gd name="connsiteY1552" fmla="*/ 2142221 h 4247421"/>
                <a:gd name="connsiteX1553" fmla="*/ 3900024 w 5662046"/>
                <a:gd name="connsiteY1553" fmla="*/ 2175072 h 4247421"/>
                <a:gd name="connsiteX1554" fmla="*/ 3857620 w 5662046"/>
                <a:gd name="connsiteY1554" fmla="*/ 2220867 h 4247421"/>
                <a:gd name="connsiteX1555" fmla="*/ 3867199 w 5662046"/>
                <a:gd name="connsiteY1555" fmla="*/ 2226089 h 4247421"/>
                <a:gd name="connsiteX1556" fmla="*/ 3915734 w 5662046"/>
                <a:gd name="connsiteY1556" fmla="*/ 2180729 h 4247421"/>
                <a:gd name="connsiteX1557" fmla="*/ 3945110 w 5662046"/>
                <a:gd name="connsiteY1557" fmla="*/ 2180511 h 4247421"/>
                <a:gd name="connsiteX1558" fmla="*/ 3929400 w 5662046"/>
                <a:gd name="connsiteY1558" fmla="*/ 2210534 h 4247421"/>
                <a:gd name="connsiteX1559" fmla="*/ 3909986 w 5662046"/>
                <a:gd name="connsiteY1559" fmla="*/ 2222934 h 4247421"/>
                <a:gd name="connsiteX1560" fmla="*/ 3900790 w 5662046"/>
                <a:gd name="connsiteY1560" fmla="*/ 2241862 h 4247421"/>
                <a:gd name="connsiteX1561" fmla="*/ 3907177 w 5662046"/>
                <a:gd name="connsiteY1561" fmla="*/ 2244581 h 4247421"/>
                <a:gd name="connsiteX1562" fmla="*/ 3931444 w 5662046"/>
                <a:gd name="connsiteY1562" fmla="*/ 2223369 h 4247421"/>
                <a:gd name="connsiteX1563" fmla="*/ 3942300 w 5662046"/>
                <a:gd name="connsiteY1563" fmla="*/ 2216408 h 4247421"/>
                <a:gd name="connsiteX1564" fmla="*/ 3945238 w 5662046"/>
                <a:gd name="connsiteY1564" fmla="*/ 2217604 h 4247421"/>
                <a:gd name="connsiteX1565" fmla="*/ 3973847 w 5662046"/>
                <a:gd name="connsiteY1565" fmla="*/ 2226741 h 4247421"/>
                <a:gd name="connsiteX1566" fmla="*/ 3979084 w 5662046"/>
                <a:gd name="connsiteY1566" fmla="*/ 2254153 h 4247421"/>
                <a:gd name="connsiteX1567" fmla="*/ 3957882 w 5662046"/>
                <a:gd name="connsiteY1567" fmla="*/ 2264161 h 4247421"/>
                <a:gd name="connsiteX1568" fmla="*/ 3940767 w 5662046"/>
                <a:gd name="connsiteY1568" fmla="*/ 2286352 h 4247421"/>
                <a:gd name="connsiteX1569" fmla="*/ 3949070 w 5662046"/>
                <a:gd name="connsiteY1569" fmla="*/ 2295598 h 4247421"/>
                <a:gd name="connsiteX1570" fmla="*/ 3978318 w 5662046"/>
                <a:gd name="connsiteY1570" fmla="*/ 2279063 h 4247421"/>
                <a:gd name="connsiteX1571" fmla="*/ 3839739 w 5662046"/>
                <a:gd name="connsiteY1571" fmla="*/ 2393715 h 4247421"/>
                <a:gd name="connsiteX1572" fmla="*/ 3846764 w 5662046"/>
                <a:gd name="connsiteY1572" fmla="*/ 2396978 h 4247421"/>
                <a:gd name="connsiteX1573" fmla="*/ 3882270 w 5662046"/>
                <a:gd name="connsiteY1573" fmla="*/ 2371307 h 4247421"/>
                <a:gd name="connsiteX1574" fmla="*/ 3917266 w 5662046"/>
                <a:gd name="connsiteY1574" fmla="*/ 2348246 h 4247421"/>
                <a:gd name="connsiteX1575" fmla="*/ 3941023 w 5662046"/>
                <a:gd name="connsiteY1575" fmla="*/ 2334431 h 4247421"/>
                <a:gd name="connsiteX1576" fmla="*/ 3941406 w 5662046"/>
                <a:gd name="connsiteY1576" fmla="*/ 2334431 h 4247421"/>
                <a:gd name="connsiteX1577" fmla="*/ 3936808 w 5662046"/>
                <a:gd name="connsiteY1577" fmla="*/ 2372503 h 4247421"/>
                <a:gd name="connsiteX1578" fmla="*/ 3945493 w 5662046"/>
                <a:gd name="connsiteY1578" fmla="*/ 2381097 h 4247421"/>
                <a:gd name="connsiteX1579" fmla="*/ 3989941 w 5662046"/>
                <a:gd name="connsiteY1579" fmla="*/ 2405137 h 4247421"/>
                <a:gd name="connsiteX1580" fmla="*/ 3942683 w 5662046"/>
                <a:gd name="connsiteY1580" fmla="*/ 2524575 h 4247421"/>
                <a:gd name="connsiteX1581" fmla="*/ 3742670 w 5662046"/>
                <a:gd name="connsiteY1581" fmla="*/ 2578420 h 4247421"/>
                <a:gd name="connsiteX1582" fmla="*/ 3644706 w 5662046"/>
                <a:gd name="connsiteY1582" fmla="*/ 2636833 h 4247421"/>
                <a:gd name="connsiteX1583" fmla="*/ 3578929 w 5662046"/>
                <a:gd name="connsiteY1583" fmla="*/ 2666638 h 4247421"/>
                <a:gd name="connsiteX1584" fmla="*/ 3624526 w 5662046"/>
                <a:gd name="connsiteY1584" fmla="*/ 2637159 h 4247421"/>
                <a:gd name="connsiteX1585" fmla="*/ 3739093 w 5662046"/>
                <a:gd name="connsiteY1585" fmla="*/ 2546765 h 4247421"/>
                <a:gd name="connsiteX1586" fmla="*/ 3734112 w 5662046"/>
                <a:gd name="connsiteY1586" fmla="*/ 2539586 h 4247421"/>
                <a:gd name="connsiteX1587" fmla="*/ 3622993 w 5662046"/>
                <a:gd name="connsiteY1587" fmla="*/ 2622257 h 4247421"/>
                <a:gd name="connsiteX1588" fmla="*/ 3540612 w 5662046"/>
                <a:gd name="connsiteY1588" fmla="*/ 2675776 h 4247421"/>
                <a:gd name="connsiteX1589" fmla="*/ 3660543 w 5662046"/>
                <a:gd name="connsiteY1589" fmla="*/ 2559057 h 4247421"/>
                <a:gd name="connsiteX1590" fmla="*/ 3654157 w 5662046"/>
                <a:gd name="connsiteY1590" fmla="*/ 2552748 h 4247421"/>
                <a:gd name="connsiteX1591" fmla="*/ 3572287 w 5662046"/>
                <a:gd name="connsiteY1591" fmla="*/ 2628022 h 4247421"/>
                <a:gd name="connsiteX1592" fmla="*/ 3500762 w 5662046"/>
                <a:gd name="connsiteY1592" fmla="*/ 2682520 h 4247421"/>
                <a:gd name="connsiteX1593" fmla="*/ 3544188 w 5662046"/>
                <a:gd name="connsiteY1593" fmla="*/ 2634658 h 4247421"/>
                <a:gd name="connsiteX1594" fmla="*/ 3623376 w 5662046"/>
                <a:gd name="connsiteY1594" fmla="*/ 2505430 h 4247421"/>
                <a:gd name="connsiteX1595" fmla="*/ 3615457 w 5662046"/>
                <a:gd name="connsiteY1595" fmla="*/ 2502493 h 4247421"/>
                <a:gd name="connsiteX1596" fmla="*/ 3536908 w 5662046"/>
                <a:gd name="connsiteY1596" fmla="*/ 2619646 h 4247421"/>
                <a:gd name="connsiteX1597" fmla="*/ 3542783 w 5662046"/>
                <a:gd name="connsiteY1597" fmla="*/ 2609421 h 4247421"/>
                <a:gd name="connsiteX1598" fmla="*/ 3579184 w 5662046"/>
                <a:gd name="connsiteY1598" fmla="*/ 2539042 h 4247421"/>
                <a:gd name="connsiteX1599" fmla="*/ 3571010 w 5662046"/>
                <a:gd name="connsiteY1599" fmla="*/ 2536649 h 4247421"/>
                <a:gd name="connsiteX1600" fmla="*/ 3563474 w 5662046"/>
                <a:gd name="connsiteY1600" fmla="*/ 2545895 h 4247421"/>
                <a:gd name="connsiteX1601" fmla="*/ 3565645 w 5662046"/>
                <a:gd name="connsiteY1601" fmla="*/ 2540891 h 4247421"/>
                <a:gd name="connsiteX1602" fmla="*/ 3621205 w 5662046"/>
                <a:gd name="connsiteY1602" fmla="*/ 2352271 h 4247421"/>
                <a:gd name="connsiteX1603" fmla="*/ 3612520 w 5662046"/>
                <a:gd name="connsiteY1603" fmla="*/ 2350965 h 4247421"/>
                <a:gd name="connsiteX1604" fmla="*/ 3579823 w 5662046"/>
                <a:gd name="connsiteY1604" fmla="*/ 2453869 h 4247421"/>
                <a:gd name="connsiteX1605" fmla="*/ 3581994 w 5662046"/>
                <a:gd name="connsiteY1605" fmla="*/ 2430700 h 4247421"/>
                <a:gd name="connsiteX1606" fmla="*/ 3583527 w 5662046"/>
                <a:gd name="connsiteY1606" fmla="*/ 2428524 h 4247421"/>
                <a:gd name="connsiteX1607" fmla="*/ 3593106 w 5662046"/>
                <a:gd name="connsiteY1607" fmla="*/ 2342155 h 4247421"/>
                <a:gd name="connsiteX1608" fmla="*/ 3585826 w 5662046"/>
                <a:gd name="connsiteY1608" fmla="*/ 2264922 h 4247421"/>
                <a:gd name="connsiteX1609" fmla="*/ 3670889 w 5662046"/>
                <a:gd name="connsiteY1609" fmla="*/ 2216516 h 4247421"/>
                <a:gd name="connsiteX1610" fmla="*/ 3867199 w 5662046"/>
                <a:gd name="connsiteY1610" fmla="*/ 2084134 h 4247421"/>
                <a:gd name="connsiteX1611" fmla="*/ 3862346 w 5662046"/>
                <a:gd name="connsiteY1611" fmla="*/ 2133954 h 4247421"/>
                <a:gd name="connsiteX1612" fmla="*/ 3701670 w 5662046"/>
                <a:gd name="connsiteY1612" fmla="*/ 2136238 h 4247421"/>
                <a:gd name="connsiteX1613" fmla="*/ 3695157 w 5662046"/>
                <a:gd name="connsiteY1613" fmla="*/ 2127210 h 4247421"/>
                <a:gd name="connsiteX1614" fmla="*/ 3587103 w 5662046"/>
                <a:gd name="connsiteY1614" fmla="*/ 2180946 h 4247421"/>
                <a:gd name="connsiteX1615" fmla="*/ 3588763 w 5662046"/>
                <a:gd name="connsiteY1615" fmla="*/ 2161257 h 4247421"/>
                <a:gd name="connsiteX1616" fmla="*/ 3580717 w 5662046"/>
                <a:gd name="connsiteY1616" fmla="*/ 2159190 h 4247421"/>
                <a:gd name="connsiteX1617" fmla="*/ 3572670 w 5662046"/>
                <a:gd name="connsiteY1617" fmla="*/ 2187255 h 4247421"/>
                <a:gd name="connsiteX1618" fmla="*/ 3572415 w 5662046"/>
                <a:gd name="connsiteY1618" fmla="*/ 2188996 h 4247421"/>
                <a:gd name="connsiteX1619" fmla="*/ 3567051 w 5662046"/>
                <a:gd name="connsiteY1619" fmla="*/ 2192041 h 4247421"/>
                <a:gd name="connsiteX1620" fmla="*/ 3567051 w 5662046"/>
                <a:gd name="connsiteY1620" fmla="*/ 2191606 h 4247421"/>
                <a:gd name="connsiteX1621" fmla="*/ 3562963 w 5662046"/>
                <a:gd name="connsiteY1621" fmla="*/ 2165065 h 4247421"/>
                <a:gd name="connsiteX1622" fmla="*/ 3558748 w 5662046"/>
                <a:gd name="connsiteY1622" fmla="*/ 2155166 h 4247421"/>
                <a:gd name="connsiteX1623" fmla="*/ 3549553 w 5662046"/>
                <a:gd name="connsiteY1623" fmla="*/ 2156580 h 4247421"/>
                <a:gd name="connsiteX1624" fmla="*/ 3557599 w 5662046"/>
                <a:gd name="connsiteY1624" fmla="*/ 2193782 h 4247421"/>
                <a:gd name="connsiteX1625" fmla="*/ 3560665 w 5662046"/>
                <a:gd name="connsiteY1625" fmla="*/ 2195631 h 4247421"/>
                <a:gd name="connsiteX1626" fmla="*/ 3539973 w 5662046"/>
                <a:gd name="connsiteY1626" fmla="*/ 2207705 h 4247421"/>
                <a:gd name="connsiteX1627" fmla="*/ 3531799 w 5662046"/>
                <a:gd name="connsiteY1627" fmla="*/ 2167458 h 4247421"/>
                <a:gd name="connsiteX1628" fmla="*/ 3530139 w 5662046"/>
                <a:gd name="connsiteY1628" fmla="*/ 2107847 h 4247421"/>
                <a:gd name="connsiteX1629" fmla="*/ 3521198 w 5662046"/>
                <a:gd name="connsiteY1629" fmla="*/ 2106868 h 4247421"/>
                <a:gd name="connsiteX1630" fmla="*/ 3520815 w 5662046"/>
                <a:gd name="connsiteY1630" fmla="*/ 2191389 h 4247421"/>
                <a:gd name="connsiteX1631" fmla="*/ 3503317 w 5662046"/>
                <a:gd name="connsiteY1631" fmla="*/ 2161149 h 4247421"/>
                <a:gd name="connsiteX1632" fmla="*/ 3496675 w 5662046"/>
                <a:gd name="connsiteY1632" fmla="*/ 2147007 h 4247421"/>
                <a:gd name="connsiteX1633" fmla="*/ 3493738 w 5662046"/>
                <a:gd name="connsiteY1633" fmla="*/ 2119052 h 4247421"/>
                <a:gd name="connsiteX1634" fmla="*/ 3486202 w 5662046"/>
                <a:gd name="connsiteY1634" fmla="*/ 2072386 h 4247421"/>
                <a:gd name="connsiteX1635" fmla="*/ 3479560 w 5662046"/>
                <a:gd name="connsiteY1635" fmla="*/ 2072712 h 4247421"/>
                <a:gd name="connsiteX1636" fmla="*/ 3479560 w 5662046"/>
                <a:gd name="connsiteY1636" fmla="*/ 2109588 h 4247421"/>
                <a:gd name="connsiteX1637" fmla="*/ 3466916 w 5662046"/>
                <a:gd name="connsiteY1637" fmla="*/ 2079130 h 4247421"/>
                <a:gd name="connsiteX1638" fmla="*/ 3478666 w 5662046"/>
                <a:gd name="connsiteY1638" fmla="*/ 2064228 h 4247421"/>
                <a:gd name="connsiteX1639" fmla="*/ 3464617 w 5662046"/>
                <a:gd name="connsiteY1639" fmla="*/ 2054111 h 4247421"/>
                <a:gd name="connsiteX1640" fmla="*/ 3459125 w 5662046"/>
                <a:gd name="connsiteY1640" fmla="*/ 2058354 h 4247421"/>
                <a:gd name="connsiteX1641" fmla="*/ 3447502 w 5662046"/>
                <a:gd name="connsiteY1641" fmla="*/ 2022022 h 4247421"/>
                <a:gd name="connsiteX1642" fmla="*/ 3452100 w 5662046"/>
                <a:gd name="connsiteY1642" fmla="*/ 2016365 h 4247421"/>
                <a:gd name="connsiteX1643" fmla="*/ 3452611 w 5662046"/>
                <a:gd name="connsiteY1643" fmla="*/ 2016148 h 4247421"/>
                <a:gd name="connsiteX1644" fmla="*/ 3498464 w 5662046"/>
                <a:gd name="connsiteY1644" fmla="*/ 1978293 h 4247421"/>
                <a:gd name="connsiteX1645" fmla="*/ 3560281 w 5662046"/>
                <a:gd name="connsiteY1645" fmla="*/ 1930214 h 4247421"/>
                <a:gd name="connsiteX1646" fmla="*/ 3551979 w 5662046"/>
                <a:gd name="connsiteY1646" fmla="*/ 1969917 h 4247421"/>
                <a:gd name="connsiteX1647" fmla="*/ 3523241 w 5662046"/>
                <a:gd name="connsiteY1647" fmla="*/ 1996785 h 4247421"/>
                <a:gd name="connsiteX1648" fmla="*/ 3494632 w 5662046"/>
                <a:gd name="connsiteY1648" fmla="*/ 2022022 h 4247421"/>
                <a:gd name="connsiteX1649" fmla="*/ 3511363 w 5662046"/>
                <a:gd name="connsiteY1649" fmla="*/ 2033879 h 4247421"/>
                <a:gd name="connsiteX1650" fmla="*/ 3546870 w 5662046"/>
                <a:gd name="connsiteY1650" fmla="*/ 2002442 h 4247421"/>
                <a:gd name="connsiteX1651" fmla="*/ 3610987 w 5662046"/>
                <a:gd name="connsiteY1651" fmla="*/ 1959366 h 4247421"/>
                <a:gd name="connsiteX1652" fmla="*/ 3636276 w 5662046"/>
                <a:gd name="connsiteY1652" fmla="*/ 1952187 h 4247421"/>
                <a:gd name="connsiteX1653" fmla="*/ 3631295 w 5662046"/>
                <a:gd name="connsiteY1653" fmla="*/ 1985037 h 4247421"/>
                <a:gd name="connsiteX1654" fmla="*/ 3639342 w 5662046"/>
                <a:gd name="connsiteY1654" fmla="*/ 1986995 h 4247421"/>
                <a:gd name="connsiteX1655" fmla="*/ 3654030 w 5662046"/>
                <a:gd name="connsiteY1655" fmla="*/ 1949576 h 4247421"/>
                <a:gd name="connsiteX1656" fmla="*/ 3665908 w 5662046"/>
                <a:gd name="connsiteY1656" fmla="*/ 1948597 h 4247421"/>
                <a:gd name="connsiteX1657" fmla="*/ 3675232 w 5662046"/>
                <a:gd name="connsiteY1657" fmla="*/ 1948271 h 4247421"/>
                <a:gd name="connsiteX1658" fmla="*/ 3718658 w 5662046"/>
                <a:gd name="connsiteY1658" fmla="*/ 1953383 h 4247421"/>
                <a:gd name="connsiteX1659" fmla="*/ 3626697 w 5662046"/>
                <a:gd name="connsiteY1659" fmla="*/ 2030071 h 4247421"/>
                <a:gd name="connsiteX1660" fmla="*/ 3567561 w 5662046"/>
                <a:gd name="connsiteY1660" fmla="*/ 2085439 h 4247421"/>
                <a:gd name="connsiteX1661" fmla="*/ 3579567 w 5662046"/>
                <a:gd name="connsiteY1661" fmla="*/ 2095882 h 4247421"/>
                <a:gd name="connsiteX1662" fmla="*/ 3671528 w 5662046"/>
                <a:gd name="connsiteY1662" fmla="*/ 2018215 h 4247421"/>
                <a:gd name="connsiteX1663" fmla="*/ 3695284 w 5662046"/>
                <a:gd name="connsiteY1663" fmla="*/ 2000919 h 4247421"/>
                <a:gd name="connsiteX1664" fmla="*/ 3695795 w 5662046"/>
                <a:gd name="connsiteY1664" fmla="*/ 2000810 h 4247421"/>
                <a:gd name="connsiteX1665" fmla="*/ 3751482 w 5662046"/>
                <a:gd name="connsiteY1665" fmla="*/ 1973942 h 4247421"/>
                <a:gd name="connsiteX1666" fmla="*/ 3721212 w 5662046"/>
                <a:gd name="connsiteY1666" fmla="*/ 2012232 h 4247421"/>
                <a:gd name="connsiteX1667" fmla="*/ 3705246 w 5662046"/>
                <a:gd name="connsiteY1667" fmla="*/ 2031921 h 4247421"/>
                <a:gd name="connsiteX1668" fmla="*/ 3710228 w 5662046"/>
                <a:gd name="connsiteY1668" fmla="*/ 2038882 h 4247421"/>
                <a:gd name="connsiteX1669" fmla="*/ 3808958 w 5662046"/>
                <a:gd name="connsiteY1669" fmla="*/ 2033226 h 4247421"/>
                <a:gd name="connsiteX1670" fmla="*/ 3802827 w 5662046"/>
                <a:gd name="connsiteY1670" fmla="*/ 2040297 h 4247421"/>
                <a:gd name="connsiteX1671" fmla="*/ 3734367 w 5662046"/>
                <a:gd name="connsiteY1671" fmla="*/ 2099036 h 4247421"/>
                <a:gd name="connsiteX1672" fmla="*/ 3743946 w 5662046"/>
                <a:gd name="connsiteY1672" fmla="*/ 2107956 h 4247421"/>
                <a:gd name="connsiteX1673" fmla="*/ 3806275 w 5662046"/>
                <a:gd name="connsiteY1673" fmla="*/ 2071842 h 4247421"/>
                <a:gd name="connsiteX1674" fmla="*/ 3830415 w 5662046"/>
                <a:gd name="connsiteY1674" fmla="*/ 2043669 h 4247421"/>
                <a:gd name="connsiteX1675" fmla="*/ 3858003 w 5662046"/>
                <a:gd name="connsiteY1675" fmla="*/ 2068796 h 4247421"/>
                <a:gd name="connsiteX1676" fmla="*/ 3782774 w 5662046"/>
                <a:gd name="connsiteY1676" fmla="*/ 2132431 h 4247421"/>
                <a:gd name="connsiteX1677" fmla="*/ 3640108 w 5662046"/>
                <a:gd name="connsiteY1677" fmla="*/ 2210751 h 4247421"/>
                <a:gd name="connsiteX1678" fmla="*/ 3639980 w 5662046"/>
                <a:gd name="connsiteY1678" fmla="*/ 2199982 h 4247421"/>
                <a:gd name="connsiteX1679" fmla="*/ 3637809 w 5662046"/>
                <a:gd name="connsiteY1679" fmla="*/ 2191824 h 4247421"/>
                <a:gd name="connsiteX1680" fmla="*/ 3633339 w 5662046"/>
                <a:gd name="connsiteY1680" fmla="*/ 2185732 h 4247421"/>
                <a:gd name="connsiteX1681" fmla="*/ 3631295 w 5662046"/>
                <a:gd name="connsiteY1681" fmla="*/ 2185950 h 4247421"/>
                <a:gd name="connsiteX1682" fmla="*/ 3626953 w 5662046"/>
                <a:gd name="connsiteY1682" fmla="*/ 2190083 h 4247421"/>
                <a:gd name="connsiteX1683" fmla="*/ 3626442 w 5662046"/>
                <a:gd name="connsiteY1683" fmla="*/ 2217604 h 4247421"/>
                <a:gd name="connsiteX1684" fmla="*/ 3583143 w 5662046"/>
                <a:gd name="connsiteY1684" fmla="*/ 2238381 h 4247421"/>
                <a:gd name="connsiteX1685" fmla="*/ 3581483 w 5662046"/>
                <a:gd name="connsiteY1685" fmla="*/ 2222173 h 4247421"/>
                <a:gd name="connsiteX1686" fmla="*/ 3571265 w 5662046"/>
                <a:gd name="connsiteY1686" fmla="*/ 2221629 h 4247421"/>
                <a:gd name="connsiteX1687" fmla="*/ 3567306 w 5662046"/>
                <a:gd name="connsiteY1687" fmla="*/ 2245886 h 4247421"/>
                <a:gd name="connsiteX1688" fmla="*/ 3557216 w 5662046"/>
                <a:gd name="connsiteY1688" fmla="*/ 2250564 h 4247421"/>
                <a:gd name="connsiteX1689" fmla="*/ 3547764 w 5662046"/>
                <a:gd name="connsiteY1689" fmla="*/ 2232398 h 4247421"/>
                <a:gd name="connsiteX1690" fmla="*/ 3701670 w 5662046"/>
                <a:gd name="connsiteY1690" fmla="*/ 2136238 h 4247421"/>
                <a:gd name="connsiteX1691" fmla="*/ 3435368 w 5662046"/>
                <a:gd name="connsiteY1691" fmla="*/ 1962194 h 4247421"/>
                <a:gd name="connsiteX1692" fmla="*/ 3420936 w 5662046"/>
                <a:gd name="connsiteY1692" fmla="*/ 1925101 h 4247421"/>
                <a:gd name="connsiteX1693" fmla="*/ 3391942 w 5662046"/>
                <a:gd name="connsiteY1693" fmla="*/ 1906391 h 4247421"/>
                <a:gd name="connsiteX1694" fmla="*/ 3386323 w 5662046"/>
                <a:gd name="connsiteY1694" fmla="*/ 1900952 h 4247421"/>
                <a:gd name="connsiteX1695" fmla="*/ 3403821 w 5662046"/>
                <a:gd name="connsiteY1695" fmla="*/ 1907479 h 4247421"/>
                <a:gd name="connsiteX1696" fmla="*/ 3420936 w 5662046"/>
                <a:gd name="connsiteY1696" fmla="*/ 1914550 h 4247421"/>
                <a:gd name="connsiteX1697" fmla="*/ 3496037 w 5662046"/>
                <a:gd name="connsiteY1697" fmla="*/ 1902802 h 4247421"/>
                <a:gd name="connsiteX1698" fmla="*/ 3485052 w 5662046"/>
                <a:gd name="connsiteY1698" fmla="*/ 1943593 h 4247421"/>
                <a:gd name="connsiteX1699" fmla="*/ 3441116 w 5662046"/>
                <a:gd name="connsiteY1699" fmla="*/ 1997003 h 4247421"/>
                <a:gd name="connsiteX1700" fmla="*/ 3435368 w 5662046"/>
                <a:gd name="connsiteY1700" fmla="*/ 1962194 h 4247421"/>
                <a:gd name="connsiteX1701" fmla="*/ 3568583 w 5662046"/>
                <a:gd name="connsiteY1701" fmla="*/ 2273625 h 4247421"/>
                <a:gd name="connsiteX1702" fmla="*/ 3576247 w 5662046"/>
                <a:gd name="connsiteY1702" fmla="*/ 2327578 h 4247421"/>
                <a:gd name="connsiteX1703" fmla="*/ 3576757 w 5662046"/>
                <a:gd name="connsiteY1703" fmla="*/ 2372395 h 4247421"/>
                <a:gd name="connsiteX1704" fmla="*/ 3566668 w 5662046"/>
                <a:gd name="connsiteY1704" fmla="*/ 2294401 h 4247421"/>
                <a:gd name="connsiteX1705" fmla="*/ 3564879 w 5662046"/>
                <a:gd name="connsiteY1705" fmla="*/ 2275474 h 4247421"/>
                <a:gd name="connsiteX1706" fmla="*/ 3568583 w 5662046"/>
                <a:gd name="connsiteY1706" fmla="*/ 2273625 h 4247421"/>
                <a:gd name="connsiteX1707" fmla="*/ 3890317 w 5662046"/>
                <a:gd name="connsiteY1707" fmla="*/ 2010600 h 4247421"/>
                <a:gd name="connsiteX1708" fmla="*/ 3892361 w 5662046"/>
                <a:gd name="connsiteY1708" fmla="*/ 2020281 h 4247421"/>
                <a:gd name="connsiteX1709" fmla="*/ 3867199 w 5662046"/>
                <a:gd name="connsiteY1709" fmla="*/ 2058354 h 4247421"/>
                <a:gd name="connsiteX1710" fmla="*/ 3838717 w 5662046"/>
                <a:gd name="connsiteY1710" fmla="*/ 2034314 h 4247421"/>
                <a:gd name="connsiteX1711" fmla="*/ 3890317 w 5662046"/>
                <a:gd name="connsiteY1711" fmla="*/ 2010600 h 4247421"/>
                <a:gd name="connsiteX1712" fmla="*/ 3842038 w 5662046"/>
                <a:gd name="connsiteY1712" fmla="*/ 1984276 h 4247421"/>
                <a:gd name="connsiteX1713" fmla="*/ 3860813 w 5662046"/>
                <a:gd name="connsiteY1713" fmla="*/ 1990259 h 4247421"/>
                <a:gd name="connsiteX1714" fmla="*/ 3838334 w 5662046"/>
                <a:gd name="connsiteY1714" fmla="*/ 2000484 h 4247421"/>
                <a:gd name="connsiteX1715" fmla="*/ 3816621 w 5662046"/>
                <a:gd name="connsiteY1715" fmla="*/ 2023871 h 4247421"/>
                <a:gd name="connsiteX1716" fmla="*/ 3795802 w 5662046"/>
                <a:gd name="connsiteY1716" fmla="*/ 2017562 h 4247421"/>
                <a:gd name="connsiteX1717" fmla="*/ 3740753 w 5662046"/>
                <a:gd name="connsiteY1717" fmla="*/ 2021260 h 4247421"/>
                <a:gd name="connsiteX1718" fmla="*/ 3730536 w 5662046"/>
                <a:gd name="connsiteY1718" fmla="*/ 2021913 h 4247421"/>
                <a:gd name="connsiteX1719" fmla="*/ 3755442 w 5662046"/>
                <a:gd name="connsiteY1719" fmla="*/ 1998417 h 4247421"/>
                <a:gd name="connsiteX1720" fmla="*/ 3773578 w 5662046"/>
                <a:gd name="connsiteY1720" fmla="*/ 1970352 h 4247421"/>
                <a:gd name="connsiteX1721" fmla="*/ 3842038 w 5662046"/>
                <a:gd name="connsiteY1721" fmla="*/ 1984276 h 4247421"/>
                <a:gd name="connsiteX1722" fmla="*/ 3704608 w 5662046"/>
                <a:gd name="connsiteY1722" fmla="*/ 1890183 h 4247421"/>
                <a:gd name="connsiteX1723" fmla="*/ 3744585 w 5662046"/>
                <a:gd name="connsiteY1723" fmla="*/ 1893555 h 4247421"/>
                <a:gd name="connsiteX1724" fmla="*/ 3765276 w 5662046"/>
                <a:gd name="connsiteY1724" fmla="*/ 1944137 h 4247421"/>
                <a:gd name="connsiteX1725" fmla="*/ 3746118 w 5662046"/>
                <a:gd name="connsiteY1725" fmla="*/ 1951643 h 4247421"/>
                <a:gd name="connsiteX1726" fmla="*/ 3741392 w 5662046"/>
                <a:gd name="connsiteY1726" fmla="*/ 1941200 h 4247421"/>
                <a:gd name="connsiteX1727" fmla="*/ 3735517 w 5662046"/>
                <a:gd name="connsiteY1727" fmla="*/ 1938481 h 4247421"/>
                <a:gd name="connsiteX1728" fmla="*/ 3745352 w 5662046"/>
                <a:gd name="connsiteY1728" fmla="*/ 1917922 h 4247421"/>
                <a:gd name="connsiteX1729" fmla="*/ 3737433 w 5662046"/>
                <a:gd name="connsiteY1729" fmla="*/ 1916834 h 4247421"/>
                <a:gd name="connsiteX1730" fmla="*/ 3728365 w 5662046"/>
                <a:gd name="connsiteY1730" fmla="*/ 1928582 h 4247421"/>
                <a:gd name="connsiteX1731" fmla="*/ 3724277 w 5662046"/>
                <a:gd name="connsiteY1731" fmla="*/ 1935109 h 4247421"/>
                <a:gd name="connsiteX1732" fmla="*/ 3709078 w 5662046"/>
                <a:gd name="connsiteY1732" fmla="*/ 1932824 h 4247421"/>
                <a:gd name="connsiteX1733" fmla="*/ 3718913 w 5662046"/>
                <a:gd name="connsiteY1733" fmla="*/ 1919662 h 4247421"/>
                <a:gd name="connsiteX1734" fmla="*/ 3729386 w 5662046"/>
                <a:gd name="connsiteY1734" fmla="*/ 1903237 h 4247421"/>
                <a:gd name="connsiteX1735" fmla="*/ 3722106 w 5662046"/>
                <a:gd name="connsiteY1735" fmla="*/ 1900408 h 4247421"/>
                <a:gd name="connsiteX1736" fmla="*/ 3704863 w 5662046"/>
                <a:gd name="connsiteY1736" fmla="*/ 1914114 h 4247421"/>
                <a:gd name="connsiteX1737" fmla="*/ 3695923 w 5662046"/>
                <a:gd name="connsiteY1737" fmla="*/ 1931301 h 4247421"/>
                <a:gd name="connsiteX1738" fmla="*/ 3695795 w 5662046"/>
                <a:gd name="connsiteY1738" fmla="*/ 1931628 h 4247421"/>
                <a:gd name="connsiteX1739" fmla="*/ 3684428 w 5662046"/>
                <a:gd name="connsiteY1739" fmla="*/ 1931084 h 4247421"/>
                <a:gd name="connsiteX1740" fmla="*/ 3686471 w 5662046"/>
                <a:gd name="connsiteY1740" fmla="*/ 1927603 h 4247421"/>
                <a:gd name="connsiteX1741" fmla="*/ 3691197 w 5662046"/>
                <a:gd name="connsiteY1741" fmla="*/ 1917922 h 4247421"/>
                <a:gd name="connsiteX1742" fmla="*/ 3696817 w 5662046"/>
                <a:gd name="connsiteY1742" fmla="*/ 1902475 h 4247421"/>
                <a:gd name="connsiteX1743" fmla="*/ 3688004 w 5662046"/>
                <a:gd name="connsiteY1743" fmla="*/ 1899756 h 4247421"/>
                <a:gd name="connsiteX1744" fmla="*/ 3673316 w 5662046"/>
                <a:gd name="connsiteY1744" fmla="*/ 1919988 h 4247421"/>
                <a:gd name="connsiteX1745" fmla="*/ 3667824 w 5662046"/>
                <a:gd name="connsiteY1745" fmla="*/ 1929887 h 4247421"/>
                <a:gd name="connsiteX1746" fmla="*/ 3659394 w 5662046"/>
                <a:gd name="connsiteY1746" fmla="*/ 1929670 h 4247421"/>
                <a:gd name="connsiteX1747" fmla="*/ 3666802 w 5662046"/>
                <a:gd name="connsiteY1747" fmla="*/ 1903998 h 4247421"/>
                <a:gd name="connsiteX1748" fmla="*/ 3704608 w 5662046"/>
                <a:gd name="connsiteY1748" fmla="*/ 1890183 h 4247421"/>
                <a:gd name="connsiteX1749" fmla="*/ 3355159 w 5662046"/>
                <a:gd name="connsiteY1749" fmla="*/ 1867775 h 4247421"/>
                <a:gd name="connsiteX1750" fmla="*/ 3273288 w 5662046"/>
                <a:gd name="connsiteY1750" fmla="*/ 1810993 h 4247421"/>
                <a:gd name="connsiteX1751" fmla="*/ 3231012 w 5662046"/>
                <a:gd name="connsiteY1751" fmla="*/ 1768679 h 4247421"/>
                <a:gd name="connsiteX1752" fmla="*/ 3274821 w 5662046"/>
                <a:gd name="connsiteY1752" fmla="*/ 1743660 h 4247421"/>
                <a:gd name="connsiteX1753" fmla="*/ 3369847 w 5662046"/>
                <a:gd name="connsiteY1753" fmla="*/ 1732129 h 4247421"/>
                <a:gd name="connsiteX1754" fmla="*/ 3400117 w 5662046"/>
                <a:gd name="connsiteY1754" fmla="*/ 1740396 h 4247421"/>
                <a:gd name="connsiteX1755" fmla="*/ 3392070 w 5662046"/>
                <a:gd name="connsiteY1755" fmla="*/ 1755517 h 4247421"/>
                <a:gd name="connsiteX1756" fmla="*/ 3386706 w 5662046"/>
                <a:gd name="connsiteY1756" fmla="*/ 1769549 h 4247421"/>
                <a:gd name="connsiteX1757" fmla="*/ 3383257 w 5662046"/>
                <a:gd name="connsiteY1757" fmla="*/ 1786627 h 4247421"/>
                <a:gd name="connsiteX1758" fmla="*/ 3396668 w 5662046"/>
                <a:gd name="connsiteY1758" fmla="*/ 1792392 h 4247421"/>
                <a:gd name="connsiteX1759" fmla="*/ 3408674 w 5662046"/>
                <a:gd name="connsiteY1759" fmla="*/ 1768026 h 4247421"/>
                <a:gd name="connsiteX1760" fmla="*/ 3425278 w 5662046"/>
                <a:gd name="connsiteY1760" fmla="*/ 1770310 h 4247421"/>
                <a:gd name="connsiteX1761" fmla="*/ 3420680 w 5662046"/>
                <a:gd name="connsiteY1761" fmla="*/ 1851459 h 4247421"/>
                <a:gd name="connsiteX1762" fmla="*/ 3432303 w 5662046"/>
                <a:gd name="connsiteY1762" fmla="*/ 1852437 h 4247421"/>
                <a:gd name="connsiteX1763" fmla="*/ 3445331 w 5662046"/>
                <a:gd name="connsiteY1763" fmla="*/ 1785104 h 4247421"/>
                <a:gd name="connsiteX1764" fmla="*/ 3500890 w 5662046"/>
                <a:gd name="connsiteY1764" fmla="*/ 1766830 h 4247421"/>
                <a:gd name="connsiteX1765" fmla="*/ 3509064 w 5662046"/>
                <a:gd name="connsiteY1765" fmla="*/ 1772268 h 4247421"/>
                <a:gd name="connsiteX1766" fmla="*/ 3583016 w 5662046"/>
                <a:gd name="connsiteY1766" fmla="*/ 1793045 h 4247421"/>
                <a:gd name="connsiteX1767" fmla="*/ 3595788 w 5662046"/>
                <a:gd name="connsiteY1767" fmla="*/ 1853743 h 4247421"/>
                <a:gd name="connsiteX1768" fmla="*/ 3594511 w 5662046"/>
                <a:gd name="connsiteY1768" fmla="*/ 1872126 h 4247421"/>
                <a:gd name="connsiteX1769" fmla="*/ 3603196 w 5662046"/>
                <a:gd name="connsiteY1769" fmla="*/ 1876260 h 4247421"/>
                <a:gd name="connsiteX1770" fmla="*/ 3664886 w 5662046"/>
                <a:gd name="connsiteY1770" fmla="*/ 1872779 h 4247421"/>
                <a:gd name="connsiteX1771" fmla="*/ 3646111 w 5662046"/>
                <a:gd name="connsiteY1771" fmla="*/ 1918466 h 4247421"/>
                <a:gd name="connsiteX1772" fmla="*/ 3644706 w 5662046"/>
                <a:gd name="connsiteY1772" fmla="*/ 1920532 h 4247421"/>
                <a:gd name="connsiteX1773" fmla="*/ 3644451 w 5662046"/>
                <a:gd name="connsiteY1773" fmla="*/ 1922708 h 4247421"/>
                <a:gd name="connsiteX1774" fmla="*/ 3641641 w 5662046"/>
                <a:gd name="connsiteY1774" fmla="*/ 1931519 h 4247421"/>
                <a:gd name="connsiteX1775" fmla="*/ 3618140 w 5662046"/>
                <a:gd name="connsiteY1775" fmla="*/ 1937828 h 4247421"/>
                <a:gd name="connsiteX1776" fmla="*/ 3611370 w 5662046"/>
                <a:gd name="connsiteY1776" fmla="*/ 1940765 h 4247421"/>
                <a:gd name="connsiteX1777" fmla="*/ 3614564 w 5662046"/>
                <a:gd name="connsiteY1777" fmla="*/ 1935979 h 4247421"/>
                <a:gd name="connsiteX1778" fmla="*/ 3599620 w 5662046"/>
                <a:gd name="connsiteY1778" fmla="*/ 1907261 h 4247421"/>
                <a:gd name="connsiteX1779" fmla="*/ 3530905 w 5662046"/>
                <a:gd name="connsiteY1779" fmla="*/ 1923252 h 4247421"/>
                <a:gd name="connsiteX1780" fmla="*/ 3537419 w 5662046"/>
                <a:gd name="connsiteY1780" fmla="*/ 1899429 h 4247421"/>
                <a:gd name="connsiteX1781" fmla="*/ 3428471 w 5662046"/>
                <a:gd name="connsiteY1781" fmla="*/ 1889422 h 4247421"/>
                <a:gd name="connsiteX1782" fmla="*/ 3428216 w 5662046"/>
                <a:gd name="connsiteY1782" fmla="*/ 1884744 h 4247421"/>
                <a:gd name="connsiteX1783" fmla="*/ 3419531 w 5662046"/>
                <a:gd name="connsiteY1783" fmla="*/ 1875716 h 4247421"/>
                <a:gd name="connsiteX1784" fmla="*/ 3371124 w 5662046"/>
                <a:gd name="connsiteY1784" fmla="*/ 1884309 h 4247421"/>
                <a:gd name="connsiteX1785" fmla="*/ 3355159 w 5662046"/>
                <a:gd name="connsiteY1785" fmla="*/ 1867775 h 4247421"/>
                <a:gd name="connsiteX1786" fmla="*/ 2770060 w 5662046"/>
                <a:gd name="connsiteY1786" fmla="*/ 2320073 h 4247421"/>
                <a:gd name="connsiteX1787" fmla="*/ 2685763 w 5662046"/>
                <a:gd name="connsiteY1787" fmla="*/ 2397958 h 4247421"/>
                <a:gd name="connsiteX1788" fmla="*/ 2825747 w 5662046"/>
                <a:gd name="connsiteY1788" fmla="*/ 2180837 h 4247421"/>
                <a:gd name="connsiteX1789" fmla="*/ 2812720 w 5662046"/>
                <a:gd name="connsiteY1789" fmla="*/ 2176269 h 4247421"/>
                <a:gd name="connsiteX1790" fmla="*/ 2717055 w 5662046"/>
                <a:gd name="connsiteY1790" fmla="*/ 2302342 h 4247421"/>
                <a:gd name="connsiteX1791" fmla="*/ 2816551 w 5662046"/>
                <a:gd name="connsiteY1791" fmla="*/ 2120683 h 4247421"/>
                <a:gd name="connsiteX1792" fmla="*/ 2801863 w 5662046"/>
                <a:gd name="connsiteY1792" fmla="*/ 2113613 h 4247421"/>
                <a:gd name="connsiteX1793" fmla="*/ 2703261 w 5662046"/>
                <a:gd name="connsiteY1793" fmla="*/ 2256547 h 4247421"/>
                <a:gd name="connsiteX1794" fmla="*/ 2708626 w 5662046"/>
                <a:gd name="connsiteY1794" fmla="*/ 2243928 h 4247421"/>
                <a:gd name="connsiteX1795" fmla="*/ 2749497 w 5662046"/>
                <a:gd name="connsiteY1795" fmla="*/ 2157994 h 4247421"/>
                <a:gd name="connsiteX1796" fmla="*/ 2786153 w 5662046"/>
                <a:gd name="connsiteY1796" fmla="*/ 2099689 h 4247421"/>
                <a:gd name="connsiteX1797" fmla="*/ 2843245 w 5662046"/>
                <a:gd name="connsiteY1797" fmla="*/ 2076084 h 4247421"/>
                <a:gd name="connsiteX1798" fmla="*/ 2867257 w 5662046"/>
                <a:gd name="connsiteY1798" fmla="*/ 2083046 h 4247421"/>
                <a:gd name="connsiteX1799" fmla="*/ 2936228 w 5662046"/>
                <a:gd name="connsiteY1799" fmla="*/ 1992543 h 4247421"/>
                <a:gd name="connsiteX1800" fmla="*/ 2950533 w 5662046"/>
                <a:gd name="connsiteY1800" fmla="*/ 2053785 h 4247421"/>
                <a:gd name="connsiteX1801" fmla="*/ 2971479 w 5662046"/>
                <a:gd name="connsiteY1801" fmla="*/ 2061291 h 4247421"/>
                <a:gd name="connsiteX1802" fmla="*/ 3053860 w 5662046"/>
                <a:gd name="connsiteY1802" fmla="*/ 1990259 h 4247421"/>
                <a:gd name="connsiteX1803" fmla="*/ 3068676 w 5662046"/>
                <a:gd name="connsiteY1803" fmla="*/ 1997329 h 4247421"/>
                <a:gd name="connsiteX1804" fmla="*/ 3132665 w 5662046"/>
                <a:gd name="connsiteY1804" fmla="*/ 1971549 h 4247421"/>
                <a:gd name="connsiteX1805" fmla="*/ 3146076 w 5662046"/>
                <a:gd name="connsiteY1805" fmla="*/ 1978946 h 4247421"/>
                <a:gd name="connsiteX1806" fmla="*/ 3186947 w 5662046"/>
                <a:gd name="connsiteY1806" fmla="*/ 1968612 h 4247421"/>
                <a:gd name="connsiteX1807" fmla="*/ 3130750 w 5662046"/>
                <a:gd name="connsiteY1807" fmla="*/ 2023327 h 4247421"/>
                <a:gd name="connsiteX1808" fmla="*/ 3026911 w 5662046"/>
                <a:gd name="connsiteY1808" fmla="*/ 2159408 h 4247421"/>
                <a:gd name="connsiteX1809" fmla="*/ 3042621 w 5662046"/>
                <a:gd name="connsiteY1809" fmla="*/ 2169524 h 4247421"/>
                <a:gd name="connsiteX1810" fmla="*/ 3117083 w 5662046"/>
                <a:gd name="connsiteY1810" fmla="*/ 2073909 h 4247421"/>
                <a:gd name="connsiteX1811" fmla="*/ 3167534 w 5662046"/>
                <a:gd name="connsiteY1811" fmla="*/ 2015060 h 4247421"/>
                <a:gd name="connsiteX1812" fmla="*/ 3208660 w 5662046"/>
                <a:gd name="connsiteY1812" fmla="*/ 1993740 h 4247421"/>
                <a:gd name="connsiteX1813" fmla="*/ 3300365 w 5662046"/>
                <a:gd name="connsiteY1813" fmla="*/ 1925318 h 4247421"/>
                <a:gd name="connsiteX1814" fmla="*/ 3313138 w 5662046"/>
                <a:gd name="connsiteY1814" fmla="*/ 1930975 h 4247421"/>
                <a:gd name="connsiteX1815" fmla="*/ 3371507 w 5662046"/>
                <a:gd name="connsiteY1815" fmla="*/ 1906391 h 4247421"/>
                <a:gd name="connsiteX1816" fmla="*/ 3394752 w 5662046"/>
                <a:gd name="connsiteY1816" fmla="*/ 1927603 h 4247421"/>
                <a:gd name="connsiteX1817" fmla="*/ 3421191 w 5662046"/>
                <a:gd name="connsiteY1817" fmla="*/ 2005052 h 4247421"/>
                <a:gd name="connsiteX1818" fmla="*/ 3424001 w 5662046"/>
                <a:gd name="connsiteY1818" fmla="*/ 2018106 h 4247421"/>
                <a:gd name="connsiteX1819" fmla="*/ 3397435 w 5662046"/>
                <a:gd name="connsiteY1819" fmla="*/ 2049651 h 4247421"/>
                <a:gd name="connsiteX1820" fmla="*/ 3414422 w 5662046"/>
                <a:gd name="connsiteY1820" fmla="*/ 2060855 h 4247421"/>
                <a:gd name="connsiteX1821" fmla="*/ 3431409 w 5662046"/>
                <a:gd name="connsiteY1821" fmla="*/ 2041711 h 4247421"/>
                <a:gd name="connsiteX1822" fmla="*/ 3443543 w 5662046"/>
                <a:gd name="connsiteY1822" fmla="*/ 2071298 h 4247421"/>
                <a:gd name="connsiteX1823" fmla="*/ 3409824 w 5662046"/>
                <a:gd name="connsiteY1823" fmla="*/ 2110784 h 4247421"/>
                <a:gd name="connsiteX1824" fmla="*/ 3421830 w 5662046"/>
                <a:gd name="connsiteY1824" fmla="*/ 2118834 h 4247421"/>
                <a:gd name="connsiteX1825" fmla="*/ 3453633 w 5662046"/>
                <a:gd name="connsiteY1825" fmla="*/ 2093597 h 4247421"/>
                <a:gd name="connsiteX1826" fmla="*/ 3467554 w 5662046"/>
                <a:gd name="connsiteY1826" fmla="*/ 2126557 h 4247421"/>
                <a:gd name="connsiteX1827" fmla="*/ 3518771 w 5662046"/>
                <a:gd name="connsiteY1827" fmla="*/ 2220541 h 4247421"/>
                <a:gd name="connsiteX1828" fmla="*/ 3471642 w 5662046"/>
                <a:gd name="connsiteY1828" fmla="*/ 2251543 h 4247421"/>
                <a:gd name="connsiteX1829" fmla="*/ 3479560 w 5662046"/>
                <a:gd name="connsiteY1829" fmla="*/ 2262856 h 4247421"/>
                <a:gd name="connsiteX1830" fmla="*/ 3532054 w 5662046"/>
                <a:gd name="connsiteY1830" fmla="*/ 2240339 h 4247421"/>
                <a:gd name="connsiteX1831" fmla="*/ 3540101 w 5662046"/>
                <a:gd name="connsiteY1831" fmla="*/ 2258287 h 4247421"/>
                <a:gd name="connsiteX1832" fmla="*/ 3311349 w 5662046"/>
                <a:gd name="connsiteY1832" fmla="*/ 2344874 h 4247421"/>
                <a:gd name="connsiteX1833" fmla="*/ 3164085 w 5662046"/>
                <a:gd name="connsiteY1833" fmla="*/ 2375005 h 4247421"/>
                <a:gd name="connsiteX1834" fmla="*/ 3024995 w 5662046"/>
                <a:gd name="connsiteY1834" fmla="*/ 2405137 h 4247421"/>
                <a:gd name="connsiteX1835" fmla="*/ 2771338 w 5662046"/>
                <a:gd name="connsiteY1835" fmla="*/ 2451258 h 4247421"/>
                <a:gd name="connsiteX1836" fmla="*/ 2659197 w 5662046"/>
                <a:gd name="connsiteY1836" fmla="*/ 2500317 h 4247421"/>
                <a:gd name="connsiteX1837" fmla="*/ 2764568 w 5662046"/>
                <a:gd name="connsiteY1837" fmla="*/ 2418625 h 4247421"/>
                <a:gd name="connsiteX1838" fmla="*/ 2754861 w 5662046"/>
                <a:gd name="connsiteY1838" fmla="*/ 2408618 h 4247421"/>
                <a:gd name="connsiteX1839" fmla="*/ 2654727 w 5662046"/>
                <a:gd name="connsiteY1839" fmla="*/ 2468336 h 4247421"/>
                <a:gd name="connsiteX1840" fmla="*/ 2783343 w 5662046"/>
                <a:gd name="connsiteY1840" fmla="*/ 2328666 h 4247421"/>
                <a:gd name="connsiteX1841" fmla="*/ 2770060 w 5662046"/>
                <a:gd name="connsiteY1841" fmla="*/ 2320073 h 4247421"/>
                <a:gd name="connsiteX1842" fmla="*/ 3005326 w 5662046"/>
                <a:gd name="connsiteY1842" fmla="*/ 2771174 h 4247421"/>
                <a:gd name="connsiteX1843" fmla="*/ 2330949 w 5662046"/>
                <a:gd name="connsiteY1843" fmla="*/ 2728968 h 4247421"/>
                <a:gd name="connsiteX1844" fmla="*/ 2358410 w 5662046"/>
                <a:gd name="connsiteY1844" fmla="*/ 2692201 h 4247421"/>
                <a:gd name="connsiteX1845" fmla="*/ 2557146 w 5662046"/>
                <a:gd name="connsiteY1845" fmla="*/ 2587557 h 4247421"/>
                <a:gd name="connsiteX1846" fmla="*/ 2798159 w 5662046"/>
                <a:gd name="connsiteY1846" fmla="*/ 2465835 h 4247421"/>
                <a:gd name="connsiteX1847" fmla="*/ 3079533 w 5662046"/>
                <a:gd name="connsiteY1847" fmla="*/ 2419060 h 4247421"/>
                <a:gd name="connsiteX1848" fmla="*/ 3262049 w 5662046"/>
                <a:gd name="connsiteY1848" fmla="*/ 2381097 h 4247421"/>
                <a:gd name="connsiteX1849" fmla="*/ 3484925 w 5662046"/>
                <a:gd name="connsiteY1849" fmla="*/ 2307563 h 4247421"/>
                <a:gd name="connsiteX1850" fmla="*/ 3544060 w 5662046"/>
                <a:gd name="connsiteY1850" fmla="*/ 2284938 h 4247421"/>
                <a:gd name="connsiteX1851" fmla="*/ 3545338 w 5662046"/>
                <a:gd name="connsiteY1851" fmla="*/ 2312567 h 4247421"/>
                <a:gd name="connsiteX1852" fmla="*/ 3561431 w 5662046"/>
                <a:gd name="connsiteY1852" fmla="*/ 2375005 h 4247421"/>
                <a:gd name="connsiteX1853" fmla="*/ 3544827 w 5662046"/>
                <a:gd name="connsiteY1853" fmla="*/ 2501731 h 4247421"/>
                <a:gd name="connsiteX1854" fmla="*/ 3483903 w 5662046"/>
                <a:gd name="connsiteY1854" fmla="*/ 2628566 h 4247421"/>
                <a:gd name="connsiteX1855" fmla="*/ 3385173 w 5662046"/>
                <a:gd name="connsiteY1855" fmla="*/ 2740063 h 4247421"/>
                <a:gd name="connsiteX1856" fmla="*/ 3379809 w 5662046"/>
                <a:gd name="connsiteY1856" fmla="*/ 2743544 h 4247421"/>
                <a:gd name="connsiteX1857" fmla="*/ 3005326 w 5662046"/>
                <a:gd name="connsiteY1857" fmla="*/ 2771174 h 4247421"/>
                <a:gd name="connsiteX1858" fmla="*/ 4364935 w 5662046"/>
                <a:gd name="connsiteY1858" fmla="*/ 2567651 h 4247421"/>
                <a:gd name="connsiteX1859" fmla="*/ 4290345 w 5662046"/>
                <a:gd name="connsiteY1859" fmla="*/ 2571240 h 4247421"/>
                <a:gd name="connsiteX1860" fmla="*/ 4409893 w 5662046"/>
                <a:gd name="connsiteY1860" fmla="*/ 2533930 h 4247421"/>
                <a:gd name="connsiteX1861" fmla="*/ 4406189 w 5662046"/>
                <a:gd name="connsiteY1861" fmla="*/ 2525880 h 4247421"/>
                <a:gd name="connsiteX1862" fmla="*/ 4333004 w 5662046"/>
                <a:gd name="connsiteY1862" fmla="*/ 2543176 h 4247421"/>
                <a:gd name="connsiteX1863" fmla="*/ 4487677 w 5662046"/>
                <a:gd name="connsiteY1863" fmla="*/ 2468772 h 4247421"/>
                <a:gd name="connsiteX1864" fmla="*/ 4482696 w 5662046"/>
                <a:gd name="connsiteY1864" fmla="*/ 2462789 h 4247421"/>
                <a:gd name="connsiteX1865" fmla="*/ 4385370 w 5662046"/>
                <a:gd name="connsiteY1865" fmla="*/ 2502058 h 4247421"/>
                <a:gd name="connsiteX1866" fmla="*/ 4505686 w 5662046"/>
                <a:gd name="connsiteY1866" fmla="*/ 2435051 h 4247421"/>
                <a:gd name="connsiteX1867" fmla="*/ 4500704 w 5662046"/>
                <a:gd name="connsiteY1867" fmla="*/ 2427327 h 4247421"/>
                <a:gd name="connsiteX1868" fmla="*/ 4395589 w 5662046"/>
                <a:gd name="connsiteY1868" fmla="*/ 2474537 h 4247421"/>
                <a:gd name="connsiteX1869" fmla="*/ 4403124 w 5662046"/>
                <a:gd name="connsiteY1869" fmla="*/ 2469424 h 4247421"/>
                <a:gd name="connsiteX1870" fmla="*/ 4456768 w 5662046"/>
                <a:gd name="connsiteY1870" fmla="*/ 2436030 h 4247421"/>
                <a:gd name="connsiteX1871" fmla="*/ 4497895 w 5662046"/>
                <a:gd name="connsiteY1871" fmla="*/ 2415797 h 4247421"/>
                <a:gd name="connsiteX1872" fmla="*/ 4536467 w 5662046"/>
                <a:gd name="connsiteY1872" fmla="*/ 2419169 h 4247421"/>
                <a:gd name="connsiteX1873" fmla="*/ 4546301 w 5662046"/>
                <a:gd name="connsiteY1873" fmla="*/ 2429285 h 4247421"/>
                <a:gd name="connsiteX1874" fmla="*/ 4616293 w 5662046"/>
                <a:gd name="connsiteY1874" fmla="*/ 2401221 h 4247421"/>
                <a:gd name="connsiteX1875" fmla="*/ 4600583 w 5662046"/>
                <a:gd name="connsiteY1875" fmla="*/ 2436900 h 4247421"/>
                <a:gd name="connsiteX1876" fmla="*/ 4608630 w 5662046"/>
                <a:gd name="connsiteY1876" fmla="*/ 2446581 h 4247421"/>
                <a:gd name="connsiteX1877" fmla="*/ 4678239 w 5662046"/>
                <a:gd name="connsiteY1877" fmla="*/ 2432222 h 4247421"/>
                <a:gd name="connsiteX1878" fmla="*/ 4683220 w 5662046"/>
                <a:gd name="connsiteY1878" fmla="*/ 2439946 h 4247421"/>
                <a:gd name="connsiteX1879" fmla="*/ 4726263 w 5662046"/>
                <a:gd name="connsiteY1879" fmla="*/ 2444079 h 4247421"/>
                <a:gd name="connsiteX1880" fmla="*/ 4730478 w 5662046"/>
                <a:gd name="connsiteY1880" fmla="*/ 2451585 h 4247421"/>
                <a:gd name="connsiteX1881" fmla="*/ 4755639 w 5662046"/>
                <a:gd name="connsiteY1881" fmla="*/ 2457459 h 4247421"/>
                <a:gd name="connsiteX1882" fmla="*/ 4705699 w 5662046"/>
                <a:gd name="connsiteY1882" fmla="*/ 2470403 h 4247421"/>
                <a:gd name="connsiteX1883" fmla="*/ 4600456 w 5662046"/>
                <a:gd name="connsiteY1883" fmla="*/ 2512609 h 4247421"/>
                <a:gd name="connsiteX1884" fmla="*/ 4604799 w 5662046"/>
                <a:gd name="connsiteY1884" fmla="*/ 2522182 h 4247421"/>
                <a:gd name="connsiteX1885" fmla="*/ 4679516 w 5662046"/>
                <a:gd name="connsiteY1885" fmla="*/ 2492920 h 4247421"/>
                <a:gd name="connsiteX1886" fmla="*/ 4727923 w 5662046"/>
                <a:gd name="connsiteY1886" fmla="*/ 2476168 h 4247421"/>
                <a:gd name="connsiteX1887" fmla="*/ 4757300 w 5662046"/>
                <a:gd name="connsiteY1887" fmla="*/ 2476386 h 4247421"/>
                <a:gd name="connsiteX1888" fmla="*/ 4830740 w 5662046"/>
                <a:gd name="connsiteY1888" fmla="*/ 2465944 h 4247421"/>
                <a:gd name="connsiteX1889" fmla="*/ 4835210 w 5662046"/>
                <a:gd name="connsiteY1889" fmla="*/ 2472361 h 4247421"/>
                <a:gd name="connsiteX1890" fmla="*/ 4891153 w 5662046"/>
                <a:gd name="connsiteY1890" fmla="*/ 2484980 h 4247421"/>
                <a:gd name="connsiteX1891" fmla="*/ 4897412 w 5662046"/>
                <a:gd name="connsiteY1891" fmla="*/ 2493355 h 4247421"/>
                <a:gd name="connsiteX1892" fmla="*/ 4940837 w 5662046"/>
                <a:gd name="connsiteY1892" fmla="*/ 2507823 h 4247421"/>
                <a:gd name="connsiteX1893" fmla="*/ 4919763 w 5662046"/>
                <a:gd name="connsiteY1893" fmla="*/ 2525989 h 4247421"/>
                <a:gd name="connsiteX1894" fmla="*/ 4834316 w 5662046"/>
                <a:gd name="connsiteY1894" fmla="*/ 2557099 h 4247421"/>
                <a:gd name="connsiteX1895" fmla="*/ 4838914 w 5662046"/>
                <a:gd name="connsiteY1895" fmla="*/ 2567542 h 4247421"/>
                <a:gd name="connsiteX1896" fmla="*/ 4875187 w 5662046"/>
                <a:gd name="connsiteY1896" fmla="*/ 2554706 h 4247421"/>
                <a:gd name="connsiteX1897" fmla="*/ 4875443 w 5662046"/>
                <a:gd name="connsiteY1897" fmla="*/ 2554706 h 4247421"/>
                <a:gd name="connsiteX1898" fmla="*/ 4913632 w 5662046"/>
                <a:gd name="connsiteY1898" fmla="*/ 2547635 h 4247421"/>
                <a:gd name="connsiteX1899" fmla="*/ 4963955 w 5662046"/>
                <a:gd name="connsiteY1899" fmla="*/ 2539586 h 4247421"/>
                <a:gd name="connsiteX1900" fmla="*/ 4944669 w 5662046"/>
                <a:gd name="connsiteY1900" fmla="*/ 2557969 h 4247421"/>
                <a:gd name="connsiteX1901" fmla="*/ 4919635 w 5662046"/>
                <a:gd name="connsiteY1901" fmla="*/ 2564061 h 4247421"/>
                <a:gd name="connsiteX1902" fmla="*/ 4895240 w 5662046"/>
                <a:gd name="connsiteY1902" fmla="*/ 2569282 h 4247421"/>
                <a:gd name="connsiteX1903" fmla="*/ 4899455 w 5662046"/>
                <a:gd name="connsiteY1903" fmla="*/ 2580051 h 4247421"/>
                <a:gd name="connsiteX1904" fmla="*/ 4929853 w 5662046"/>
                <a:gd name="connsiteY1904" fmla="*/ 2573416 h 4247421"/>
                <a:gd name="connsiteX1905" fmla="*/ 4979409 w 5662046"/>
                <a:gd name="connsiteY1905" fmla="*/ 2568629 h 4247421"/>
                <a:gd name="connsiteX1906" fmla="*/ 5037651 w 5662046"/>
                <a:gd name="connsiteY1906" fmla="*/ 2595063 h 4247421"/>
                <a:gd name="connsiteX1907" fmla="*/ 4960890 w 5662046"/>
                <a:gd name="connsiteY1907" fmla="*/ 2609639 h 4247421"/>
                <a:gd name="connsiteX1908" fmla="*/ 4909290 w 5662046"/>
                <a:gd name="connsiteY1908" fmla="*/ 2622148 h 4247421"/>
                <a:gd name="connsiteX1909" fmla="*/ 4911589 w 5662046"/>
                <a:gd name="connsiteY1909" fmla="*/ 2630850 h 4247421"/>
                <a:gd name="connsiteX1910" fmla="*/ 4988733 w 5662046"/>
                <a:gd name="connsiteY1910" fmla="*/ 2615730 h 4247421"/>
                <a:gd name="connsiteX1911" fmla="*/ 5007636 w 5662046"/>
                <a:gd name="connsiteY1911" fmla="*/ 2613228 h 4247421"/>
                <a:gd name="connsiteX1912" fmla="*/ 5007892 w 5662046"/>
                <a:gd name="connsiteY1912" fmla="*/ 2613337 h 4247421"/>
                <a:gd name="connsiteX1913" fmla="*/ 5090017 w 5662046"/>
                <a:gd name="connsiteY1913" fmla="*/ 2644774 h 4247421"/>
                <a:gd name="connsiteX1914" fmla="*/ 5097425 w 5662046"/>
                <a:gd name="connsiteY1914" fmla="*/ 2653041 h 4247421"/>
                <a:gd name="connsiteX1915" fmla="*/ 5081843 w 5662046"/>
                <a:gd name="connsiteY1915" fmla="*/ 2652171 h 4247421"/>
                <a:gd name="connsiteX1916" fmla="*/ 5048380 w 5662046"/>
                <a:gd name="connsiteY1916" fmla="*/ 2663157 h 4247421"/>
                <a:gd name="connsiteX1917" fmla="*/ 4990649 w 5662046"/>
                <a:gd name="connsiteY1917" fmla="*/ 2674905 h 4247421"/>
                <a:gd name="connsiteX1918" fmla="*/ 4992309 w 5662046"/>
                <a:gd name="connsiteY1918" fmla="*/ 2682193 h 4247421"/>
                <a:gd name="connsiteX1919" fmla="*/ 5038290 w 5662046"/>
                <a:gd name="connsiteY1919" fmla="*/ 2680562 h 4247421"/>
                <a:gd name="connsiteX1920" fmla="*/ 5105089 w 5662046"/>
                <a:gd name="connsiteY1920" fmla="*/ 2671751 h 4247421"/>
                <a:gd name="connsiteX1921" fmla="*/ 5102534 w 5662046"/>
                <a:gd name="connsiteY1921" fmla="*/ 2677298 h 4247421"/>
                <a:gd name="connsiteX1922" fmla="*/ 5071370 w 5662046"/>
                <a:gd name="connsiteY1922" fmla="*/ 2691548 h 4247421"/>
                <a:gd name="connsiteX1923" fmla="*/ 5003293 w 5662046"/>
                <a:gd name="connsiteY1923" fmla="*/ 2705689 h 4247421"/>
                <a:gd name="connsiteX1924" fmla="*/ 4678239 w 5662046"/>
                <a:gd name="connsiteY1924" fmla="*/ 2686762 h 4247421"/>
                <a:gd name="connsiteX1925" fmla="*/ 4590366 w 5662046"/>
                <a:gd name="connsiteY1925" fmla="*/ 2662070 h 4247421"/>
                <a:gd name="connsiteX1926" fmla="*/ 4506835 w 5662046"/>
                <a:gd name="connsiteY1926" fmla="*/ 2639661 h 4247421"/>
                <a:gd name="connsiteX1927" fmla="*/ 4357655 w 5662046"/>
                <a:gd name="connsiteY1927" fmla="*/ 2594192 h 4247421"/>
                <a:gd name="connsiteX1928" fmla="*/ 4280893 w 5662046"/>
                <a:gd name="connsiteY1928" fmla="*/ 2588971 h 4247421"/>
                <a:gd name="connsiteX1929" fmla="*/ 4366468 w 5662046"/>
                <a:gd name="connsiteY1929" fmla="*/ 2575374 h 4247421"/>
                <a:gd name="connsiteX1930" fmla="*/ 4364935 w 5662046"/>
                <a:gd name="connsiteY1930" fmla="*/ 2567651 h 4247421"/>
                <a:gd name="connsiteX1931" fmla="*/ 4836232 w 5662046"/>
                <a:gd name="connsiteY1931" fmla="*/ 2157015 h 4247421"/>
                <a:gd name="connsiteX1932" fmla="*/ 4969958 w 5662046"/>
                <a:gd name="connsiteY1932" fmla="*/ 2064336 h 4247421"/>
                <a:gd name="connsiteX1933" fmla="*/ 5113518 w 5662046"/>
                <a:gd name="connsiteY1933" fmla="*/ 1951643 h 4247421"/>
                <a:gd name="connsiteX1934" fmla="*/ 5139957 w 5662046"/>
                <a:gd name="connsiteY1934" fmla="*/ 1977314 h 4247421"/>
                <a:gd name="connsiteX1935" fmla="*/ 5092572 w 5662046"/>
                <a:gd name="connsiteY1935" fmla="*/ 2018541 h 4247421"/>
                <a:gd name="connsiteX1936" fmla="*/ 5099086 w 5662046"/>
                <a:gd name="connsiteY1936" fmla="*/ 2029201 h 4247421"/>
                <a:gd name="connsiteX1937" fmla="*/ 5163969 w 5662046"/>
                <a:gd name="connsiteY1937" fmla="*/ 1975900 h 4247421"/>
                <a:gd name="connsiteX1938" fmla="*/ 5185682 w 5662046"/>
                <a:gd name="connsiteY1938" fmla="*/ 1962085 h 4247421"/>
                <a:gd name="connsiteX1939" fmla="*/ 5227191 w 5662046"/>
                <a:gd name="connsiteY1939" fmla="*/ 1941744 h 4247421"/>
                <a:gd name="connsiteX1940" fmla="*/ 5225531 w 5662046"/>
                <a:gd name="connsiteY1940" fmla="*/ 1958822 h 4247421"/>
                <a:gd name="connsiteX1941" fmla="*/ 5194494 w 5662046"/>
                <a:gd name="connsiteY1941" fmla="*/ 1984711 h 4247421"/>
                <a:gd name="connsiteX1942" fmla="*/ 5149664 w 5662046"/>
                <a:gd name="connsiteY1942" fmla="*/ 2018106 h 4247421"/>
                <a:gd name="connsiteX1943" fmla="*/ 5156816 w 5662046"/>
                <a:gd name="connsiteY1943" fmla="*/ 2021804 h 4247421"/>
                <a:gd name="connsiteX1944" fmla="*/ 5223105 w 5662046"/>
                <a:gd name="connsiteY1944" fmla="*/ 1980142 h 4247421"/>
                <a:gd name="connsiteX1945" fmla="*/ 5238814 w 5662046"/>
                <a:gd name="connsiteY1945" fmla="*/ 1965349 h 4247421"/>
                <a:gd name="connsiteX1946" fmla="*/ 5241752 w 5662046"/>
                <a:gd name="connsiteY1946" fmla="*/ 1964696 h 4247421"/>
                <a:gd name="connsiteX1947" fmla="*/ 5264487 w 5662046"/>
                <a:gd name="connsiteY1947" fmla="*/ 1956320 h 4247421"/>
                <a:gd name="connsiteX1948" fmla="*/ 5301526 w 5662046"/>
                <a:gd name="connsiteY1948" fmla="*/ 1934565 h 4247421"/>
                <a:gd name="connsiteX1949" fmla="*/ 5357852 w 5662046"/>
                <a:gd name="connsiteY1949" fmla="*/ 1929887 h 4247421"/>
                <a:gd name="connsiteX1950" fmla="*/ 5371518 w 5662046"/>
                <a:gd name="connsiteY1950" fmla="*/ 1948814 h 4247421"/>
                <a:gd name="connsiteX1951" fmla="*/ 5345463 w 5662046"/>
                <a:gd name="connsiteY1951" fmla="*/ 1971440 h 4247421"/>
                <a:gd name="connsiteX1952" fmla="*/ 5292330 w 5662046"/>
                <a:gd name="connsiteY1952" fmla="*/ 2007554 h 4247421"/>
                <a:gd name="connsiteX1953" fmla="*/ 5298078 w 5662046"/>
                <a:gd name="connsiteY1953" fmla="*/ 2012558 h 4247421"/>
                <a:gd name="connsiteX1954" fmla="*/ 5350061 w 5662046"/>
                <a:gd name="connsiteY1954" fmla="*/ 1983080 h 4247421"/>
                <a:gd name="connsiteX1955" fmla="*/ 5361811 w 5662046"/>
                <a:gd name="connsiteY1955" fmla="*/ 1973942 h 4247421"/>
                <a:gd name="connsiteX1956" fmla="*/ 5421969 w 5662046"/>
                <a:gd name="connsiteY1956" fmla="*/ 1970244 h 4247421"/>
                <a:gd name="connsiteX1957" fmla="*/ 5427972 w 5662046"/>
                <a:gd name="connsiteY1957" fmla="*/ 1978837 h 4247421"/>
                <a:gd name="connsiteX1958" fmla="*/ 5494132 w 5662046"/>
                <a:gd name="connsiteY1958" fmla="*/ 1990476 h 4247421"/>
                <a:gd name="connsiteX1959" fmla="*/ 5504861 w 5662046"/>
                <a:gd name="connsiteY1959" fmla="*/ 1995371 h 4247421"/>
                <a:gd name="connsiteX1960" fmla="*/ 5466161 w 5662046"/>
                <a:gd name="connsiteY1960" fmla="*/ 2015386 h 4247421"/>
                <a:gd name="connsiteX1961" fmla="*/ 5465139 w 5662046"/>
                <a:gd name="connsiteY1961" fmla="*/ 2019955 h 4247421"/>
                <a:gd name="connsiteX1962" fmla="*/ 5465905 w 5662046"/>
                <a:gd name="connsiteY1962" fmla="*/ 2021152 h 4247421"/>
                <a:gd name="connsiteX1963" fmla="*/ 5473314 w 5662046"/>
                <a:gd name="connsiteY1963" fmla="*/ 2020390 h 4247421"/>
                <a:gd name="connsiteX1964" fmla="*/ 5489917 w 5662046"/>
                <a:gd name="connsiteY1964" fmla="*/ 2013320 h 4247421"/>
                <a:gd name="connsiteX1965" fmla="*/ 5504222 w 5662046"/>
                <a:gd name="connsiteY1965" fmla="*/ 2006793 h 4247421"/>
                <a:gd name="connsiteX1966" fmla="*/ 5521848 w 5662046"/>
                <a:gd name="connsiteY1966" fmla="*/ 2001354 h 4247421"/>
                <a:gd name="connsiteX1967" fmla="*/ 5524786 w 5662046"/>
                <a:gd name="connsiteY1967" fmla="*/ 2034640 h 4247421"/>
                <a:gd name="connsiteX1968" fmla="*/ 5400384 w 5662046"/>
                <a:gd name="connsiteY1968" fmla="*/ 2093597 h 4247421"/>
                <a:gd name="connsiteX1969" fmla="*/ 5272916 w 5662046"/>
                <a:gd name="connsiteY1969" fmla="*/ 2144179 h 4247421"/>
                <a:gd name="connsiteX1970" fmla="*/ 4980431 w 5662046"/>
                <a:gd name="connsiteY1970" fmla="*/ 2197263 h 4247421"/>
                <a:gd name="connsiteX1971" fmla="*/ 4779906 w 5662046"/>
                <a:gd name="connsiteY1971" fmla="*/ 2227285 h 4247421"/>
                <a:gd name="connsiteX1972" fmla="*/ 5018492 w 5662046"/>
                <a:gd name="connsiteY1972" fmla="*/ 2171156 h 4247421"/>
                <a:gd name="connsiteX1973" fmla="*/ 5016194 w 5662046"/>
                <a:gd name="connsiteY1973" fmla="*/ 2163324 h 4247421"/>
                <a:gd name="connsiteX1974" fmla="*/ 4831506 w 5662046"/>
                <a:gd name="connsiteY1974" fmla="*/ 2198024 h 4247421"/>
                <a:gd name="connsiteX1975" fmla="*/ 4855007 w 5662046"/>
                <a:gd name="connsiteY1975" fmla="*/ 2187908 h 4247421"/>
                <a:gd name="connsiteX1976" fmla="*/ 4897412 w 5662046"/>
                <a:gd name="connsiteY1976" fmla="*/ 2171591 h 4247421"/>
                <a:gd name="connsiteX1977" fmla="*/ 4940071 w 5662046"/>
                <a:gd name="connsiteY1977" fmla="*/ 2155927 h 4247421"/>
                <a:gd name="connsiteX1978" fmla="*/ 4944924 w 5662046"/>
                <a:gd name="connsiteY1978" fmla="*/ 2153208 h 4247421"/>
                <a:gd name="connsiteX1979" fmla="*/ 4945435 w 5662046"/>
                <a:gd name="connsiteY1979" fmla="*/ 2151576 h 4247421"/>
                <a:gd name="connsiteX1980" fmla="*/ 4937899 w 5662046"/>
                <a:gd name="connsiteY1980" fmla="*/ 2146463 h 4247421"/>
                <a:gd name="connsiteX1981" fmla="*/ 4764069 w 5662046"/>
                <a:gd name="connsiteY1981" fmla="*/ 2216734 h 4247421"/>
                <a:gd name="connsiteX1982" fmla="*/ 4755511 w 5662046"/>
                <a:gd name="connsiteY1982" fmla="*/ 2219671 h 4247421"/>
                <a:gd name="connsiteX1983" fmla="*/ 4899583 w 5662046"/>
                <a:gd name="connsiteY1983" fmla="*/ 2144614 h 4247421"/>
                <a:gd name="connsiteX1984" fmla="*/ 4897156 w 5662046"/>
                <a:gd name="connsiteY1984" fmla="*/ 2139067 h 4247421"/>
                <a:gd name="connsiteX1985" fmla="*/ 4807622 w 5662046"/>
                <a:gd name="connsiteY1985" fmla="*/ 2178879 h 4247421"/>
                <a:gd name="connsiteX1986" fmla="*/ 4800981 w 5662046"/>
                <a:gd name="connsiteY1986" fmla="*/ 2182143 h 4247421"/>
                <a:gd name="connsiteX1987" fmla="*/ 4836232 w 5662046"/>
                <a:gd name="connsiteY1987" fmla="*/ 2157015 h 424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</a:cxnLst>
              <a:rect l="l" t="t" r="r" b="b"/>
              <a:pathLst>
                <a:path w="5662046" h="4247421">
                  <a:moveTo>
                    <a:pt x="5015683" y="1950773"/>
                  </a:moveTo>
                  <a:cubicBezTo>
                    <a:pt x="5022452" y="1947727"/>
                    <a:pt x="5028200" y="1941635"/>
                    <a:pt x="5033181" y="1936305"/>
                  </a:cubicBezTo>
                  <a:cubicBezTo>
                    <a:pt x="5061408" y="1906500"/>
                    <a:pt x="5103045" y="1886267"/>
                    <a:pt x="5139446" y="1864621"/>
                  </a:cubicBezTo>
                  <a:cubicBezTo>
                    <a:pt x="5181339" y="1839711"/>
                    <a:pt x="5223488" y="1815127"/>
                    <a:pt x="5268957" y="1795112"/>
                  </a:cubicBezTo>
                  <a:cubicBezTo>
                    <a:pt x="5334223" y="1766394"/>
                    <a:pt x="5402300" y="1743225"/>
                    <a:pt x="5463606" y="1708416"/>
                  </a:cubicBezTo>
                  <a:cubicBezTo>
                    <a:pt x="5494899" y="1690685"/>
                    <a:pt x="5528490" y="1674804"/>
                    <a:pt x="5557100" y="1654027"/>
                  </a:cubicBezTo>
                  <a:cubicBezTo>
                    <a:pt x="5583666" y="1634665"/>
                    <a:pt x="5620322" y="1618131"/>
                    <a:pt x="5643568" y="1596701"/>
                  </a:cubicBezTo>
                  <a:cubicBezTo>
                    <a:pt x="5654041" y="1587020"/>
                    <a:pt x="5666558" y="1571247"/>
                    <a:pt x="5660427" y="1556997"/>
                  </a:cubicBezTo>
                  <a:cubicBezTo>
                    <a:pt x="5656085" y="1546881"/>
                    <a:pt x="5644207" y="1544379"/>
                    <a:pt x="5640758" y="1534154"/>
                  </a:cubicBezTo>
                  <a:cubicBezTo>
                    <a:pt x="5639736" y="1531108"/>
                    <a:pt x="5636288" y="1529042"/>
                    <a:pt x="5632456" y="1529803"/>
                  </a:cubicBezTo>
                  <a:cubicBezTo>
                    <a:pt x="5623388" y="1531543"/>
                    <a:pt x="5612020" y="1533937"/>
                    <a:pt x="5600653" y="1537418"/>
                  </a:cubicBezTo>
                  <a:cubicBezTo>
                    <a:pt x="5602569" y="1535568"/>
                    <a:pt x="5604102" y="1533393"/>
                    <a:pt x="5605123" y="1530564"/>
                  </a:cubicBezTo>
                  <a:cubicBezTo>
                    <a:pt x="5609721" y="1517838"/>
                    <a:pt x="5598354" y="1513922"/>
                    <a:pt x="5595927" y="1502717"/>
                  </a:cubicBezTo>
                  <a:cubicBezTo>
                    <a:pt x="5595289" y="1499889"/>
                    <a:pt x="5592990" y="1498584"/>
                    <a:pt x="5589797" y="1498475"/>
                  </a:cubicBezTo>
                  <a:cubicBezTo>
                    <a:pt x="5559910" y="1498040"/>
                    <a:pt x="5550714" y="1481288"/>
                    <a:pt x="5524786" y="1498366"/>
                  </a:cubicBezTo>
                  <a:cubicBezTo>
                    <a:pt x="5522103" y="1500107"/>
                    <a:pt x="5519932" y="1502282"/>
                    <a:pt x="5517378" y="1504240"/>
                  </a:cubicBezTo>
                  <a:cubicBezTo>
                    <a:pt x="5527723" y="1481397"/>
                    <a:pt x="5521082" y="1449851"/>
                    <a:pt x="5500263" y="1436145"/>
                  </a:cubicBezTo>
                  <a:cubicBezTo>
                    <a:pt x="5497581" y="1434296"/>
                    <a:pt x="5494132" y="1434731"/>
                    <a:pt x="5491450" y="1436145"/>
                  </a:cubicBezTo>
                  <a:cubicBezTo>
                    <a:pt x="5473441" y="1445718"/>
                    <a:pt x="5463223" y="1438539"/>
                    <a:pt x="5443682" y="1441584"/>
                  </a:cubicBezTo>
                  <a:cubicBezTo>
                    <a:pt x="5432059" y="1443325"/>
                    <a:pt x="5420947" y="1454420"/>
                    <a:pt x="5410474" y="1455617"/>
                  </a:cubicBezTo>
                  <a:cubicBezTo>
                    <a:pt x="5393870" y="1457575"/>
                    <a:pt x="5389527" y="1446588"/>
                    <a:pt x="5377905" y="1445174"/>
                  </a:cubicBezTo>
                  <a:cubicBezTo>
                    <a:pt x="5330264" y="1439409"/>
                    <a:pt x="5302165" y="1462470"/>
                    <a:pt x="5276620" y="1493036"/>
                  </a:cubicBezTo>
                  <a:cubicBezTo>
                    <a:pt x="5231279" y="1547099"/>
                    <a:pt x="5196027" y="1606274"/>
                    <a:pt x="5162053" y="1665775"/>
                  </a:cubicBezTo>
                  <a:cubicBezTo>
                    <a:pt x="5152985" y="1681765"/>
                    <a:pt x="5143661" y="1697538"/>
                    <a:pt x="5134465" y="1713311"/>
                  </a:cubicBezTo>
                  <a:cubicBezTo>
                    <a:pt x="5144299" y="1678720"/>
                    <a:pt x="5153368" y="1644128"/>
                    <a:pt x="5159371" y="1608449"/>
                  </a:cubicBezTo>
                  <a:cubicBezTo>
                    <a:pt x="5163203" y="1585280"/>
                    <a:pt x="5164735" y="1566679"/>
                    <a:pt x="5152857" y="1545250"/>
                  </a:cubicBezTo>
                  <a:cubicBezTo>
                    <a:pt x="5140723" y="1523276"/>
                    <a:pt x="5136892" y="1529694"/>
                    <a:pt x="5124886" y="1518490"/>
                  </a:cubicBezTo>
                  <a:cubicBezTo>
                    <a:pt x="5121820" y="1515662"/>
                    <a:pt x="5111219" y="1502282"/>
                    <a:pt x="5102279" y="1496952"/>
                  </a:cubicBezTo>
                  <a:cubicBezTo>
                    <a:pt x="5083503" y="1485966"/>
                    <a:pt x="5069326" y="1499454"/>
                    <a:pt x="5053744" y="1494233"/>
                  </a:cubicBezTo>
                  <a:cubicBezTo>
                    <a:pt x="5052850" y="1493906"/>
                    <a:pt x="5051828" y="1494015"/>
                    <a:pt x="5050934" y="1494124"/>
                  </a:cubicBezTo>
                  <a:cubicBezTo>
                    <a:pt x="5041483" y="1491404"/>
                    <a:pt x="5031265" y="1493471"/>
                    <a:pt x="5021430" y="1492819"/>
                  </a:cubicBezTo>
                  <a:cubicBezTo>
                    <a:pt x="5014150" y="1492384"/>
                    <a:pt x="5010063" y="1494342"/>
                    <a:pt x="5005337" y="1498149"/>
                  </a:cubicBezTo>
                  <a:cubicBezTo>
                    <a:pt x="4997929" y="1494233"/>
                    <a:pt x="4989627" y="1491622"/>
                    <a:pt x="4979281" y="1491622"/>
                  </a:cubicBezTo>
                  <a:cubicBezTo>
                    <a:pt x="4969958" y="1491622"/>
                    <a:pt x="4960890" y="1495212"/>
                    <a:pt x="4952843" y="1499019"/>
                  </a:cubicBezTo>
                  <a:cubicBezTo>
                    <a:pt x="4939815" y="1505111"/>
                    <a:pt x="4954504" y="1507939"/>
                    <a:pt x="4932152" y="1508700"/>
                  </a:cubicBezTo>
                  <a:cubicBezTo>
                    <a:pt x="4929981" y="1508809"/>
                    <a:pt x="4927937" y="1506525"/>
                    <a:pt x="4925638" y="1507068"/>
                  </a:cubicBezTo>
                  <a:cubicBezTo>
                    <a:pt x="4916570" y="1508809"/>
                    <a:pt x="4911461" y="1511855"/>
                    <a:pt x="4911205" y="1518273"/>
                  </a:cubicBezTo>
                  <a:cubicBezTo>
                    <a:pt x="4908779" y="1517511"/>
                    <a:pt x="4906352" y="1516641"/>
                    <a:pt x="4903925" y="1515988"/>
                  </a:cubicBezTo>
                  <a:cubicBezTo>
                    <a:pt x="4879275" y="1508374"/>
                    <a:pt x="4855646" y="1516532"/>
                    <a:pt x="4832017" y="1525996"/>
                  </a:cubicBezTo>
                  <a:cubicBezTo>
                    <a:pt x="4824482" y="1529042"/>
                    <a:pt x="4820011" y="1532196"/>
                    <a:pt x="4818479" y="1536330"/>
                  </a:cubicBezTo>
                  <a:cubicBezTo>
                    <a:pt x="4811709" y="1535786"/>
                    <a:pt x="4805196" y="1535568"/>
                    <a:pt x="4798937" y="1536330"/>
                  </a:cubicBezTo>
                  <a:cubicBezTo>
                    <a:pt x="4759854" y="1541007"/>
                    <a:pt x="4765857" y="1563415"/>
                    <a:pt x="4745166" y="1583539"/>
                  </a:cubicBezTo>
                  <a:cubicBezTo>
                    <a:pt x="4741462" y="1587238"/>
                    <a:pt x="4744783" y="1593547"/>
                    <a:pt x="4749764" y="1594743"/>
                  </a:cubicBezTo>
                  <a:cubicBezTo>
                    <a:pt x="4785782" y="1603663"/>
                    <a:pt x="4826142" y="1589522"/>
                    <a:pt x="4863948" y="1596919"/>
                  </a:cubicBezTo>
                  <a:cubicBezTo>
                    <a:pt x="4920401" y="1608123"/>
                    <a:pt x="4960379" y="1654245"/>
                    <a:pt x="4978132" y="1699496"/>
                  </a:cubicBezTo>
                  <a:cubicBezTo>
                    <a:pt x="4983241" y="1712332"/>
                    <a:pt x="4987839" y="1722448"/>
                    <a:pt x="4995119" y="1734414"/>
                  </a:cubicBezTo>
                  <a:cubicBezTo>
                    <a:pt x="5017215" y="1770963"/>
                    <a:pt x="5025773" y="1798919"/>
                    <a:pt x="5025134" y="1840472"/>
                  </a:cubicBezTo>
                  <a:cubicBezTo>
                    <a:pt x="5024879" y="1862663"/>
                    <a:pt x="5025645" y="1886703"/>
                    <a:pt x="5019898" y="1908458"/>
                  </a:cubicBezTo>
                  <a:cubicBezTo>
                    <a:pt x="5019514" y="1909763"/>
                    <a:pt x="5017215" y="1914550"/>
                    <a:pt x="5014405" y="1920641"/>
                  </a:cubicBezTo>
                  <a:cubicBezTo>
                    <a:pt x="4945818" y="1987104"/>
                    <a:pt x="4874549" y="2051936"/>
                    <a:pt x="4800214" y="2114048"/>
                  </a:cubicBezTo>
                  <a:cubicBezTo>
                    <a:pt x="4810049" y="2102844"/>
                    <a:pt x="4819756" y="2091640"/>
                    <a:pt x="4830484" y="2081306"/>
                  </a:cubicBezTo>
                  <a:cubicBezTo>
                    <a:pt x="4853219" y="2059441"/>
                    <a:pt x="4873655" y="2042254"/>
                    <a:pt x="4885916" y="2014081"/>
                  </a:cubicBezTo>
                  <a:cubicBezTo>
                    <a:pt x="4892430" y="1999179"/>
                    <a:pt x="4895751" y="1983297"/>
                    <a:pt x="4900860" y="1968068"/>
                  </a:cubicBezTo>
                  <a:cubicBezTo>
                    <a:pt x="4906608" y="1950881"/>
                    <a:pt x="4928065" y="1926406"/>
                    <a:pt x="4927937" y="1908567"/>
                  </a:cubicBezTo>
                  <a:cubicBezTo>
                    <a:pt x="4927682" y="1889204"/>
                    <a:pt x="4906735" y="1886920"/>
                    <a:pt x="4908651" y="1867231"/>
                  </a:cubicBezTo>
                  <a:cubicBezTo>
                    <a:pt x="4911589" y="1836447"/>
                    <a:pt x="4926021" y="1828289"/>
                    <a:pt x="4904053" y="1799898"/>
                  </a:cubicBezTo>
                  <a:cubicBezTo>
                    <a:pt x="4896645" y="1790326"/>
                    <a:pt x="4884895" y="1776184"/>
                    <a:pt x="4870845" y="1772486"/>
                  </a:cubicBezTo>
                  <a:cubicBezTo>
                    <a:pt x="4859605" y="1769440"/>
                    <a:pt x="4846450" y="1778469"/>
                    <a:pt x="4837254" y="1773030"/>
                  </a:cubicBezTo>
                  <a:cubicBezTo>
                    <a:pt x="4814392" y="1759541"/>
                    <a:pt x="4825887" y="1714616"/>
                    <a:pt x="4802258" y="1697321"/>
                  </a:cubicBezTo>
                  <a:cubicBezTo>
                    <a:pt x="4791912" y="1689706"/>
                    <a:pt x="4768411" y="1687313"/>
                    <a:pt x="4755767" y="1686769"/>
                  </a:cubicBezTo>
                  <a:cubicBezTo>
                    <a:pt x="4753340" y="1686660"/>
                    <a:pt x="4750402" y="1687204"/>
                    <a:pt x="4748997" y="1689162"/>
                  </a:cubicBezTo>
                  <a:cubicBezTo>
                    <a:pt x="4747976" y="1690685"/>
                    <a:pt x="4747082" y="1691990"/>
                    <a:pt x="4746315" y="1693296"/>
                  </a:cubicBezTo>
                  <a:cubicBezTo>
                    <a:pt x="4745166" y="1691011"/>
                    <a:pt x="4744016" y="1688836"/>
                    <a:pt x="4742739" y="1686443"/>
                  </a:cubicBezTo>
                  <a:cubicBezTo>
                    <a:pt x="4727923" y="1656529"/>
                    <a:pt x="4714385" y="1638581"/>
                    <a:pt x="4682582" y="1623134"/>
                  </a:cubicBezTo>
                  <a:cubicBezTo>
                    <a:pt x="4677600" y="1620741"/>
                    <a:pt x="4669809" y="1623134"/>
                    <a:pt x="4671087" y="1628899"/>
                  </a:cubicBezTo>
                  <a:cubicBezTo>
                    <a:pt x="4673513" y="1639777"/>
                    <a:pt x="4670193" y="1644890"/>
                    <a:pt x="4666999" y="1650220"/>
                  </a:cubicBezTo>
                  <a:cubicBezTo>
                    <a:pt x="4663295" y="1643693"/>
                    <a:pt x="4659847" y="1637167"/>
                    <a:pt x="4655377" y="1630966"/>
                  </a:cubicBezTo>
                  <a:cubicBezTo>
                    <a:pt x="4638390" y="1607470"/>
                    <a:pt x="4613995" y="1580602"/>
                    <a:pt x="4578488" y="1583213"/>
                  </a:cubicBezTo>
                  <a:cubicBezTo>
                    <a:pt x="4574017" y="1583539"/>
                    <a:pt x="4570058" y="1586694"/>
                    <a:pt x="4570313" y="1590718"/>
                  </a:cubicBezTo>
                  <a:cubicBezTo>
                    <a:pt x="4570696" y="1597463"/>
                    <a:pt x="4570185" y="1604207"/>
                    <a:pt x="4569675" y="1610842"/>
                  </a:cubicBezTo>
                  <a:cubicBezTo>
                    <a:pt x="4558690" y="1598986"/>
                    <a:pt x="4546301" y="1587673"/>
                    <a:pt x="4533785" y="1577230"/>
                  </a:cubicBezTo>
                  <a:cubicBezTo>
                    <a:pt x="4498788" y="1548078"/>
                    <a:pt x="4452936" y="1544706"/>
                    <a:pt x="4406317" y="1534263"/>
                  </a:cubicBezTo>
                  <a:cubicBezTo>
                    <a:pt x="4400953" y="1533066"/>
                    <a:pt x="4394311" y="1536874"/>
                    <a:pt x="4396100" y="1542095"/>
                  </a:cubicBezTo>
                  <a:cubicBezTo>
                    <a:pt x="4405168" y="1567005"/>
                    <a:pt x="4402996" y="1594417"/>
                    <a:pt x="4417174" y="1618131"/>
                  </a:cubicBezTo>
                  <a:cubicBezTo>
                    <a:pt x="4429818" y="1639560"/>
                    <a:pt x="4452042" y="1660554"/>
                    <a:pt x="4467880" y="1680569"/>
                  </a:cubicBezTo>
                  <a:cubicBezTo>
                    <a:pt x="4503897" y="1726038"/>
                    <a:pt x="4555880" y="1758780"/>
                    <a:pt x="4596880" y="1799898"/>
                  </a:cubicBezTo>
                  <a:cubicBezTo>
                    <a:pt x="4625617" y="1828724"/>
                    <a:pt x="4637751" y="1865600"/>
                    <a:pt x="4659719" y="1897689"/>
                  </a:cubicBezTo>
                  <a:cubicBezTo>
                    <a:pt x="4685008" y="1934891"/>
                    <a:pt x="4733288" y="1954253"/>
                    <a:pt x="4752829" y="1995589"/>
                  </a:cubicBezTo>
                  <a:cubicBezTo>
                    <a:pt x="4772371" y="2037033"/>
                    <a:pt x="4754362" y="2082720"/>
                    <a:pt x="4739546" y="2123294"/>
                  </a:cubicBezTo>
                  <a:cubicBezTo>
                    <a:pt x="4734948" y="2135912"/>
                    <a:pt x="4725113" y="2150488"/>
                    <a:pt x="4725879" y="2163977"/>
                  </a:cubicBezTo>
                  <a:cubicBezTo>
                    <a:pt x="4723453" y="2167022"/>
                    <a:pt x="4725369" y="2170721"/>
                    <a:pt x="4728689" y="2172570"/>
                  </a:cubicBezTo>
                  <a:cubicBezTo>
                    <a:pt x="4683859" y="2207923"/>
                    <a:pt x="4638006" y="2242188"/>
                    <a:pt x="4590877" y="2275039"/>
                  </a:cubicBezTo>
                  <a:cubicBezTo>
                    <a:pt x="4469284" y="2359668"/>
                    <a:pt x="4334537" y="2428306"/>
                    <a:pt x="4197235" y="2492703"/>
                  </a:cubicBezTo>
                  <a:cubicBezTo>
                    <a:pt x="4219970" y="2473558"/>
                    <a:pt x="4241172" y="2452673"/>
                    <a:pt x="4265056" y="2431461"/>
                  </a:cubicBezTo>
                  <a:cubicBezTo>
                    <a:pt x="4312058" y="2389690"/>
                    <a:pt x="4352290" y="2346614"/>
                    <a:pt x="4397121" y="2303321"/>
                  </a:cubicBezTo>
                  <a:cubicBezTo>
                    <a:pt x="4437609" y="2264161"/>
                    <a:pt x="4473372" y="2224022"/>
                    <a:pt x="4486144" y="2171917"/>
                  </a:cubicBezTo>
                  <a:cubicBezTo>
                    <a:pt x="4492913" y="2144288"/>
                    <a:pt x="4493935" y="2100451"/>
                    <a:pt x="4458939" y="2088594"/>
                  </a:cubicBezTo>
                  <a:cubicBezTo>
                    <a:pt x="4460855" y="2081958"/>
                    <a:pt x="4461494" y="2075432"/>
                    <a:pt x="4457789" y="2068687"/>
                  </a:cubicBezTo>
                  <a:cubicBezTo>
                    <a:pt x="4453702" y="2061291"/>
                    <a:pt x="4446678" y="2059006"/>
                    <a:pt x="4438376" y="2058245"/>
                  </a:cubicBezTo>
                  <a:cubicBezTo>
                    <a:pt x="4444251" y="2043777"/>
                    <a:pt x="4446294" y="2028113"/>
                    <a:pt x="4428797" y="2018976"/>
                  </a:cubicBezTo>
                  <a:cubicBezTo>
                    <a:pt x="4416791" y="2012667"/>
                    <a:pt x="4410532" y="2017997"/>
                    <a:pt x="4402741" y="2005814"/>
                  </a:cubicBezTo>
                  <a:cubicBezTo>
                    <a:pt x="4399165" y="2000158"/>
                    <a:pt x="4400314" y="1994066"/>
                    <a:pt x="4392906" y="1990476"/>
                  </a:cubicBezTo>
                  <a:cubicBezTo>
                    <a:pt x="4390480" y="1989280"/>
                    <a:pt x="4387797" y="1988845"/>
                    <a:pt x="4385243" y="1988845"/>
                  </a:cubicBezTo>
                  <a:cubicBezTo>
                    <a:pt x="4386137" y="1987322"/>
                    <a:pt x="4387159" y="1985690"/>
                    <a:pt x="4387797" y="1984058"/>
                  </a:cubicBezTo>
                  <a:cubicBezTo>
                    <a:pt x="4392012" y="1973942"/>
                    <a:pt x="4397376" y="1951425"/>
                    <a:pt x="4378091" y="1950990"/>
                  </a:cubicBezTo>
                  <a:cubicBezTo>
                    <a:pt x="4377580" y="1950990"/>
                    <a:pt x="4376941" y="1951099"/>
                    <a:pt x="4376430" y="1951208"/>
                  </a:cubicBezTo>
                  <a:cubicBezTo>
                    <a:pt x="4376813" y="1950664"/>
                    <a:pt x="4377069" y="1950120"/>
                    <a:pt x="4377452" y="1949576"/>
                  </a:cubicBezTo>
                  <a:cubicBezTo>
                    <a:pt x="4388947" y="1929670"/>
                    <a:pt x="4378729" y="1921946"/>
                    <a:pt x="4368256" y="1903345"/>
                  </a:cubicBezTo>
                  <a:cubicBezTo>
                    <a:pt x="4361359" y="1891271"/>
                    <a:pt x="4354973" y="1877130"/>
                    <a:pt x="4336070" y="1880611"/>
                  </a:cubicBezTo>
                  <a:cubicBezTo>
                    <a:pt x="4331727" y="1881372"/>
                    <a:pt x="4327768" y="1883439"/>
                    <a:pt x="4324064" y="1885941"/>
                  </a:cubicBezTo>
                  <a:cubicBezTo>
                    <a:pt x="4324192" y="1884309"/>
                    <a:pt x="4324447" y="1882678"/>
                    <a:pt x="4324319" y="1881046"/>
                  </a:cubicBezTo>
                  <a:cubicBezTo>
                    <a:pt x="4323553" y="1873758"/>
                    <a:pt x="4320743" y="1857876"/>
                    <a:pt x="4312441" y="1854287"/>
                  </a:cubicBezTo>
                  <a:cubicBezTo>
                    <a:pt x="4304139" y="1850697"/>
                    <a:pt x="4287918" y="1858855"/>
                    <a:pt x="4276168" y="1866144"/>
                  </a:cubicBezTo>
                  <a:cubicBezTo>
                    <a:pt x="4284981" y="1844714"/>
                    <a:pt x="4286896" y="1821980"/>
                    <a:pt x="4270292" y="1793806"/>
                  </a:cubicBezTo>
                  <a:cubicBezTo>
                    <a:pt x="4253561" y="1765415"/>
                    <a:pt x="4237851" y="1769767"/>
                    <a:pt x="4222524" y="1782711"/>
                  </a:cubicBezTo>
                  <a:cubicBezTo>
                    <a:pt x="4223035" y="1777272"/>
                    <a:pt x="4222524" y="1771724"/>
                    <a:pt x="4220225" y="1766177"/>
                  </a:cubicBezTo>
                  <a:cubicBezTo>
                    <a:pt x="4218692" y="1762478"/>
                    <a:pt x="4208985" y="1762261"/>
                    <a:pt x="4208092" y="1759324"/>
                  </a:cubicBezTo>
                  <a:cubicBezTo>
                    <a:pt x="4201067" y="1734087"/>
                    <a:pt x="4209752" y="1754429"/>
                    <a:pt x="4208985" y="1746162"/>
                  </a:cubicBezTo>
                  <a:cubicBezTo>
                    <a:pt x="4207836" y="1735393"/>
                    <a:pt x="4216138" y="1725603"/>
                    <a:pt x="4213456" y="1713528"/>
                  </a:cubicBezTo>
                  <a:cubicBezTo>
                    <a:pt x="4206686" y="1682418"/>
                    <a:pt x="4184718" y="1676979"/>
                    <a:pt x="4153043" y="1672737"/>
                  </a:cubicBezTo>
                  <a:cubicBezTo>
                    <a:pt x="4138227" y="1670779"/>
                    <a:pt x="4121751" y="1670888"/>
                    <a:pt x="4111916" y="1662838"/>
                  </a:cubicBezTo>
                  <a:cubicBezTo>
                    <a:pt x="4108723" y="1660227"/>
                    <a:pt x="4105274" y="1645869"/>
                    <a:pt x="4102081" y="1641191"/>
                  </a:cubicBezTo>
                  <a:cubicBezTo>
                    <a:pt x="4096717" y="1633251"/>
                    <a:pt x="4088926" y="1626289"/>
                    <a:pt x="4082029" y="1619327"/>
                  </a:cubicBezTo>
                  <a:cubicBezTo>
                    <a:pt x="4079858" y="1617151"/>
                    <a:pt x="4076537" y="1615085"/>
                    <a:pt x="4072833" y="1615629"/>
                  </a:cubicBezTo>
                  <a:cubicBezTo>
                    <a:pt x="4021871" y="1623569"/>
                    <a:pt x="4008077" y="1720490"/>
                    <a:pt x="4011526" y="1753667"/>
                  </a:cubicBezTo>
                  <a:cubicBezTo>
                    <a:pt x="4019061" y="1825461"/>
                    <a:pt x="4044862" y="1907044"/>
                    <a:pt x="4075898" y="1974051"/>
                  </a:cubicBezTo>
                  <a:cubicBezTo>
                    <a:pt x="4110894" y="2049869"/>
                    <a:pt x="4161855" y="2116659"/>
                    <a:pt x="4180375" y="2198133"/>
                  </a:cubicBezTo>
                  <a:cubicBezTo>
                    <a:pt x="4195575" y="2264922"/>
                    <a:pt x="4193276" y="2330950"/>
                    <a:pt x="4180631" y="2398393"/>
                  </a:cubicBezTo>
                  <a:cubicBezTo>
                    <a:pt x="4173861" y="2434507"/>
                    <a:pt x="4161472" y="2480628"/>
                    <a:pt x="4132735" y="2512609"/>
                  </a:cubicBezTo>
                  <a:cubicBezTo>
                    <a:pt x="4124305" y="2520223"/>
                    <a:pt x="4115748" y="2527403"/>
                    <a:pt x="4107063" y="2534256"/>
                  </a:cubicBezTo>
                  <a:cubicBezTo>
                    <a:pt x="4089820" y="2542088"/>
                    <a:pt x="4072577" y="2549920"/>
                    <a:pt x="4055335" y="2557752"/>
                  </a:cubicBezTo>
                  <a:cubicBezTo>
                    <a:pt x="3865922" y="2643686"/>
                    <a:pt x="3659139" y="2700577"/>
                    <a:pt x="3447374" y="2734080"/>
                  </a:cubicBezTo>
                  <a:cubicBezTo>
                    <a:pt x="3455804" y="2729729"/>
                    <a:pt x="3463850" y="2725378"/>
                    <a:pt x="3470620" y="2722006"/>
                  </a:cubicBezTo>
                  <a:cubicBezTo>
                    <a:pt x="3528989" y="2700577"/>
                    <a:pt x="3587742" y="2680888"/>
                    <a:pt x="3643556" y="2652932"/>
                  </a:cubicBezTo>
                  <a:cubicBezTo>
                    <a:pt x="3701670" y="2623889"/>
                    <a:pt x="3744841" y="2587666"/>
                    <a:pt x="3812661" y="2572110"/>
                  </a:cubicBezTo>
                  <a:cubicBezTo>
                    <a:pt x="3853277" y="2562756"/>
                    <a:pt x="3898364" y="2557425"/>
                    <a:pt x="3936936" y="2541870"/>
                  </a:cubicBezTo>
                  <a:cubicBezTo>
                    <a:pt x="3990963" y="2520115"/>
                    <a:pt x="4029790" y="2458220"/>
                    <a:pt x="4010249" y="2408944"/>
                  </a:cubicBezTo>
                  <a:cubicBezTo>
                    <a:pt x="3997732" y="2377181"/>
                    <a:pt x="3998881" y="2352706"/>
                    <a:pt x="3975380" y="2356296"/>
                  </a:cubicBezTo>
                  <a:cubicBezTo>
                    <a:pt x="3985470" y="2347376"/>
                    <a:pt x="3992751" y="2337586"/>
                    <a:pt x="3989813" y="2322683"/>
                  </a:cubicBezTo>
                  <a:cubicBezTo>
                    <a:pt x="3989430" y="2320617"/>
                    <a:pt x="3986620" y="2318659"/>
                    <a:pt x="3984066" y="2318767"/>
                  </a:cubicBezTo>
                  <a:cubicBezTo>
                    <a:pt x="3976274" y="2319094"/>
                    <a:pt x="3970016" y="2319855"/>
                    <a:pt x="3964013" y="2320834"/>
                  </a:cubicBezTo>
                  <a:cubicBezTo>
                    <a:pt x="3964268" y="2320617"/>
                    <a:pt x="3964652" y="2320508"/>
                    <a:pt x="3964907" y="2320290"/>
                  </a:cubicBezTo>
                  <a:cubicBezTo>
                    <a:pt x="3986748" y="2305932"/>
                    <a:pt x="4003990" y="2289071"/>
                    <a:pt x="3987131" y="2267533"/>
                  </a:cubicBezTo>
                  <a:cubicBezTo>
                    <a:pt x="3986364" y="2266554"/>
                    <a:pt x="3985215" y="2266445"/>
                    <a:pt x="3984193" y="2266119"/>
                  </a:cubicBezTo>
                  <a:cubicBezTo>
                    <a:pt x="3986109" y="2265140"/>
                    <a:pt x="3987770" y="2264052"/>
                    <a:pt x="3989813" y="2263291"/>
                  </a:cubicBezTo>
                  <a:cubicBezTo>
                    <a:pt x="3993134" y="2262094"/>
                    <a:pt x="3995560" y="2259375"/>
                    <a:pt x="3994411" y="2256111"/>
                  </a:cubicBezTo>
                  <a:cubicBezTo>
                    <a:pt x="3990580" y="2245560"/>
                    <a:pt x="3991473" y="2214123"/>
                    <a:pt x="3979595" y="2207053"/>
                  </a:cubicBezTo>
                  <a:cubicBezTo>
                    <a:pt x="3970782" y="2201831"/>
                    <a:pt x="3962736" y="2205530"/>
                    <a:pt x="3953284" y="2208358"/>
                  </a:cubicBezTo>
                  <a:cubicBezTo>
                    <a:pt x="3959415" y="2202375"/>
                    <a:pt x="3963885" y="2195087"/>
                    <a:pt x="3962352" y="2186929"/>
                  </a:cubicBezTo>
                  <a:cubicBezTo>
                    <a:pt x="3960948" y="2179097"/>
                    <a:pt x="3954434" y="2170286"/>
                    <a:pt x="3945366" y="2167458"/>
                  </a:cubicBezTo>
                  <a:cubicBezTo>
                    <a:pt x="3941150" y="2166152"/>
                    <a:pt x="3936808" y="2166479"/>
                    <a:pt x="3932465" y="2167349"/>
                  </a:cubicBezTo>
                  <a:cubicBezTo>
                    <a:pt x="3932976" y="2166479"/>
                    <a:pt x="3933615" y="2165608"/>
                    <a:pt x="3933998" y="2164629"/>
                  </a:cubicBezTo>
                  <a:cubicBezTo>
                    <a:pt x="3937191" y="2154078"/>
                    <a:pt x="3935914" y="2153425"/>
                    <a:pt x="3930039" y="2142330"/>
                  </a:cubicBezTo>
                  <a:cubicBezTo>
                    <a:pt x="3927229" y="2137000"/>
                    <a:pt x="3911136" y="2116223"/>
                    <a:pt x="3898874" y="2116985"/>
                  </a:cubicBezTo>
                  <a:cubicBezTo>
                    <a:pt x="3896958" y="2117094"/>
                    <a:pt x="3891339" y="2119378"/>
                    <a:pt x="3886102" y="2122315"/>
                  </a:cubicBezTo>
                  <a:cubicBezTo>
                    <a:pt x="3886996" y="2107630"/>
                    <a:pt x="3883931" y="2086201"/>
                    <a:pt x="3883292" y="2084678"/>
                  </a:cubicBezTo>
                  <a:cubicBezTo>
                    <a:pt x="3881759" y="2080979"/>
                    <a:pt x="3879972" y="2077498"/>
                    <a:pt x="3878055" y="2074017"/>
                  </a:cubicBezTo>
                  <a:cubicBezTo>
                    <a:pt x="3897853" y="2053567"/>
                    <a:pt x="3915862" y="2030506"/>
                    <a:pt x="3931827" y="2003530"/>
                  </a:cubicBezTo>
                  <a:cubicBezTo>
                    <a:pt x="3934126" y="1999722"/>
                    <a:pt x="3933232" y="1995045"/>
                    <a:pt x="3929655" y="1991999"/>
                  </a:cubicBezTo>
                  <a:cubicBezTo>
                    <a:pt x="3898364" y="1966328"/>
                    <a:pt x="3868093" y="1969265"/>
                    <a:pt x="3829010" y="1953927"/>
                  </a:cubicBezTo>
                  <a:cubicBezTo>
                    <a:pt x="3822113" y="1951208"/>
                    <a:pt x="3819558" y="1938807"/>
                    <a:pt x="3809724" y="1937937"/>
                  </a:cubicBezTo>
                  <a:cubicBezTo>
                    <a:pt x="3800528" y="1937175"/>
                    <a:pt x="3791076" y="1938045"/>
                    <a:pt x="3781497" y="1940112"/>
                  </a:cubicBezTo>
                  <a:cubicBezTo>
                    <a:pt x="3782136" y="1926733"/>
                    <a:pt x="3779326" y="1912918"/>
                    <a:pt x="3771918" y="1899321"/>
                  </a:cubicBezTo>
                  <a:cubicBezTo>
                    <a:pt x="3762211" y="1881372"/>
                    <a:pt x="3736667" y="1875498"/>
                    <a:pt x="3715081" y="1875825"/>
                  </a:cubicBezTo>
                  <a:cubicBezTo>
                    <a:pt x="3696689" y="1876151"/>
                    <a:pt x="3684172" y="1880176"/>
                    <a:pt x="3674466" y="1886485"/>
                  </a:cubicBezTo>
                  <a:cubicBezTo>
                    <a:pt x="3681873" y="1874846"/>
                    <a:pt x="3695540" y="1860052"/>
                    <a:pt x="3687876" y="1847107"/>
                  </a:cubicBezTo>
                  <a:cubicBezTo>
                    <a:pt x="3670889" y="1818390"/>
                    <a:pt x="3613414" y="1857006"/>
                    <a:pt x="3612903" y="1856245"/>
                  </a:cubicBezTo>
                  <a:cubicBezTo>
                    <a:pt x="3612520" y="1855810"/>
                    <a:pt x="3622738" y="1813604"/>
                    <a:pt x="3617629" y="1804793"/>
                  </a:cubicBezTo>
                  <a:cubicBezTo>
                    <a:pt x="3611115" y="1793480"/>
                    <a:pt x="3588380" y="1771181"/>
                    <a:pt x="3574969" y="1764545"/>
                  </a:cubicBezTo>
                  <a:cubicBezTo>
                    <a:pt x="3542017" y="1748228"/>
                    <a:pt x="3519665" y="1768679"/>
                    <a:pt x="3497825" y="1738003"/>
                  </a:cubicBezTo>
                  <a:cubicBezTo>
                    <a:pt x="3495654" y="1734958"/>
                    <a:pt x="3490161" y="1733108"/>
                    <a:pt x="3486841" y="1736154"/>
                  </a:cubicBezTo>
                  <a:cubicBezTo>
                    <a:pt x="3474707" y="1747141"/>
                    <a:pt x="3456187" y="1746814"/>
                    <a:pt x="3444692" y="1758019"/>
                  </a:cubicBezTo>
                  <a:cubicBezTo>
                    <a:pt x="3443415" y="1759215"/>
                    <a:pt x="3442521" y="1761064"/>
                    <a:pt x="3441499" y="1762805"/>
                  </a:cubicBezTo>
                  <a:cubicBezTo>
                    <a:pt x="3439583" y="1758671"/>
                    <a:pt x="3437156" y="1754973"/>
                    <a:pt x="3433580" y="1752688"/>
                  </a:cubicBezTo>
                  <a:cubicBezTo>
                    <a:pt x="3430259" y="1750513"/>
                    <a:pt x="3421957" y="1749425"/>
                    <a:pt x="3414166" y="1749099"/>
                  </a:cubicBezTo>
                  <a:cubicBezTo>
                    <a:pt x="3415188" y="1744421"/>
                    <a:pt x="3416082" y="1739744"/>
                    <a:pt x="3416721" y="1735284"/>
                  </a:cubicBezTo>
                  <a:cubicBezTo>
                    <a:pt x="3417104" y="1733000"/>
                    <a:pt x="3414933" y="1730824"/>
                    <a:pt x="3412889" y="1729628"/>
                  </a:cubicBezTo>
                  <a:cubicBezTo>
                    <a:pt x="3396413" y="1720164"/>
                    <a:pt x="3363844" y="1714943"/>
                    <a:pt x="3343536" y="1714616"/>
                  </a:cubicBezTo>
                  <a:cubicBezTo>
                    <a:pt x="3292447" y="1713964"/>
                    <a:pt x="3257578" y="1743769"/>
                    <a:pt x="3212620" y="1756496"/>
                  </a:cubicBezTo>
                  <a:cubicBezTo>
                    <a:pt x="3206745" y="1758127"/>
                    <a:pt x="3205340" y="1763566"/>
                    <a:pt x="3209043" y="1767482"/>
                  </a:cubicBezTo>
                  <a:cubicBezTo>
                    <a:pt x="3226286" y="1785648"/>
                    <a:pt x="3238675" y="1803488"/>
                    <a:pt x="3257706" y="1819369"/>
                  </a:cubicBezTo>
                  <a:cubicBezTo>
                    <a:pt x="3285166" y="1842212"/>
                    <a:pt x="3318758" y="1861031"/>
                    <a:pt x="3346090" y="1884201"/>
                  </a:cubicBezTo>
                  <a:cubicBezTo>
                    <a:pt x="3348900" y="1886594"/>
                    <a:pt x="3351710" y="1889204"/>
                    <a:pt x="3354520" y="1891597"/>
                  </a:cubicBezTo>
                  <a:cubicBezTo>
                    <a:pt x="3350816" y="1893120"/>
                    <a:pt x="3346984" y="1894752"/>
                    <a:pt x="3343153" y="1896057"/>
                  </a:cubicBezTo>
                  <a:cubicBezTo>
                    <a:pt x="3332168" y="1899973"/>
                    <a:pt x="3325271" y="1903781"/>
                    <a:pt x="3314159" y="1902366"/>
                  </a:cubicBezTo>
                  <a:cubicBezTo>
                    <a:pt x="3308284" y="1901605"/>
                    <a:pt x="3302153" y="1892033"/>
                    <a:pt x="3294873" y="1892359"/>
                  </a:cubicBezTo>
                  <a:cubicBezTo>
                    <a:pt x="3272394" y="1893338"/>
                    <a:pt x="3260644" y="1901714"/>
                    <a:pt x="3246339" y="1916072"/>
                  </a:cubicBezTo>
                  <a:cubicBezTo>
                    <a:pt x="3234971" y="1927494"/>
                    <a:pt x="3225903" y="1939025"/>
                    <a:pt x="3216835" y="1950229"/>
                  </a:cubicBezTo>
                  <a:cubicBezTo>
                    <a:pt x="3215941" y="1948053"/>
                    <a:pt x="3214025" y="1946313"/>
                    <a:pt x="3211215" y="1945769"/>
                  </a:cubicBezTo>
                  <a:cubicBezTo>
                    <a:pt x="3198826" y="1943267"/>
                    <a:pt x="3184904" y="1942723"/>
                    <a:pt x="3172515" y="1945225"/>
                  </a:cubicBezTo>
                  <a:cubicBezTo>
                    <a:pt x="3169450" y="1945877"/>
                    <a:pt x="3167661" y="1946530"/>
                    <a:pt x="3165362" y="1947183"/>
                  </a:cubicBezTo>
                  <a:cubicBezTo>
                    <a:pt x="3165490" y="1944463"/>
                    <a:pt x="3164468" y="1941526"/>
                    <a:pt x="3161147" y="1940330"/>
                  </a:cubicBezTo>
                  <a:cubicBezTo>
                    <a:pt x="3144416" y="1934130"/>
                    <a:pt x="3132410" y="1932498"/>
                    <a:pt x="3114912" y="1938045"/>
                  </a:cubicBezTo>
                  <a:cubicBezTo>
                    <a:pt x="3100224" y="1942723"/>
                    <a:pt x="3091666" y="1951099"/>
                    <a:pt x="3086685" y="1959040"/>
                  </a:cubicBezTo>
                  <a:cubicBezTo>
                    <a:pt x="3086941" y="1957299"/>
                    <a:pt x="3087196" y="1956538"/>
                    <a:pt x="3087324" y="1954471"/>
                  </a:cubicBezTo>
                  <a:cubicBezTo>
                    <a:pt x="3087707" y="1950229"/>
                    <a:pt x="3085025" y="1946857"/>
                    <a:pt x="3080554" y="1945116"/>
                  </a:cubicBezTo>
                  <a:cubicBezTo>
                    <a:pt x="3052839" y="1933912"/>
                    <a:pt x="3027038" y="1952948"/>
                    <a:pt x="3005198" y="1978293"/>
                  </a:cubicBezTo>
                  <a:lnTo>
                    <a:pt x="3005198" y="1978293"/>
                  </a:lnTo>
                  <a:cubicBezTo>
                    <a:pt x="2933418" y="1910198"/>
                    <a:pt x="2902126" y="1996894"/>
                    <a:pt x="2863042" y="2047476"/>
                  </a:cubicBezTo>
                  <a:cubicBezTo>
                    <a:pt x="2850526" y="2033552"/>
                    <a:pt x="2827025" y="2038121"/>
                    <a:pt x="2801735" y="2051936"/>
                  </a:cubicBezTo>
                  <a:cubicBezTo>
                    <a:pt x="2738768" y="2086201"/>
                    <a:pt x="2713096" y="2157776"/>
                    <a:pt x="2689467" y="2215102"/>
                  </a:cubicBezTo>
                  <a:cubicBezTo>
                    <a:pt x="2651917" y="2306040"/>
                    <a:pt x="2607214" y="2391866"/>
                    <a:pt x="2548717" y="2474537"/>
                  </a:cubicBezTo>
                  <a:cubicBezTo>
                    <a:pt x="2513210" y="2524792"/>
                    <a:pt x="2467868" y="2563626"/>
                    <a:pt x="2421505" y="2602242"/>
                  </a:cubicBezTo>
                  <a:cubicBezTo>
                    <a:pt x="2508867" y="2472688"/>
                    <a:pt x="2588055" y="2335193"/>
                    <a:pt x="2660602" y="2205856"/>
                  </a:cubicBezTo>
                  <a:cubicBezTo>
                    <a:pt x="2749241" y="2047911"/>
                    <a:pt x="2838775" y="1885288"/>
                    <a:pt x="2901487" y="1717553"/>
                  </a:cubicBezTo>
                  <a:cubicBezTo>
                    <a:pt x="2905447" y="1718859"/>
                    <a:pt x="2910172" y="1718532"/>
                    <a:pt x="2914259" y="1715595"/>
                  </a:cubicBezTo>
                  <a:cubicBezTo>
                    <a:pt x="2987572" y="1662294"/>
                    <a:pt x="3051050" y="1600073"/>
                    <a:pt x="3127045" y="1548513"/>
                  </a:cubicBezTo>
                  <a:cubicBezTo>
                    <a:pt x="3208405" y="1493363"/>
                    <a:pt x="3288743" y="1436037"/>
                    <a:pt x="3368569" y="1379255"/>
                  </a:cubicBezTo>
                  <a:cubicBezTo>
                    <a:pt x="3445075" y="1324866"/>
                    <a:pt x="3508937" y="1260905"/>
                    <a:pt x="3576757" y="1199228"/>
                  </a:cubicBezTo>
                  <a:cubicBezTo>
                    <a:pt x="3642152" y="1139726"/>
                    <a:pt x="3678552" y="1092082"/>
                    <a:pt x="3721851" y="1021050"/>
                  </a:cubicBezTo>
                  <a:cubicBezTo>
                    <a:pt x="3745224" y="982760"/>
                    <a:pt x="3771535" y="945885"/>
                    <a:pt x="3795419" y="907812"/>
                  </a:cubicBezTo>
                  <a:cubicBezTo>
                    <a:pt x="3813939" y="878116"/>
                    <a:pt x="3836290" y="848964"/>
                    <a:pt x="3854044" y="819485"/>
                  </a:cubicBezTo>
                  <a:cubicBezTo>
                    <a:pt x="3857109" y="814372"/>
                    <a:pt x="3873713" y="804474"/>
                    <a:pt x="3872691" y="796207"/>
                  </a:cubicBezTo>
                  <a:cubicBezTo>
                    <a:pt x="3870137" y="773798"/>
                    <a:pt x="3846764" y="750411"/>
                    <a:pt x="3821474" y="745190"/>
                  </a:cubicBezTo>
                  <a:cubicBezTo>
                    <a:pt x="3817387" y="744320"/>
                    <a:pt x="3783924" y="752913"/>
                    <a:pt x="3785840" y="752696"/>
                  </a:cubicBezTo>
                  <a:cubicBezTo>
                    <a:pt x="3752249" y="755633"/>
                    <a:pt x="3769491" y="746930"/>
                    <a:pt x="3734623" y="749106"/>
                  </a:cubicBezTo>
                  <a:cubicBezTo>
                    <a:pt x="3725810" y="749650"/>
                    <a:pt x="3715592" y="746822"/>
                    <a:pt x="3706013" y="748453"/>
                  </a:cubicBezTo>
                  <a:cubicBezTo>
                    <a:pt x="3708567" y="749215"/>
                    <a:pt x="3664248" y="768251"/>
                    <a:pt x="3663864" y="768577"/>
                  </a:cubicBezTo>
                  <a:cubicBezTo>
                    <a:pt x="3632573" y="791747"/>
                    <a:pt x="3647771" y="796424"/>
                    <a:pt x="3640491" y="767598"/>
                  </a:cubicBezTo>
                  <a:cubicBezTo>
                    <a:pt x="3639725" y="764770"/>
                    <a:pt x="3637298" y="761506"/>
                    <a:pt x="3633722" y="760854"/>
                  </a:cubicBezTo>
                  <a:cubicBezTo>
                    <a:pt x="3597065" y="754110"/>
                    <a:pt x="3571265" y="784785"/>
                    <a:pt x="3550830" y="812306"/>
                  </a:cubicBezTo>
                  <a:cubicBezTo>
                    <a:pt x="3551979" y="803277"/>
                    <a:pt x="3552362" y="794575"/>
                    <a:pt x="3550191" y="787069"/>
                  </a:cubicBezTo>
                  <a:cubicBezTo>
                    <a:pt x="3548914" y="782718"/>
                    <a:pt x="3546232" y="779999"/>
                    <a:pt x="3540995" y="779020"/>
                  </a:cubicBezTo>
                  <a:cubicBezTo>
                    <a:pt x="3523369" y="775539"/>
                    <a:pt x="3507404" y="774560"/>
                    <a:pt x="3490034" y="770318"/>
                  </a:cubicBezTo>
                  <a:cubicBezTo>
                    <a:pt x="3484031" y="768903"/>
                    <a:pt x="3478666" y="765966"/>
                    <a:pt x="3471897" y="767707"/>
                  </a:cubicBezTo>
                  <a:cubicBezTo>
                    <a:pt x="3457209" y="771623"/>
                    <a:pt x="3442521" y="792399"/>
                    <a:pt x="3430898" y="801645"/>
                  </a:cubicBezTo>
                  <a:cubicBezTo>
                    <a:pt x="3404459" y="822748"/>
                    <a:pt x="3394497" y="841349"/>
                    <a:pt x="3383513" y="869849"/>
                  </a:cubicBezTo>
                  <a:cubicBezTo>
                    <a:pt x="3377638" y="885404"/>
                    <a:pt x="3364482" y="898893"/>
                    <a:pt x="3357841" y="913686"/>
                  </a:cubicBezTo>
                  <a:cubicBezTo>
                    <a:pt x="3351966" y="905528"/>
                    <a:pt x="3342386" y="900307"/>
                    <a:pt x="3337405" y="890082"/>
                  </a:cubicBezTo>
                  <a:cubicBezTo>
                    <a:pt x="3335489" y="886274"/>
                    <a:pt x="3331530" y="882902"/>
                    <a:pt x="3326293" y="883337"/>
                  </a:cubicBezTo>
                  <a:cubicBezTo>
                    <a:pt x="3293724" y="885948"/>
                    <a:pt x="3277375" y="929350"/>
                    <a:pt x="3267796" y="950127"/>
                  </a:cubicBezTo>
                  <a:cubicBezTo>
                    <a:pt x="3266263" y="953390"/>
                    <a:pt x="3264858" y="956762"/>
                    <a:pt x="3263326" y="960134"/>
                  </a:cubicBezTo>
                  <a:cubicBezTo>
                    <a:pt x="3261027" y="953717"/>
                    <a:pt x="3257834" y="948060"/>
                    <a:pt x="3253746" y="943600"/>
                  </a:cubicBezTo>
                  <a:cubicBezTo>
                    <a:pt x="3200486" y="886274"/>
                    <a:pt x="3134964" y="997336"/>
                    <a:pt x="3115423" y="1025836"/>
                  </a:cubicBezTo>
                  <a:cubicBezTo>
                    <a:pt x="3082470" y="1074025"/>
                    <a:pt x="3087835" y="1121234"/>
                    <a:pt x="3079660" y="1174427"/>
                  </a:cubicBezTo>
                  <a:cubicBezTo>
                    <a:pt x="3070592" y="1234145"/>
                    <a:pt x="3049390" y="1293103"/>
                    <a:pt x="3027038" y="1349994"/>
                  </a:cubicBezTo>
                  <a:cubicBezTo>
                    <a:pt x="3001494" y="1414716"/>
                    <a:pt x="2978248" y="1487053"/>
                    <a:pt x="2950916" y="1556671"/>
                  </a:cubicBezTo>
                  <a:cubicBezTo>
                    <a:pt x="2970330" y="1473239"/>
                    <a:pt x="2981952" y="1388283"/>
                    <a:pt x="2998812" y="1303981"/>
                  </a:cubicBezTo>
                  <a:cubicBezTo>
                    <a:pt x="3014266" y="1226749"/>
                    <a:pt x="3026655" y="1149843"/>
                    <a:pt x="3036235" y="1072284"/>
                  </a:cubicBezTo>
                  <a:cubicBezTo>
                    <a:pt x="3042493" y="1063038"/>
                    <a:pt x="3044409" y="1050311"/>
                    <a:pt x="3046069" y="1039325"/>
                  </a:cubicBezTo>
                  <a:cubicBezTo>
                    <a:pt x="3055137" y="977104"/>
                    <a:pt x="3092688" y="918473"/>
                    <a:pt x="3121426" y="861473"/>
                  </a:cubicBezTo>
                  <a:cubicBezTo>
                    <a:pt x="3154506" y="796098"/>
                    <a:pt x="3188352" y="730831"/>
                    <a:pt x="3231267" y="669698"/>
                  </a:cubicBezTo>
                  <a:cubicBezTo>
                    <a:pt x="3292957" y="581806"/>
                    <a:pt x="3364355" y="499570"/>
                    <a:pt x="3414550" y="406130"/>
                  </a:cubicBezTo>
                  <a:cubicBezTo>
                    <a:pt x="3440094" y="358485"/>
                    <a:pt x="3470748" y="311820"/>
                    <a:pt x="3489523" y="261891"/>
                  </a:cubicBezTo>
                  <a:cubicBezTo>
                    <a:pt x="3507021" y="215443"/>
                    <a:pt x="3541250" y="165405"/>
                    <a:pt x="3551852" y="118522"/>
                  </a:cubicBezTo>
                  <a:cubicBezTo>
                    <a:pt x="3556577" y="97419"/>
                    <a:pt x="3558110" y="66200"/>
                    <a:pt x="3535120" y="50862"/>
                  </a:cubicBezTo>
                  <a:cubicBezTo>
                    <a:pt x="3518771" y="39984"/>
                    <a:pt x="3499740" y="45097"/>
                    <a:pt x="3484541" y="33458"/>
                  </a:cubicBezTo>
                  <a:cubicBezTo>
                    <a:pt x="3479944" y="29977"/>
                    <a:pt x="3473046" y="29651"/>
                    <a:pt x="3468449" y="33458"/>
                  </a:cubicBezTo>
                  <a:cubicBezTo>
                    <a:pt x="3457592" y="42486"/>
                    <a:pt x="3444181" y="54234"/>
                    <a:pt x="3431920" y="67288"/>
                  </a:cubicBezTo>
                  <a:cubicBezTo>
                    <a:pt x="3432686" y="63372"/>
                    <a:pt x="3432686" y="59129"/>
                    <a:pt x="3431281" y="54452"/>
                  </a:cubicBezTo>
                  <a:cubicBezTo>
                    <a:pt x="3424639" y="33349"/>
                    <a:pt x="3405098" y="36286"/>
                    <a:pt x="3390410" y="22471"/>
                  </a:cubicBezTo>
                  <a:cubicBezTo>
                    <a:pt x="3386706" y="18990"/>
                    <a:pt x="3382108" y="18882"/>
                    <a:pt x="3377638" y="21166"/>
                  </a:cubicBezTo>
                  <a:cubicBezTo>
                    <a:pt x="3335617" y="42486"/>
                    <a:pt x="3305730" y="25952"/>
                    <a:pt x="3287210" y="68810"/>
                  </a:cubicBezTo>
                  <a:cubicBezTo>
                    <a:pt x="3285294" y="73270"/>
                    <a:pt x="3284400" y="77839"/>
                    <a:pt x="3282867" y="82299"/>
                  </a:cubicBezTo>
                  <a:cubicBezTo>
                    <a:pt x="3274182" y="42921"/>
                    <a:pt x="3233055" y="3979"/>
                    <a:pt x="3190013" y="63"/>
                  </a:cubicBezTo>
                  <a:cubicBezTo>
                    <a:pt x="3184393" y="-481"/>
                    <a:pt x="3180051" y="2565"/>
                    <a:pt x="3177751" y="6590"/>
                  </a:cubicBezTo>
                  <a:cubicBezTo>
                    <a:pt x="3162425" y="33023"/>
                    <a:pt x="3140840" y="30738"/>
                    <a:pt x="3116700" y="49122"/>
                  </a:cubicBezTo>
                  <a:cubicBezTo>
                    <a:pt x="3102267" y="60217"/>
                    <a:pt x="3097925" y="83604"/>
                    <a:pt x="3084642" y="93068"/>
                  </a:cubicBezTo>
                  <a:cubicBezTo>
                    <a:pt x="3063567" y="107970"/>
                    <a:pt x="3046452" y="95896"/>
                    <a:pt x="3028827" y="102532"/>
                  </a:cubicBezTo>
                  <a:cubicBezTo>
                    <a:pt x="2956791" y="129508"/>
                    <a:pt x="2941081" y="182157"/>
                    <a:pt x="2936355" y="243507"/>
                  </a:cubicBezTo>
                  <a:cubicBezTo>
                    <a:pt x="2928053" y="352067"/>
                    <a:pt x="2938782" y="460301"/>
                    <a:pt x="2951682" y="567991"/>
                  </a:cubicBezTo>
                  <a:cubicBezTo>
                    <a:pt x="2955131" y="596817"/>
                    <a:pt x="2958196" y="625643"/>
                    <a:pt x="2961389" y="654469"/>
                  </a:cubicBezTo>
                  <a:cubicBezTo>
                    <a:pt x="2940187" y="599101"/>
                    <a:pt x="2917708" y="544278"/>
                    <a:pt x="2889992" y="490324"/>
                  </a:cubicBezTo>
                  <a:cubicBezTo>
                    <a:pt x="2871983" y="455189"/>
                    <a:pt x="2855124" y="428321"/>
                    <a:pt x="2816935" y="407109"/>
                  </a:cubicBezTo>
                  <a:cubicBezTo>
                    <a:pt x="2777851" y="385462"/>
                    <a:pt x="2779001" y="397210"/>
                    <a:pt x="2751030" y="390466"/>
                  </a:cubicBezTo>
                  <a:cubicBezTo>
                    <a:pt x="2743877" y="388726"/>
                    <a:pt x="2715650" y="377848"/>
                    <a:pt x="2697641" y="377086"/>
                  </a:cubicBezTo>
                  <a:cubicBezTo>
                    <a:pt x="2660474" y="375455"/>
                    <a:pt x="2654216" y="404825"/>
                    <a:pt x="2627394" y="408958"/>
                  </a:cubicBezTo>
                  <a:cubicBezTo>
                    <a:pt x="2625861" y="409176"/>
                    <a:pt x="2624584" y="409937"/>
                    <a:pt x="2623435" y="410916"/>
                  </a:cubicBezTo>
                  <a:cubicBezTo>
                    <a:pt x="2607597" y="414071"/>
                    <a:pt x="2595335" y="424513"/>
                    <a:pt x="2581158" y="430822"/>
                  </a:cubicBezTo>
                  <a:cubicBezTo>
                    <a:pt x="2570557" y="435500"/>
                    <a:pt x="2566853" y="441265"/>
                    <a:pt x="2564043" y="450185"/>
                  </a:cubicBezTo>
                  <a:cubicBezTo>
                    <a:pt x="2549738" y="450185"/>
                    <a:pt x="2535561" y="452687"/>
                    <a:pt x="2521256" y="460192"/>
                  </a:cubicBezTo>
                  <a:cubicBezTo>
                    <a:pt x="2508356" y="466937"/>
                    <a:pt x="2499416" y="478685"/>
                    <a:pt x="2492008" y="489889"/>
                  </a:cubicBezTo>
                  <a:cubicBezTo>
                    <a:pt x="2480002" y="507946"/>
                    <a:pt x="2503375" y="501093"/>
                    <a:pt x="2473105" y="518497"/>
                  </a:cubicBezTo>
                  <a:cubicBezTo>
                    <a:pt x="2470167" y="520238"/>
                    <a:pt x="2465058" y="518606"/>
                    <a:pt x="2462248" y="520999"/>
                  </a:cubicBezTo>
                  <a:cubicBezTo>
                    <a:pt x="2451520" y="530136"/>
                    <a:pt x="2447305" y="538077"/>
                    <a:pt x="2453563" y="547106"/>
                  </a:cubicBezTo>
                  <a:cubicBezTo>
                    <a:pt x="2449348" y="547867"/>
                    <a:pt x="2445261" y="548411"/>
                    <a:pt x="2441046" y="549173"/>
                  </a:cubicBezTo>
                  <a:cubicBezTo>
                    <a:pt x="2399025" y="556787"/>
                    <a:pt x="2374247" y="585396"/>
                    <a:pt x="2351129" y="615853"/>
                  </a:cubicBezTo>
                  <a:cubicBezTo>
                    <a:pt x="2343722" y="625643"/>
                    <a:pt x="2340784" y="633258"/>
                    <a:pt x="2342828" y="640219"/>
                  </a:cubicBezTo>
                  <a:cubicBezTo>
                    <a:pt x="2332865" y="644353"/>
                    <a:pt x="2323541" y="648922"/>
                    <a:pt x="2315495" y="654578"/>
                  </a:cubicBezTo>
                  <a:cubicBezTo>
                    <a:pt x="2265811" y="689713"/>
                    <a:pt x="2296847" y="716473"/>
                    <a:pt x="2288545" y="759766"/>
                  </a:cubicBezTo>
                  <a:cubicBezTo>
                    <a:pt x="2287013" y="767598"/>
                    <a:pt x="2298125" y="773907"/>
                    <a:pt x="2306171" y="772058"/>
                  </a:cubicBezTo>
                  <a:cubicBezTo>
                    <a:pt x="2365434" y="758026"/>
                    <a:pt x="2407072" y="708641"/>
                    <a:pt x="2467229" y="691345"/>
                  </a:cubicBezTo>
                  <a:cubicBezTo>
                    <a:pt x="2557019" y="665456"/>
                    <a:pt x="2659580" y="700373"/>
                    <a:pt x="2729955" y="750194"/>
                  </a:cubicBezTo>
                  <a:cubicBezTo>
                    <a:pt x="2750008" y="764444"/>
                    <a:pt x="2766740" y="774995"/>
                    <a:pt x="2788836" y="786308"/>
                  </a:cubicBezTo>
                  <a:cubicBezTo>
                    <a:pt x="2856656" y="821008"/>
                    <a:pt x="2896761" y="853641"/>
                    <a:pt x="2938016" y="911837"/>
                  </a:cubicBezTo>
                  <a:cubicBezTo>
                    <a:pt x="2959984" y="942948"/>
                    <a:pt x="2985656" y="975907"/>
                    <a:pt x="2999451" y="1010281"/>
                  </a:cubicBezTo>
                  <a:cubicBezTo>
                    <a:pt x="3000217" y="1012348"/>
                    <a:pt x="3002005" y="1020941"/>
                    <a:pt x="3004176" y="1031710"/>
                  </a:cubicBezTo>
                  <a:cubicBezTo>
                    <a:pt x="2975822" y="1175079"/>
                    <a:pt x="2942358" y="1318230"/>
                    <a:pt x="2901615" y="1459641"/>
                  </a:cubicBezTo>
                  <a:cubicBezTo>
                    <a:pt x="2904042" y="1436145"/>
                    <a:pt x="2906213" y="1412758"/>
                    <a:pt x="2910811" y="1389915"/>
                  </a:cubicBezTo>
                  <a:cubicBezTo>
                    <a:pt x="2920135" y="1342814"/>
                    <a:pt x="2931374" y="1303872"/>
                    <a:pt x="2919879" y="1255683"/>
                  </a:cubicBezTo>
                  <a:cubicBezTo>
                    <a:pt x="2913748" y="1230121"/>
                    <a:pt x="2902381" y="1205646"/>
                    <a:pt x="2894079" y="1180627"/>
                  </a:cubicBezTo>
                  <a:cubicBezTo>
                    <a:pt x="2884755" y="1152562"/>
                    <a:pt x="2889864" y="1102742"/>
                    <a:pt x="2871472" y="1077941"/>
                  </a:cubicBezTo>
                  <a:cubicBezTo>
                    <a:pt x="2851547" y="1051181"/>
                    <a:pt x="2820128" y="1063364"/>
                    <a:pt x="2802757" y="1034647"/>
                  </a:cubicBezTo>
                  <a:cubicBezTo>
                    <a:pt x="2775680" y="989722"/>
                    <a:pt x="2787431" y="967640"/>
                    <a:pt x="2728167" y="944253"/>
                  </a:cubicBezTo>
                  <a:cubicBezTo>
                    <a:pt x="2708242" y="936312"/>
                    <a:pt x="2677589" y="925326"/>
                    <a:pt x="2654216" y="930438"/>
                  </a:cubicBezTo>
                  <a:cubicBezTo>
                    <a:pt x="2635568" y="934463"/>
                    <a:pt x="2626244" y="956762"/>
                    <a:pt x="2607980" y="956001"/>
                  </a:cubicBezTo>
                  <a:cubicBezTo>
                    <a:pt x="2562638" y="954043"/>
                    <a:pt x="2533134" y="883011"/>
                    <a:pt x="2482556" y="876376"/>
                  </a:cubicBezTo>
                  <a:cubicBezTo>
                    <a:pt x="2460460" y="873439"/>
                    <a:pt x="2425336" y="887253"/>
                    <a:pt x="2407072" y="895847"/>
                  </a:cubicBezTo>
                  <a:cubicBezTo>
                    <a:pt x="2403624" y="897479"/>
                    <a:pt x="2400047" y="900416"/>
                    <a:pt x="2400047" y="904114"/>
                  </a:cubicBezTo>
                  <a:cubicBezTo>
                    <a:pt x="2400047" y="907051"/>
                    <a:pt x="2400303" y="909444"/>
                    <a:pt x="2400558" y="911837"/>
                  </a:cubicBezTo>
                  <a:cubicBezTo>
                    <a:pt x="2396599" y="909553"/>
                    <a:pt x="2392767" y="907269"/>
                    <a:pt x="2388680" y="904875"/>
                  </a:cubicBezTo>
                  <a:cubicBezTo>
                    <a:pt x="2337846" y="874200"/>
                    <a:pt x="2300679" y="859080"/>
                    <a:pt x="2240777" y="860929"/>
                  </a:cubicBezTo>
                  <a:cubicBezTo>
                    <a:pt x="2231325" y="861256"/>
                    <a:pt x="2222896" y="870284"/>
                    <a:pt x="2230559" y="877463"/>
                  </a:cubicBezTo>
                  <a:cubicBezTo>
                    <a:pt x="2244864" y="890734"/>
                    <a:pt x="2245630" y="900307"/>
                    <a:pt x="2246269" y="910097"/>
                  </a:cubicBezTo>
                  <a:cubicBezTo>
                    <a:pt x="2234518" y="903788"/>
                    <a:pt x="2223023" y="897152"/>
                    <a:pt x="2210507" y="891822"/>
                  </a:cubicBezTo>
                  <a:cubicBezTo>
                    <a:pt x="2163121" y="871589"/>
                    <a:pt x="2101942" y="852118"/>
                    <a:pt x="2055068" y="881815"/>
                  </a:cubicBezTo>
                  <a:cubicBezTo>
                    <a:pt x="2049065" y="885622"/>
                    <a:pt x="2046894" y="892801"/>
                    <a:pt x="2051364" y="898240"/>
                  </a:cubicBezTo>
                  <a:cubicBezTo>
                    <a:pt x="2058900" y="907377"/>
                    <a:pt x="2064775" y="917167"/>
                    <a:pt x="2070906" y="926740"/>
                  </a:cubicBezTo>
                  <a:cubicBezTo>
                    <a:pt x="2043573" y="918364"/>
                    <a:pt x="2014835" y="911728"/>
                    <a:pt x="1986992" y="906398"/>
                  </a:cubicBezTo>
                  <a:cubicBezTo>
                    <a:pt x="1908698" y="891496"/>
                    <a:pt x="1841515" y="920431"/>
                    <a:pt x="1766159" y="940228"/>
                  </a:cubicBezTo>
                  <a:cubicBezTo>
                    <a:pt x="1757474" y="942513"/>
                    <a:pt x="1751982" y="952738"/>
                    <a:pt x="1759901" y="958612"/>
                  </a:cubicBezTo>
                  <a:cubicBezTo>
                    <a:pt x="1797706" y="986676"/>
                    <a:pt x="1822485" y="1026271"/>
                    <a:pt x="1866166" y="1049006"/>
                  </a:cubicBezTo>
                  <a:cubicBezTo>
                    <a:pt x="1905505" y="1069456"/>
                    <a:pt x="1957615" y="1082509"/>
                    <a:pt x="1999892" y="1098717"/>
                  </a:cubicBezTo>
                  <a:cubicBezTo>
                    <a:pt x="2096067" y="1135484"/>
                    <a:pt x="2201566" y="1142881"/>
                    <a:pt x="2300296" y="1170075"/>
                  </a:cubicBezTo>
                  <a:cubicBezTo>
                    <a:pt x="2369394" y="1189111"/>
                    <a:pt x="2423804" y="1231426"/>
                    <a:pt x="2486643" y="1260034"/>
                  </a:cubicBezTo>
                  <a:cubicBezTo>
                    <a:pt x="2559573" y="1293212"/>
                    <a:pt x="2646297" y="1284727"/>
                    <a:pt x="2715267" y="1328020"/>
                  </a:cubicBezTo>
                  <a:cubicBezTo>
                    <a:pt x="2784365" y="1371423"/>
                    <a:pt x="2805695" y="1448220"/>
                    <a:pt x="2826003" y="1515553"/>
                  </a:cubicBezTo>
                  <a:cubicBezTo>
                    <a:pt x="2832389" y="1536438"/>
                    <a:pt x="2833411" y="1563959"/>
                    <a:pt x="2848227" y="1582234"/>
                  </a:cubicBezTo>
                  <a:cubicBezTo>
                    <a:pt x="2847843" y="1588325"/>
                    <a:pt x="2854357" y="1592133"/>
                    <a:pt x="2860999" y="1592024"/>
                  </a:cubicBezTo>
                  <a:cubicBezTo>
                    <a:pt x="2834432" y="1674151"/>
                    <a:pt x="2805184" y="1755517"/>
                    <a:pt x="2772743" y="1835795"/>
                  </a:cubicBezTo>
                  <a:cubicBezTo>
                    <a:pt x="2689212" y="2042690"/>
                    <a:pt x="2571324" y="2237293"/>
                    <a:pt x="2445261" y="2427545"/>
                  </a:cubicBezTo>
                  <a:cubicBezTo>
                    <a:pt x="2457395" y="2384251"/>
                    <a:pt x="2465824" y="2339653"/>
                    <a:pt x="2477575" y="2292661"/>
                  </a:cubicBezTo>
                  <a:cubicBezTo>
                    <a:pt x="2500821" y="2199982"/>
                    <a:pt x="2513082" y="2110567"/>
                    <a:pt x="2531474" y="2017344"/>
                  </a:cubicBezTo>
                  <a:cubicBezTo>
                    <a:pt x="2548078" y="1933042"/>
                    <a:pt x="2557402" y="1851023"/>
                    <a:pt x="2522406" y="1769114"/>
                  </a:cubicBezTo>
                  <a:cubicBezTo>
                    <a:pt x="2503886" y="1725603"/>
                    <a:pt x="2460971" y="1664035"/>
                    <a:pt x="2400303" y="1673063"/>
                  </a:cubicBezTo>
                  <a:cubicBezTo>
                    <a:pt x="2396343" y="1662512"/>
                    <a:pt x="2390468" y="1652831"/>
                    <a:pt x="2378462" y="1646195"/>
                  </a:cubicBezTo>
                  <a:cubicBezTo>
                    <a:pt x="2365179" y="1638907"/>
                    <a:pt x="2353045" y="1640865"/>
                    <a:pt x="2340912" y="1645869"/>
                  </a:cubicBezTo>
                  <a:cubicBezTo>
                    <a:pt x="2334270" y="1621394"/>
                    <a:pt x="2321498" y="1598115"/>
                    <a:pt x="2287779" y="1598224"/>
                  </a:cubicBezTo>
                  <a:cubicBezTo>
                    <a:pt x="2264789" y="1598333"/>
                    <a:pt x="2261340" y="1610299"/>
                    <a:pt x="2238223" y="1598986"/>
                  </a:cubicBezTo>
                  <a:cubicBezTo>
                    <a:pt x="2227494" y="1593764"/>
                    <a:pt x="2222768" y="1584409"/>
                    <a:pt x="2208974" y="1584845"/>
                  </a:cubicBezTo>
                  <a:cubicBezTo>
                    <a:pt x="2204376" y="1584953"/>
                    <a:pt x="2200289" y="1586367"/>
                    <a:pt x="2196585" y="1588325"/>
                  </a:cubicBezTo>
                  <a:cubicBezTo>
                    <a:pt x="2196202" y="1585497"/>
                    <a:pt x="2195946" y="1582560"/>
                    <a:pt x="2195308" y="1579841"/>
                  </a:cubicBezTo>
                  <a:cubicBezTo>
                    <a:pt x="2190965" y="1562763"/>
                    <a:pt x="2175638" y="1527301"/>
                    <a:pt x="2148178" y="1540898"/>
                  </a:cubicBezTo>
                  <a:cubicBezTo>
                    <a:pt x="2147412" y="1541334"/>
                    <a:pt x="2146773" y="1541986"/>
                    <a:pt x="2146007" y="1542421"/>
                  </a:cubicBezTo>
                  <a:cubicBezTo>
                    <a:pt x="2145879" y="1541442"/>
                    <a:pt x="2145879" y="1540463"/>
                    <a:pt x="2145751" y="1539375"/>
                  </a:cubicBezTo>
                  <a:cubicBezTo>
                    <a:pt x="2141536" y="1503370"/>
                    <a:pt x="2119568" y="1499889"/>
                    <a:pt x="2086105" y="1481832"/>
                  </a:cubicBezTo>
                  <a:cubicBezTo>
                    <a:pt x="2064264" y="1470084"/>
                    <a:pt x="2041146" y="1455073"/>
                    <a:pt x="2018411" y="1473783"/>
                  </a:cubicBezTo>
                  <a:cubicBezTo>
                    <a:pt x="2013175" y="1478134"/>
                    <a:pt x="2009599" y="1483790"/>
                    <a:pt x="2007172" y="1489990"/>
                  </a:cubicBezTo>
                  <a:cubicBezTo>
                    <a:pt x="2005639" y="1487706"/>
                    <a:pt x="2004362" y="1485204"/>
                    <a:pt x="2002574" y="1483137"/>
                  </a:cubicBezTo>
                  <a:cubicBezTo>
                    <a:pt x="1994144" y="1473456"/>
                    <a:pt x="1974219" y="1453441"/>
                    <a:pt x="1959020" y="1454529"/>
                  </a:cubicBezTo>
                  <a:cubicBezTo>
                    <a:pt x="1943821" y="1455617"/>
                    <a:pt x="1929644" y="1478895"/>
                    <a:pt x="1920576" y="1497714"/>
                  </a:cubicBezTo>
                  <a:cubicBezTo>
                    <a:pt x="1911124" y="1461491"/>
                    <a:pt x="1890817" y="1428314"/>
                    <a:pt x="1839089" y="1401337"/>
                  </a:cubicBezTo>
                  <a:cubicBezTo>
                    <a:pt x="1786978" y="1374142"/>
                    <a:pt x="1769607" y="1391655"/>
                    <a:pt x="1761433" y="1420917"/>
                  </a:cubicBezTo>
                  <a:cubicBezTo>
                    <a:pt x="1756580" y="1412867"/>
                    <a:pt x="1750321" y="1405579"/>
                    <a:pt x="1741509" y="1399596"/>
                  </a:cubicBezTo>
                  <a:cubicBezTo>
                    <a:pt x="1735761" y="1395571"/>
                    <a:pt x="1721967" y="1402424"/>
                    <a:pt x="1717752" y="1398943"/>
                  </a:cubicBezTo>
                  <a:cubicBezTo>
                    <a:pt x="1682501" y="1369030"/>
                    <a:pt x="1715198" y="1390894"/>
                    <a:pt x="1705618" y="1380016"/>
                  </a:cubicBezTo>
                  <a:cubicBezTo>
                    <a:pt x="1693101" y="1365766"/>
                    <a:pt x="1694634" y="1346186"/>
                    <a:pt x="1678924" y="1331393"/>
                  </a:cubicBezTo>
                  <a:cubicBezTo>
                    <a:pt x="1638053" y="1293103"/>
                    <a:pt x="1601907" y="1301696"/>
                    <a:pt x="1553501" y="1318992"/>
                  </a:cubicBezTo>
                  <a:cubicBezTo>
                    <a:pt x="1530894" y="1327150"/>
                    <a:pt x="1508031" y="1339442"/>
                    <a:pt x="1486191" y="1335417"/>
                  </a:cubicBezTo>
                  <a:cubicBezTo>
                    <a:pt x="1479038" y="1334112"/>
                    <a:pt x="1459752" y="1316708"/>
                    <a:pt x="1450684" y="1312574"/>
                  </a:cubicBezTo>
                  <a:cubicBezTo>
                    <a:pt x="1435229" y="1305504"/>
                    <a:pt x="1417348" y="1301588"/>
                    <a:pt x="1400616" y="1296910"/>
                  </a:cubicBezTo>
                  <a:cubicBezTo>
                    <a:pt x="1395380" y="1295387"/>
                    <a:pt x="1388738" y="1295061"/>
                    <a:pt x="1384140" y="1298542"/>
                  </a:cubicBezTo>
                  <a:cubicBezTo>
                    <a:pt x="1321300" y="1347057"/>
                    <a:pt x="1400105" y="1491948"/>
                    <a:pt x="1438678" y="1535677"/>
                  </a:cubicBezTo>
                  <a:cubicBezTo>
                    <a:pt x="1521698" y="1630096"/>
                    <a:pt x="1640352" y="1724624"/>
                    <a:pt x="1751343" y="1795112"/>
                  </a:cubicBezTo>
                  <a:cubicBezTo>
                    <a:pt x="1876895" y="1874955"/>
                    <a:pt x="2015218" y="1930431"/>
                    <a:pt x="2123528" y="2030289"/>
                  </a:cubicBezTo>
                  <a:cubicBezTo>
                    <a:pt x="2212295" y="2112090"/>
                    <a:pt x="2275901" y="2205747"/>
                    <a:pt x="2326607" y="2308760"/>
                  </a:cubicBezTo>
                  <a:cubicBezTo>
                    <a:pt x="2353812" y="2364019"/>
                    <a:pt x="2383188" y="2437335"/>
                    <a:pt x="2375525" y="2502819"/>
                  </a:cubicBezTo>
                  <a:cubicBezTo>
                    <a:pt x="2371437" y="2519571"/>
                    <a:pt x="2366839" y="2535996"/>
                    <a:pt x="2361730" y="2551878"/>
                  </a:cubicBezTo>
                  <a:cubicBezTo>
                    <a:pt x="2345637" y="2575483"/>
                    <a:pt x="2329672" y="2599087"/>
                    <a:pt x="2313579" y="2622583"/>
                  </a:cubicBezTo>
                  <a:cubicBezTo>
                    <a:pt x="2136938" y="2881474"/>
                    <a:pt x="1906654" y="3112844"/>
                    <a:pt x="1645461" y="3315062"/>
                  </a:cubicBezTo>
                  <a:cubicBezTo>
                    <a:pt x="1652997" y="3302443"/>
                    <a:pt x="1659894" y="3290369"/>
                    <a:pt x="1666024" y="3280470"/>
                  </a:cubicBezTo>
                  <a:cubicBezTo>
                    <a:pt x="1725543" y="3207807"/>
                    <a:pt x="1787489" y="3137210"/>
                    <a:pt x="1836917" y="3057367"/>
                  </a:cubicBezTo>
                  <a:cubicBezTo>
                    <a:pt x="1888390" y="2974370"/>
                    <a:pt x="1911763" y="2892243"/>
                    <a:pt x="1990312" y="2820667"/>
                  </a:cubicBezTo>
                  <a:cubicBezTo>
                    <a:pt x="2037442" y="2777809"/>
                    <a:pt x="2094662" y="2737235"/>
                    <a:pt x="2132596" y="2687306"/>
                  </a:cubicBezTo>
                  <a:cubicBezTo>
                    <a:pt x="2185728" y="2617362"/>
                    <a:pt x="2177299" y="2502710"/>
                    <a:pt x="2100154" y="2448430"/>
                  </a:cubicBezTo>
                  <a:cubicBezTo>
                    <a:pt x="2050470" y="2413513"/>
                    <a:pt x="2027480" y="2378486"/>
                    <a:pt x="1998359" y="2400677"/>
                  </a:cubicBezTo>
                  <a:cubicBezTo>
                    <a:pt x="2003340" y="2380879"/>
                    <a:pt x="2003596" y="2361952"/>
                    <a:pt x="1984309" y="2343351"/>
                  </a:cubicBezTo>
                  <a:cubicBezTo>
                    <a:pt x="1981627" y="2340740"/>
                    <a:pt x="1975624" y="2340088"/>
                    <a:pt x="1972304" y="2342046"/>
                  </a:cubicBezTo>
                  <a:cubicBezTo>
                    <a:pt x="1961830" y="2348246"/>
                    <a:pt x="1953912" y="2353794"/>
                    <a:pt x="1946504" y="2359668"/>
                  </a:cubicBezTo>
                  <a:cubicBezTo>
                    <a:pt x="1946759" y="2359124"/>
                    <a:pt x="1947014" y="2358689"/>
                    <a:pt x="1947142" y="2358145"/>
                  </a:cubicBezTo>
                  <a:cubicBezTo>
                    <a:pt x="1962980" y="2322139"/>
                    <a:pt x="1970005" y="2286025"/>
                    <a:pt x="1924791" y="2268403"/>
                  </a:cubicBezTo>
                  <a:cubicBezTo>
                    <a:pt x="1922875" y="2267642"/>
                    <a:pt x="1921087" y="2268294"/>
                    <a:pt x="1919299" y="2268621"/>
                  </a:cubicBezTo>
                  <a:cubicBezTo>
                    <a:pt x="1920959" y="2265901"/>
                    <a:pt x="1922236" y="2263073"/>
                    <a:pt x="1924280" y="2260571"/>
                  </a:cubicBezTo>
                  <a:cubicBezTo>
                    <a:pt x="1927728" y="2256547"/>
                    <a:pt x="1928367" y="2250781"/>
                    <a:pt x="1923514" y="2247192"/>
                  </a:cubicBezTo>
                  <a:cubicBezTo>
                    <a:pt x="1907421" y="2235335"/>
                    <a:pt x="1876767" y="2190954"/>
                    <a:pt x="1853266" y="2189866"/>
                  </a:cubicBezTo>
                  <a:cubicBezTo>
                    <a:pt x="1835640" y="2189104"/>
                    <a:pt x="1828360" y="2200091"/>
                    <a:pt x="1818015" y="2210860"/>
                  </a:cubicBezTo>
                  <a:cubicBezTo>
                    <a:pt x="1820441" y="2198024"/>
                    <a:pt x="1819292" y="2184645"/>
                    <a:pt x="1808946" y="2174419"/>
                  </a:cubicBezTo>
                  <a:cubicBezTo>
                    <a:pt x="1799111" y="2164521"/>
                    <a:pt x="1780975" y="2157124"/>
                    <a:pt x="1765520" y="2159734"/>
                  </a:cubicBezTo>
                  <a:cubicBezTo>
                    <a:pt x="1758368" y="2160931"/>
                    <a:pt x="1752620" y="2164629"/>
                    <a:pt x="1747384" y="2168981"/>
                  </a:cubicBezTo>
                  <a:cubicBezTo>
                    <a:pt x="1747256" y="2167349"/>
                    <a:pt x="1747256" y="2165717"/>
                    <a:pt x="1746617" y="2164086"/>
                  </a:cubicBezTo>
                  <a:cubicBezTo>
                    <a:pt x="1740359" y="2147007"/>
                    <a:pt x="1737932" y="2147007"/>
                    <a:pt x="1718391" y="2135912"/>
                  </a:cubicBezTo>
                  <a:cubicBezTo>
                    <a:pt x="1708939" y="2130582"/>
                    <a:pt x="1665641" y="2113504"/>
                    <a:pt x="1649420" y="2123511"/>
                  </a:cubicBezTo>
                  <a:cubicBezTo>
                    <a:pt x="1646866" y="2125034"/>
                    <a:pt x="1641374" y="2132322"/>
                    <a:pt x="1637159" y="2140372"/>
                  </a:cubicBezTo>
                  <a:cubicBezTo>
                    <a:pt x="1623493" y="2119269"/>
                    <a:pt x="1597565" y="2091640"/>
                    <a:pt x="1595138" y="2090008"/>
                  </a:cubicBezTo>
                  <a:cubicBezTo>
                    <a:pt x="1540601" y="2051936"/>
                    <a:pt x="1471119" y="2043886"/>
                    <a:pt x="1406108" y="2061291"/>
                  </a:cubicBezTo>
                  <a:cubicBezTo>
                    <a:pt x="1359617" y="2073691"/>
                    <a:pt x="1365365" y="2082937"/>
                    <a:pt x="1333179" y="2106868"/>
                  </a:cubicBezTo>
                  <a:cubicBezTo>
                    <a:pt x="1316319" y="2119378"/>
                    <a:pt x="1327303" y="2129277"/>
                    <a:pt x="1319640" y="2115353"/>
                  </a:cubicBezTo>
                  <a:cubicBezTo>
                    <a:pt x="1314659" y="2106216"/>
                    <a:pt x="1329475" y="2073691"/>
                    <a:pt x="1330497" y="2064336"/>
                  </a:cubicBezTo>
                  <a:cubicBezTo>
                    <a:pt x="1336500" y="2005488"/>
                    <a:pt x="1313893" y="1948597"/>
                    <a:pt x="1252586" y="1914006"/>
                  </a:cubicBezTo>
                  <a:cubicBezTo>
                    <a:pt x="1220910" y="1896166"/>
                    <a:pt x="1179400" y="1906826"/>
                    <a:pt x="1149769" y="1923034"/>
                  </a:cubicBezTo>
                  <a:cubicBezTo>
                    <a:pt x="1124352" y="1936958"/>
                    <a:pt x="1111197" y="1951643"/>
                    <a:pt x="1104172" y="1967742"/>
                  </a:cubicBezTo>
                  <a:cubicBezTo>
                    <a:pt x="1102639" y="1946204"/>
                    <a:pt x="1106854" y="1915529"/>
                    <a:pt x="1083097" y="1903128"/>
                  </a:cubicBezTo>
                  <a:cubicBezTo>
                    <a:pt x="1030476" y="1875607"/>
                    <a:pt x="989604" y="1971549"/>
                    <a:pt x="987944" y="1970896"/>
                  </a:cubicBezTo>
                  <a:cubicBezTo>
                    <a:pt x="986922" y="1970570"/>
                    <a:pt x="958440" y="1904324"/>
                    <a:pt x="942475" y="1895731"/>
                  </a:cubicBezTo>
                  <a:cubicBezTo>
                    <a:pt x="921911" y="1884636"/>
                    <a:pt x="867757" y="1870386"/>
                    <a:pt x="842468" y="1871039"/>
                  </a:cubicBezTo>
                  <a:cubicBezTo>
                    <a:pt x="780139" y="1872561"/>
                    <a:pt x="769666" y="1917378"/>
                    <a:pt x="708231" y="1890727"/>
                  </a:cubicBezTo>
                  <a:cubicBezTo>
                    <a:pt x="702100" y="1888117"/>
                    <a:pt x="692649" y="1889639"/>
                    <a:pt x="691116" y="1896275"/>
                  </a:cubicBezTo>
                  <a:cubicBezTo>
                    <a:pt x="685241" y="1920532"/>
                    <a:pt x="659313" y="1933694"/>
                    <a:pt x="654587" y="1957734"/>
                  </a:cubicBezTo>
                  <a:cubicBezTo>
                    <a:pt x="654077" y="1960345"/>
                    <a:pt x="654715" y="1963608"/>
                    <a:pt x="654971" y="1966654"/>
                  </a:cubicBezTo>
                  <a:cubicBezTo>
                    <a:pt x="648074" y="1962194"/>
                    <a:pt x="641049" y="1958931"/>
                    <a:pt x="633641" y="1958278"/>
                  </a:cubicBezTo>
                  <a:cubicBezTo>
                    <a:pt x="626872" y="1957734"/>
                    <a:pt x="614099" y="1962303"/>
                    <a:pt x="603115" y="1967524"/>
                  </a:cubicBezTo>
                  <a:cubicBezTo>
                    <a:pt x="599794" y="1960236"/>
                    <a:pt x="596346" y="1953166"/>
                    <a:pt x="592642" y="1946530"/>
                  </a:cubicBezTo>
                  <a:cubicBezTo>
                    <a:pt x="590726" y="1943049"/>
                    <a:pt x="585617" y="1941635"/>
                    <a:pt x="581530" y="1941418"/>
                  </a:cubicBezTo>
                  <a:cubicBezTo>
                    <a:pt x="548961" y="1940439"/>
                    <a:pt x="498382" y="1956973"/>
                    <a:pt x="469900" y="1971440"/>
                  </a:cubicBezTo>
                  <a:cubicBezTo>
                    <a:pt x="397992" y="2007990"/>
                    <a:pt x="379728" y="2075105"/>
                    <a:pt x="330044" y="2125796"/>
                  </a:cubicBezTo>
                  <a:cubicBezTo>
                    <a:pt x="323530" y="2132431"/>
                    <a:pt x="327106" y="2141025"/>
                    <a:pt x="336302" y="2143744"/>
                  </a:cubicBezTo>
                  <a:cubicBezTo>
                    <a:pt x="378706" y="2156254"/>
                    <a:pt x="414085" y="2172135"/>
                    <a:pt x="456617" y="2180185"/>
                  </a:cubicBezTo>
                  <a:cubicBezTo>
                    <a:pt x="518052" y="2191824"/>
                    <a:pt x="583829" y="2193238"/>
                    <a:pt x="645264" y="2205530"/>
                  </a:cubicBezTo>
                  <a:cubicBezTo>
                    <a:pt x="682176" y="2212818"/>
                    <a:pt x="721642" y="2221738"/>
                    <a:pt x="757404" y="2230440"/>
                  </a:cubicBezTo>
                  <a:cubicBezTo>
                    <a:pt x="816795" y="2244799"/>
                    <a:pt x="835315" y="2280586"/>
                    <a:pt x="872610" y="2318876"/>
                  </a:cubicBezTo>
                  <a:cubicBezTo>
                    <a:pt x="923955" y="2371416"/>
                    <a:pt x="998800" y="2409379"/>
                    <a:pt x="1059724" y="2453760"/>
                  </a:cubicBezTo>
                  <a:cubicBezTo>
                    <a:pt x="1115411" y="2494335"/>
                    <a:pt x="1170332" y="2524792"/>
                    <a:pt x="1236237" y="2551443"/>
                  </a:cubicBezTo>
                  <a:cubicBezTo>
                    <a:pt x="1303547" y="2578637"/>
                    <a:pt x="1315298" y="2605288"/>
                    <a:pt x="1356424" y="2655869"/>
                  </a:cubicBezTo>
                  <a:cubicBezTo>
                    <a:pt x="1380053" y="2684913"/>
                    <a:pt x="1414538" y="2704819"/>
                    <a:pt x="1441998" y="2730926"/>
                  </a:cubicBezTo>
                  <a:cubicBezTo>
                    <a:pt x="1499602" y="2785532"/>
                    <a:pt x="1525146" y="2850472"/>
                    <a:pt x="1547114" y="2919546"/>
                  </a:cubicBezTo>
                  <a:cubicBezTo>
                    <a:pt x="1569849" y="2990904"/>
                    <a:pt x="1581855" y="3067158"/>
                    <a:pt x="1590668" y="3140909"/>
                  </a:cubicBezTo>
                  <a:cubicBezTo>
                    <a:pt x="1600375" y="3221948"/>
                    <a:pt x="1611614" y="3293524"/>
                    <a:pt x="1566017" y="3368580"/>
                  </a:cubicBezTo>
                  <a:cubicBezTo>
                    <a:pt x="1564357" y="3371409"/>
                    <a:pt x="1562697" y="3374672"/>
                    <a:pt x="1561803" y="3377827"/>
                  </a:cubicBezTo>
                  <a:cubicBezTo>
                    <a:pt x="1405725" y="3492152"/>
                    <a:pt x="1239941" y="3596470"/>
                    <a:pt x="1068793" y="3690562"/>
                  </a:cubicBezTo>
                  <a:cubicBezTo>
                    <a:pt x="749102" y="3866238"/>
                    <a:pt x="400802" y="4030819"/>
                    <a:pt x="42412" y="4141228"/>
                  </a:cubicBezTo>
                  <a:cubicBezTo>
                    <a:pt x="34493" y="4143621"/>
                    <a:pt x="26191" y="4146340"/>
                    <a:pt x="21338" y="4152215"/>
                  </a:cubicBezTo>
                  <a:cubicBezTo>
                    <a:pt x="19039" y="4154934"/>
                    <a:pt x="17762" y="4158197"/>
                    <a:pt x="16612" y="4161460"/>
                  </a:cubicBezTo>
                  <a:cubicBezTo>
                    <a:pt x="11631" y="4175275"/>
                    <a:pt x="-14935" y="4246742"/>
                    <a:pt x="11631" y="4247395"/>
                  </a:cubicBezTo>
                  <a:cubicBezTo>
                    <a:pt x="33471" y="4247939"/>
                    <a:pt x="54163" y="4239998"/>
                    <a:pt x="73960" y="4232166"/>
                  </a:cubicBezTo>
                  <a:cubicBezTo>
                    <a:pt x="102569" y="4220853"/>
                    <a:pt x="131818" y="4210302"/>
                    <a:pt x="160045" y="4198227"/>
                  </a:cubicBezTo>
                  <a:cubicBezTo>
                    <a:pt x="362996" y="4111858"/>
                    <a:pt x="569141" y="4031689"/>
                    <a:pt x="766728" y="3935529"/>
                  </a:cubicBezTo>
                  <a:cubicBezTo>
                    <a:pt x="965848" y="3838717"/>
                    <a:pt x="1158454" y="3732115"/>
                    <a:pt x="1341608" y="3614526"/>
                  </a:cubicBezTo>
                  <a:cubicBezTo>
                    <a:pt x="1375072" y="3592989"/>
                    <a:pt x="1408024" y="3571015"/>
                    <a:pt x="1440849" y="3548825"/>
                  </a:cubicBezTo>
                  <a:cubicBezTo>
                    <a:pt x="1536769" y="3523697"/>
                    <a:pt x="1632433" y="3494654"/>
                    <a:pt x="1731418" y="3484755"/>
                  </a:cubicBezTo>
                  <a:cubicBezTo>
                    <a:pt x="1861568" y="3471702"/>
                    <a:pt x="1990951" y="3459410"/>
                    <a:pt x="2122761" y="3452448"/>
                  </a:cubicBezTo>
                  <a:cubicBezTo>
                    <a:pt x="2255593" y="3445377"/>
                    <a:pt x="2389446" y="3477467"/>
                    <a:pt x="2522406" y="3482035"/>
                  </a:cubicBezTo>
                  <a:cubicBezTo>
                    <a:pt x="2590482" y="3484320"/>
                    <a:pt x="2662518" y="3484211"/>
                    <a:pt x="2730211" y="3492696"/>
                  </a:cubicBezTo>
                  <a:cubicBezTo>
                    <a:pt x="2782322" y="3499222"/>
                    <a:pt x="2828557" y="3515539"/>
                    <a:pt x="2882329" y="3516518"/>
                  </a:cubicBezTo>
                  <a:cubicBezTo>
                    <a:pt x="2950788" y="3517823"/>
                    <a:pt x="3021163" y="3507272"/>
                    <a:pt x="3089240" y="3504988"/>
                  </a:cubicBezTo>
                  <a:cubicBezTo>
                    <a:pt x="3142883" y="3503138"/>
                    <a:pt x="3221944" y="3480186"/>
                    <a:pt x="3265369" y="3455385"/>
                  </a:cubicBezTo>
                  <a:cubicBezTo>
                    <a:pt x="3287082" y="3442984"/>
                    <a:pt x="3296917" y="3434717"/>
                    <a:pt x="3300238" y="3413397"/>
                  </a:cubicBezTo>
                  <a:cubicBezTo>
                    <a:pt x="3301132" y="3407849"/>
                    <a:pt x="3294746" y="3405129"/>
                    <a:pt x="3294618" y="3401431"/>
                  </a:cubicBezTo>
                  <a:cubicBezTo>
                    <a:pt x="3289892" y="3396754"/>
                    <a:pt x="3284655" y="3392403"/>
                    <a:pt x="3279036" y="3388595"/>
                  </a:cubicBezTo>
                  <a:cubicBezTo>
                    <a:pt x="3279674" y="3377935"/>
                    <a:pt x="3284528" y="3369450"/>
                    <a:pt x="3293596" y="3363033"/>
                  </a:cubicBezTo>
                  <a:cubicBezTo>
                    <a:pt x="3286444" y="3323981"/>
                    <a:pt x="3266008" y="3306033"/>
                    <a:pt x="3210193" y="3287323"/>
                  </a:cubicBezTo>
                  <a:cubicBezTo>
                    <a:pt x="3196399" y="3282755"/>
                    <a:pt x="3182222" y="3281123"/>
                    <a:pt x="3167789" y="3280797"/>
                  </a:cubicBezTo>
                  <a:cubicBezTo>
                    <a:pt x="3177241" y="3271986"/>
                    <a:pt x="3184521" y="3262087"/>
                    <a:pt x="3184521" y="3251753"/>
                  </a:cubicBezTo>
                  <a:cubicBezTo>
                    <a:pt x="3184521" y="3241202"/>
                    <a:pt x="3178135" y="3233478"/>
                    <a:pt x="3168172" y="3227387"/>
                  </a:cubicBezTo>
                  <a:cubicBezTo>
                    <a:pt x="3156422" y="3220316"/>
                    <a:pt x="3154506" y="3224776"/>
                    <a:pt x="3142372" y="3218902"/>
                  </a:cubicBezTo>
                  <a:cubicBezTo>
                    <a:pt x="3136625" y="3216074"/>
                    <a:pt x="3132793" y="3211070"/>
                    <a:pt x="3127045" y="3208569"/>
                  </a:cubicBezTo>
                  <a:cubicBezTo>
                    <a:pt x="3117977" y="3204543"/>
                    <a:pt x="3108398" y="3203456"/>
                    <a:pt x="3098308" y="3204109"/>
                  </a:cubicBezTo>
                  <a:cubicBezTo>
                    <a:pt x="3113507" y="3193013"/>
                    <a:pt x="3125513" y="3179416"/>
                    <a:pt x="3117339" y="3164296"/>
                  </a:cubicBezTo>
                  <a:cubicBezTo>
                    <a:pt x="3114912" y="3159727"/>
                    <a:pt x="3109931" y="3157225"/>
                    <a:pt x="3106993" y="3153092"/>
                  </a:cubicBezTo>
                  <a:cubicBezTo>
                    <a:pt x="3101756" y="3145804"/>
                    <a:pt x="3101756" y="3139604"/>
                    <a:pt x="3099585" y="3131880"/>
                  </a:cubicBezTo>
                  <a:cubicBezTo>
                    <a:pt x="3097158" y="3123395"/>
                    <a:pt x="3095370" y="3116978"/>
                    <a:pt x="3086813" y="3111430"/>
                  </a:cubicBezTo>
                  <a:cubicBezTo>
                    <a:pt x="3068548" y="3099573"/>
                    <a:pt x="3039939" y="3108710"/>
                    <a:pt x="3018353" y="3114802"/>
                  </a:cubicBezTo>
                  <a:cubicBezTo>
                    <a:pt x="3029593" y="3101858"/>
                    <a:pt x="3033680" y="3085432"/>
                    <a:pt x="3021802" y="3070421"/>
                  </a:cubicBezTo>
                  <a:cubicBezTo>
                    <a:pt x="3011201" y="3057150"/>
                    <a:pt x="2992937" y="3052473"/>
                    <a:pt x="2974800" y="3054430"/>
                  </a:cubicBezTo>
                  <a:cubicBezTo>
                    <a:pt x="2984507" y="3040181"/>
                    <a:pt x="2985529" y="3026475"/>
                    <a:pt x="2972118" y="3008526"/>
                  </a:cubicBezTo>
                  <a:cubicBezTo>
                    <a:pt x="2954109" y="2984487"/>
                    <a:pt x="2894462" y="2947502"/>
                    <a:pt x="2859849" y="2949025"/>
                  </a:cubicBezTo>
                  <a:cubicBezTo>
                    <a:pt x="2830218" y="2950330"/>
                    <a:pt x="2801097" y="2965342"/>
                    <a:pt x="2774275" y="2984704"/>
                  </a:cubicBezTo>
                  <a:cubicBezTo>
                    <a:pt x="2777851" y="2959576"/>
                    <a:pt x="2764568" y="2932817"/>
                    <a:pt x="2731999" y="2923897"/>
                  </a:cubicBezTo>
                  <a:cubicBezTo>
                    <a:pt x="2714118" y="2919002"/>
                    <a:pt x="2691127" y="2926617"/>
                    <a:pt x="2669798" y="2936298"/>
                  </a:cubicBezTo>
                  <a:cubicBezTo>
                    <a:pt x="2675034" y="2927160"/>
                    <a:pt x="2677717" y="2917479"/>
                    <a:pt x="2676184" y="2900619"/>
                  </a:cubicBezTo>
                  <a:cubicBezTo>
                    <a:pt x="2675673" y="2895941"/>
                    <a:pt x="2672863" y="2892896"/>
                    <a:pt x="2667627" y="2891264"/>
                  </a:cubicBezTo>
                  <a:cubicBezTo>
                    <a:pt x="2633397" y="2879842"/>
                    <a:pt x="2596996" y="2897464"/>
                    <a:pt x="2561617" y="2893766"/>
                  </a:cubicBezTo>
                  <a:cubicBezTo>
                    <a:pt x="2508739" y="2888109"/>
                    <a:pt x="2456756" y="2892134"/>
                    <a:pt x="2400941" y="2893113"/>
                  </a:cubicBezTo>
                  <a:cubicBezTo>
                    <a:pt x="2336314" y="2894201"/>
                    <a:pt x="2295442" y="2931838"/>
                    <a:pt x="2243970" y="2964363"/>
                  </a:cubicBezTo>
                  <a:cubicBezTo>
                    <a:pt x="2186495" y="3000585"/>
                    <a:pt x="2133873" y="3039854"/>
                    <a:pt x="2081762" y="3081190"/>
                  </a:cubicBezTo>
                  <a:cubicBezTo>
                    <a:pt x="2023776" y="3127312"/>
                    <a:pt x="1968600" y="3176153"/>
                    <a:pt x="1906654" y="3218250"/>
                  </a:cubicBezTo>
                  <a:cubicBezTo>
                    <a:pt x="1859397" y="3250339"/>
                    <a:pt x="1808307" y="3279383"/>
                    <a:pt x="1760028" y="3310711"/>
                  </a:cubicBezTo>
                  <a:cubicBezTo>
                    <a:pt x="1956594" y="3149502"/>
                    <a:pt x="2135278" y="2972847"/>
                    <a:pt x="2290206" y="2781072"/>
                  </a:cubicBezTo>
                  <a:cubicBezTo>
                    <a:pt x="2307193" y="2782922"/>
                    <a:pt x="2324308" y="2784988"/>
                    <a:pt x="2341295" y="2786294"/>
                  </a:cubicBezTo>
                  <a:cubicBezTo>
                    <a:pt x="2479363" y="2797063"/>
                    <a:pt x="2616665" y="2811856"/>
                    <a:pt x="2755500" y="2816099"/>
                  </a:cubicBezTo>
                  <a:cubicBezTo>
                    <a:pt x="2895484" y="2820341"/>
                    <a:pt x="3035724" y="2817730"/>
                    <a:pt x="3175197" y="2806852"/>
                  </a:cubicBezTo>
                  <a:cubicBezTo>
                    <a:pt x="3200742" y="2804895"/>
                    <a:pt x="3226158" y="2802501"/>
                    <a:pt x="3251575" y="2799891"/>
                  </a:cubicBezTo>
                  <a:cubicBezTo>
                    <a:pt x="3310839" y="2813162"/>
                    <a:pt x="3371507" y="2824257"/>
                    <a:pt x="3426683" y="2846230"/>
                  </a:cubicBezTo>
                  <a:cubicBezTo>
                    <a:pt x="3499230" y="2875056"/>
                    <a:pt x="3571010" y="2904209"/>
                    <a:pt x="3642152" y="2936624"/>
                  </a:cubicBezTo>
                  <a:cubicBezTo>
                    <a:pt x="3713804" y="2969366"/>
                    <a:pt x="3771279" y="3022668"/>
                    <a:pt x="3838589" y="3061501"/>
                  </a:cubicBezTo>
                  <a:cubicBezTo>
                    <a:pt x="3873074" y="3081407"/>
                    <a:pt x="3910497" y="3100987"/>
                    <a:pt x="3942428" y="3123940"/>
                  </a:cubicBezTo>
                  <a:cubicBezTo>
                    <a:pt x="3966951" y="3141670"/>
                    <a:pt x="3984832" y="3162773"/>
                    <a:pt x="4012420" y="3178002"/>
                  </a:cubicBezTo>
                  <a:cubicBezTo>
                    <a:pt x="4047544" y="3197364"/>
                    <a:pt x="4088032" y="3211288"/>
                    <a:pt x="4124177" y="3228692"/>
                  </a:cubicBezTo>
                  <a:cubicBezTo>
                    <a:pt x="4152659" y="3242507"/>
                    <a:pt x="4202472" y="3252188"/>
                    <a:pt x="4234402" y="3251209"/>
                  </a:cubicBezTo>
                  <a:cubicBezTo>
                    <a:pt x="4250368" y="3250665"/>
                    <a:pt x="4258670" y="3249142"/>
                    <a:pt x="4268377" y="3239026"/>
                  </a:cubicBezTo>
                  <a:cubicBezTo>
                    <a:pt x="4270931" y="3236416"/>
                    <a:pt x="4268632" y="3233261"/>
                    <a:pt x="4269909" y="3231303"/>
                  </a:cubicBezTo>
                  <a:cubicBezTo>
                    <a:pt x="4269270" y="3227605"/>
                    <a:pt x="4268121" y="3223906"/>
                    <a:pt x="4266716" y="3220316"/>
                  </a:cubicBezTo>
                  <a:cubicBezTo>
                    <a:pt x="4271059" y="3214986"/>
                    <a:pt x="4276806" y="3211832"/>
                    <a:pt x="4283959" y="3211070"/>
                  </a:cubicBezTo>
                  <a:cubicBezTo>
                    <a:pt x="4294943" y="3188880"/>
                    <a:pt x="4291111" y="3173868"/>
                    <a:pt x="4269270" y="3148849"/>
                  </a:cubicBezTo>
                  <a:cubicBezTo>
                    <a:pt x="4263906" y="3142649"/>
                    <a:pt x="4257009" y="3137972"/>
                    <a:pt x="4249729" y="3133838"/>
                  </a:cubicBezTo>
                  <a:cubicBezTo>
                    <a:pt x="4257903" y="3131880"/>
                    <a:pt x="4265439" y="3128617"/>
                    <a:pt x="4269398" y="3123287"/>
                  </a:cubicBezTo>
                  <a:cubicBezTo>
                    <a:pt x="4273358" y="3117848"/>
                    <a:pt x="4272975" y="3112082"/>
                    <a:pt x="4270165" y="3106209"/>
                  </a:cubicBezTo>
                  <a:cubicBezTo>
                    <a:pt x="4266716" y="3099247"/>
                    <a:pt x="4264034" y="3101096"/>
                    <a:pt x="4259947" y="3094678"/>
                  </a:cubicBezTo>
                  <a:cubicBezTo>
                    <a:pt x="4258031" y="3091633"/>
                    <a:pt x="4257903" y="3087934"/>
                    <a:pt x="4255860" y="3085106"/>
                  </a:cubicBezTo>
                  <a:cubicBezTo>
                    <a:pt x="4252667" y="3080537"/>
                    <a:pt x="4248068" y="3077383"/>
                    <a:pt x="4242704" y="3074881"/>
                  </a:cubicBezTo>
                  <a:cubicBezTo>
                    <a:pt x="4254838" y="3073249"/>
                    <a:pt x="4266077" y="3069551"/>
                    <a:pt x="4267610" y="3059434"/>
                  </a:cubicBezTo>
                  <a:cubicBezTo>
                    <a:pt x="4268121" y="3056388"/>
                    <a:pt x="4266461" y="3053669"/>
                    <a:pt x="4266461" y="3050841"/>
                  </a:cubicBezTo>
                  <a:cubicBezTo>
                    <a:pt x="4266461" y="3045620"/>
                    <a:pt x="4268887" y="3042465"/>
                    <a:pt x="4270676" y="3037788"/>
                  </a:cubicBezTo>
                  <a:cubicBezTo>
                    <a:pt x="4272591" y="3032784"/>
                    <a:pt x="4274124" y="3028868"/>
                    <a:pt x="4271697" y="3023647"/>
                  </a:cubicBezTo>
                  <a:cubicBezTo>
                    <a:pt x="4266716" y="3012442"/>
                    <a:pt x="4248324" y="3009397"/>
                    <a:pt x="4234913" y="3006677"/>
                  </a:cubicBezTo>
                  <a:cubicBezTo>
                    <a:pt x="4245642" y="3002979"/>
                    <a:pt x="4253944" y="2995582"/>
                    <a:pt x="4253433" y="2984595"/>
                  </a:cubicBezTo>
                  <a:cubicBezTo>
                    <a:pt x="4252922" y="2974805"/>
                    <a:pt x="4245131" y="2967299"/>
                    <a:pt x="4235041" y="2963384"/>
                  </a:cubicBezTo>
                  <a:cubicBezTo>
                    <a:pt x="4245514" y="2958597"/>
                    <a:pt x="4251134" y="2951853"/>
                    <a:pt x="4251006" y="2938800"/>
                  </a:cubicBezTo>
                  <a:cubicBezTo>
                    <a:pt x="4250751" y="2921395"/>
                    <a:pt x="4233764" y="2885825"/>
                    <a:pt x="4215244" y="2877123"/>
                  </a:cubicBezTo>
                  <a:cubicBezTo>
                    <a:pt x="4199406" y="2869726"/>
                    <a:pt x="4178587" y="2869508"/>
                    <a:pt x="4157385" y="2872228"/>
                  </a:cubicBezTo>
                  <a:cubicBezTo>
                    <a:pt x="4168753" y="2860154"/>
                    <a:pt x="4171946" y="2842640"/>
                    <a:pt x="4158407" y="2829043"/>
                  </a:cubicBezTo>
                  <a:cubicBezTo>
                    <a:pt x="4150999" y="2821646"/>
                    <a:pt x="4136183" y="2819253"/>
                    <a:pt x="4121495" y="2818383"/>
                  </a:cubicBezTo>
                  <a:cubicBezTo>
                    <a:pt x="4127626" y="2815120"/>
                    <a:pt x="4132735" y="2810769"/>
                    <a:pt x="4138227" y="2801631"/>
                  </a:cubicBezTo>
                  <a:cubicBezTo>
                    <a:pt x="4139760" y="2799020"/>
                    <a:pt x="4139376" y="2796736"/>
                    <a:pt x="4137333" y="2794452"/>
                  </a:cubicBezTo>
                  <a:cubicBezTo>
                    <a:pt x="4123794" y="2779114"/>
                    <a:pt x="4098250" y="2778353"/>
                    <a:pt x="4081390" y="2766714"/>
                  </a:cubicBezTo>
                  <a:cubicBezTo>
                    <a:pt x="4056101" y="2749309"/>
                    <a:pt x="4027491" y="2737126"/>
                    <a:pt x="3998243" y="2722332"/>
                  </a:cubicBezTo>
                  <a:cubicBezTo>
                    <a:pt x="3964268" y="2705145"/>
                    <a:pt x="3928761" y="2713521"/>
                    <a:pt x="3889806" y="2716350"/>
                  </a:cubicBezTo>
                  <a:cubicBezTo>
                    <a:pt x="3846253" y="2719395"/>
                    <a:pt x="3804104" y="2725378"/>
                    <a:pt x="3761445" y="2732666"/>
                  </a:cubicBezTo>
                  <a:cubicBezTo>
                    <a:pt x="3713932" y="2740716"/>
                    <a:pt x="3666802" y="2750941"/>
                    <a:pt x="3618650" y="2755836"/>
                  </a:cubicBezTo>
                  <a:cubicBezTo>
                    <a:pt x="3581994" y="2759534"/>
                    <a:pt x="3544571" y="2760622"/>
                    <a:pt x="3507532" y="2763668"/>
                  </a:cubicBezTo>
                  <a:cubicBezTo>
                    <a:pt x="3671145" y="2733645"/>
                    <a:pt x="3831437" y="2690678"/>
                    <a:pt x="3984960" y="2633135"/>
                  </a:cubicBezTo>
                  <a:cubicBezTo>
                    <a:pt x="4007055" y="2624868"/>
                    <a:pt x="4029152" y="2615839"/>
                    <a:pt x="4051248" y="2606593"/>
                  </a:cubicBezTo>
                  <a:cubicBezTo>
                    <a:pt x="4100038" y="2607354"/>
                    <a:pt x="4145124" y="2612141"/>
                    <a:pt x="4194169" y="2606702"/>
                  </a:cubicBezTo>
                  <a:cubicBezTo>
                    <a:pt x="4250368" y="2600501"/>
                    <a:pt x="4309248" y="2601372"/>
                    <a:pt x="4365318" y="2609530"/>
                  </a:cubicBezTo>
                  <a:cubicBezTo>
                    <a:pt x="4423304" y="2617906"/>
                    <a:pt x="4473627" y="2647167"/>
                    <a:pt x="4529186" y="2662287"/>
                  </a:cubicBezTo>
                  <a:cubicBezTo>
                    <a:pt x="4566099" y="2672403"/>
                    <a:pt x="4601989" y="2681106"/>
                    <a:pt x="4638262" y="2692636"/>
                  </a:cubicBezTo>
                  <a:cubicBezTo>
                    <a:pt x="4683476" y="2706886"/>
                    <a:pt x="4734948" y="2707321"/>
                    <a:pt x="4781694" y="2715479"/>
                  </a:cubicBezTo>
                  <a:cubicBezTo>
                    <a:pt x="4825887" y="2723203"/>
                    <a:pt x="4867780" y="2721027"/>
                    <a:pt x="4912738" y="2719069"/>
                  </a:cubicBezTo>
                  <a:cubicBezTo>
                    <a:pt x="4993331" y="2715588"/>
                    <a:pt x="5057448" y="2716785"/>
                    <a:pt x="5128589" y="2679692"/>
                  </a:cubicBezTo>
                  <a:cubicBezTo>
                    <a:pt x="5131144" y="2678386"/>
                    <a:pt x="5132549" y="2675667"/>
                    <a:pt x="5131783" y="2673165"/>
                  </a:cubicBezTo>
                  <a:cubicBezTo>
                    <a:pt x="5125269" y="2651301"/>
                    <a:pt x="5108409" y="2644448"/>
                    <a:pt x="5093849" y="2625847"/>
                  </a:cubicBezTo>
                  <a:cubicBezTo>
                    <a:pt x="5091295" y="2622583"/>
                    <a:pt x="5094615" y="2615404"/>
                    <a:pt x="5089889" y="2612249"/>
                  </a:cubicBezTo>
                  <a:cubicBezTo>
                    <a:pt x="5079927" y="2605723"/>
                    <a:pt x="5066005" y="2602895"/>
                    <a:pt x="5051700" y="2602133"/>
                  </a:cubicBezTo>
                  <a:cubicBezTo>
                    <a:pt x="5053744" y="2600284"/>
                    <a:pt x="5054383" y="2597564"/>
                    <a:pt x="5053105" y="2595389"/>
                  </a:cubicBezTo>
                  <a:cubicBezTo>
                    <a:pt x="5047613" y="2585164"/>
                    <a:pt x="5032414" y="2578202"/>
                    <a:pt x="5022069" y="2571458"/>
                  </a:cubicBezTo>
                  <a:cubicBezTo>
                    <a:pt x="5011212" y="2564387"/>
                    <a:pt x="5004060" y="2561994"/>
                    <a:pt x="4990521" y="2559927"/>
                  </a:cubicBezTo>
                  <a:cubicBezTo>
                    <a:pt x="4988861" y="2559710"/>
                    <a:pt x="4987456" y="2559819"/>
                    <a:pt x="4985795" y="2559601"/>
                  </a:cubicBezTo>
                  <a:cubicBezTo>
                    <a:pt x="4986945" y="2559057"/>
                    <a:pt x="4988350" y="2558622"/>
                    <a:pt x="4989244" y="2557969"/>
                  </a:cubicBezTo>
                  <a:cubicBezTo>
                    <a:pt x="4997163" y="2552748"/>
                    <a:pt x="4997546" y="2545895"/>
                    <a:pt x="4992309" y="2538933"/>
                  </a:cubicBezTo>
                  <a:cubicBezTo>
                    <a:pt x="4984135" y="2527947"/>
                    <a:pt x="4965871" y="2527185"/>
                    <a:pt x="4950544" y="2528491"/>
                  </a:cubicBezTo>
                  <a:cubicBezTo>
                    <a:pt x="4956292" y="2526315"/>
                    <a:pt x="4961273" y="2523269"/>
                    <a:pt x="4962933" y="2517830"/>
                  </a:cubicBezTo>
                  <a:cubicBezTo>
                    <a:pt x="4970724" y="2493355"/>
                    <a:pt x="4934578" y="2484653"/>
                    <a:pt x="4910056" y="2482804"/>
                  </a:cubicBezTo>
                  <a:cubicBezTo>
                    <a:pt x="4910567" y="2482151"/>
                    <a:pt x="4910950" y="2481499"/>
                    <a:pt x="4911716" y="2480302"/>
                  </a:cubicBezTo>
                  <a:cubicBezTo>
                    <a:pt x="4912994" y="2478018"/>
                    <a:pt x="4913121" y="2475081"/>
                    <a:pt x="4910567" y="2473232"/>
                  </a:cubicBezTo>
                  <a:cubicBezTo>
                    <a:pt x="4896901" y="2462898"/>
                    <a:pt x="4880552" y="2465182"/>
                    <a:pt x="4863181" y="2462898"/>
                  </a:cubicBezTo>
                  <a:cubicBezTo>
                    <a:pt x="4856029" y="2461919"/>
                    <a:pt x="4850920" y="2462028"/>
                    <a:pt x="4845684" y="2458220"/>
                  </a:cubicBezTo>
                  <a:cubicBezTo>
                    <a:pt x="4842874" y="2456262"/>
                    <a:pt x="4843385" y="2449518"/>
                    <a:pt x="4839553" y="2447778"/>
                  </a:cubicBezTo>
                  <a:cubicBezTo>
                    <a:pt x="4827547" y="2442121"/>
                    <a:pt x="4818223" y="2443209"/>
                    <a:pt x="4805451" y="2446799"/>
                  </a:cubicBezTo>
                  <a:cubicBezTo>
                    <a:pt x="4795233" y="2449627"/>
                    <a:pt x="4786165" y="2453108"/>
                    <a:pt x="4777224" y="2456480"/>
                  </a:cubicBezTo>
                  <a:cubicBezTo>
                    <a:pt x="4777607" y="2455174"/>
                    <a:pt x="4777224" y="2453652"/>
                    <a:pt x="4775947" y="2452673"/>
                  </a:cubicBezTo>
                  <a:cubicBezTo>
                    <a:pt x="4770455" y="2447995"/>
                    <a:pt x="4763430" y="2443862"/>
                    <a:pt x="4756022" y="2441795"/>
                  </a:cubicBezTo>
                  <a:cubicBezTo>
                    <a:pt x="4754234" y="2441251"/>
                    <a:pt x="4752957" y="2441142"/>
                    <a:pt x="4751552" y="2440925"/>
                  </a:cubicBezTo>
                  <a:cubicBezTo>
                    <a:pt x="4752701" y="2439510"/>
                    <a:pt x="4753212" y="2437661"/>
                    <a:pt x="4751935" y="2436247"/>
                  </a:cubicBezTo>
                  <a:cubicBezTo>
                    <a:pt x="4745549" y="2428415"/>
                    <a:pt x="4739929" y="2424282"/>
                    <a:pt x="4728817" y="2422432"/>
                  </a:cubicBezTo>
                  <a:cubicBezTo>
                    <a:pt x="4719366" y="2420801"/>
                    <a:pt x="4711830" y="2422868"/>
                    <a:pt x="4706210" y="2425587"/>
                  </a:cubicBezTo>
                  <a:cubicBezTo>
                    <a:pt x="4706977" y="2424717"/>
                    <a:pt x="4707360" y="2424390"/>
                    <a:pt x="4708254" y="2423411"/>
                  </a:cubicBezTo>
                  <a:cubicBezTo>
                    <a:pt x="4710042" y="2421345"/>
                    <a:pt x="4709914" y="2418843"/>
                    <a:pt x="4708254" y="2416667"/>
                  </a:cubicBezTo>
                  <a:cubicBezTo>
                    <a:pt x="4698036" y="2403288"/>
                    <a:pt x="4677473" y="2406116"/>
                    <a:pt x="4656654" y="2413186"/>
                  </a:cubicBezTo>
                  <a:lnTo>
                    <a:pt x="4656654" y="2413186"/>
                  </a:lnTo>
                  <a:cubicBezTo>
                    <a:pt x="4645159" y="2358145"/>
                    <a:pt x="4596113" y="2394585"/>
                    <a:pt x="4556647" y="2410141"/>
                  </a:cubicBezTo>
                  <a:cubicBezTo>
                    <a:pt x="4555370" y="2399480"/>
                    <a:pt x="4541448" y="2395456"/>
                    <a:pt x="4523056" y="2395673"/>
                  </a:cubicBezTo>
                  <a:cubicBezTo>
                    <a:pt x="4477459" y="2396217"/>
                    <a:pt x="4437098" y="2426348"/>
                    <a:pt x="4403124" y="2449627"/>
                  </a:cubicBezTo>
                  <a:cubicBezTo>
                    <a:pt x="4349353" y="2486611"/>
                    <a:pt x="4293666" y="2518918"/>
                    <a:pt x="4231976" y="2545786"/>
                  </a:cubicBezTo>
                  <a:cubicBezTo>
                    <a:pt x="4194425" y="2562212"/>
                    <a:pt x="4155980" y="2569935"/>
                    <a:pt x="4117152" y="2577441"/>
                  </a:cubicBezTo>
                  <a:cubicBezTo>
                    <a:pt x="4211668" y="2534038"/>
                    <a:pt x="4304905" y="2484327"/>
                    <a:pt x="4391629" y="2437009"/>
                  </a:cubicBezTo>
                  <a:cubicBezTo>
                    <a:pt x="4497256" y="2379248"/>
                    <a:pt x="4605182" y="2319311"/>
                    <a:pt x="4701101" y="2249367"/>
                  </a:cubicBezTo>
                  <a:cubicBezTo>
                    <a:pt x="4702762" y="2251108"/>
                    <a:pt x="4705316" y="2252304"/>
                    <a:pt x="4708509" y="2251869"/>
                  </a:cubicBezTo>
                  <a:cubicBezTo>
                    <a:pt x="4766751" y="2244255"/>
                    <a:pt x="4823204" y="2229352"/>
                    <a:pt x="4882085" y="2223369"/>
                  </a:cubicBezTo>
                  <a:cubicBezTo>
                    <a:pt x="4945180" y="2217060"/>
                    <a:pt x="5008530" y="2209228"/>
                    <a:pt x="5071497" y="2201614"/>
                  </a:cubicBezTo>
                  <a:cubicBezTo>
                    <a:pt x="5131783" y="2194326"/>
                    <a:pt x="5189130" y="2178553"/>
                    <a:pt x="5247499" y="2165173"/>
                  </a:cubicBezTo>
                  <a:cubicBezTo>
                    <a:pt x="5303953" y="2152229"/>
                    <a:pt x="5340737" y="2137435"/>
                    <a:pt x="5390166" y="2112416"/>
                  </a:cubicBezTo>
                  <a:cubicBezTo>
                    <a:pt x="5416732" y="2098928"/>
                    <a:pt x="5444320" y="2087071"/>
                    <a:pt x="5471142" y="2073800"/>
                  </a:cubicBezTo>
                  <a:cubicBezTo>
                    <a:pt x="5491961" y="2063466"/>
                    <a:pt x="5514568" y="2054438"/>
                    <a:pt x="5535003" y="2043995"/>
                  </a:cubicBezTo>
                  <a:cubicBezTo>
                    <a:pt x="5538452" y="2042146"/>
                    <a:pt x="5550841" y="2041602"/>
                    <a:pt x="5553523" y="2037033"/>
                  </a:cubicBezTo>
                  <a:cubicBezTo>
                    <a:pt x="5560676" y="2024633"/>
                    <a:pt x="5557355" y="2006140"/>
                    <a:pt x="5546115" y="1996568"/>
                  </a:cubicBezTo>
                  <a:cubicBezTo>
                    <a:pt x="5544327" y="1995045"/>
                    <a:pt x="5523764" y="1990259"/>
                    <a:pt x="5524786" y="1990694"/>
                  </a:cubicBezTo>
                  <a:cubicBezTo>
                    <a:pt x="5506266" y="1983080"/>
                    <a:pt x="5518527" y="1983297"/>
                    <a:pt x="5499497" y="1974812"/>
                  </a:cubicBezTo>
                  <a:cubicBezTo>
                    <a:pt x="5494771" y="1972637"/>
                    <a:pt x="5490428" y="1968394"/>
                    <a:pt x="5484936" y="1966654"/>
                  </a:cubicBezTo>
                  <a:cubicBezTo>
                    <a:pt x="5485958" y="1967742"/>
                    <a:pt x="5455688" y="1965457"/>
                    <a:pt x="5455432" y="1965566"/>
                  </a:cubicBezTo>
                  <a:cubicBezTo>
                    <a:pt x="5430398" y="1969047"/>
                    <a:pt x="5436529" y="1975574"/>
                    <a:pt x="5443682" y="1958713"/>
                  </a:cubicBezTo>
                  <a:cubicBezTo>
                    <a:pt x="5444320" y="1957082"/>
                    <a:pt x="5444320" y="1954689"/>
                    <a:pt x="5442660" y="1953383"/>
                  </a:cubicBezTo>
                  <a:cubicBezTo>
                    <a:pt x="5426184" y="1939786"/>
                    <a:pt x="5401150" y="1948706"/>
                    <a:pt x="5380204" y="1957408"/>
                  </a:cubicBezTo>
                  <a:cubicBezTo>
                    <a:pt x="5384163" y="1953057"/>
                    <a:pt x="5387611" y="1948597"/>
                    <a:pt x="5389400" y="1944137"/>
                  </a:cubicBezTo>
                  <a:cubicBezTo>
                    <a:pt x="5390421" y="1941526"/>
                    <a:pt x="5390038" y="1939460"/>
                    <a:pt x="5387739" y="1937393"/>
                  </a:cubicBezTo>
                  <a:cubicBezTo>
                    <a:pt x="5379948" y="1930757"/>
                    <a:pt x="5371902" y="1925862"/>
                    <a:pt x="5364621" y="1918901"/>
                  </a:cubicBezTo>
                  <a:cubicBezTo>
                    <a:pt x="5362067" y="1916507"/>
                    <a:pt x="5360279" y="1913462"/>
                    <a:pt x="5356192" y="1912591"/>
                  </a:cubicBezTo>
                  <a:cubicBezTo>
                    <a:pt x="5346996" y="1910634"/>
                    <a:pt x="5331541" y="1917378"/>
                    <a:pt x="5322090" y="1919009"/>
                  </a:cubicBezTo>
                  <a:cubicBezTo>
                    <a:pt x="5300377" y="1922708"/>
                    <a:pt x="5288115" y="1929670"/>
                    <a:pt x="5271767" y="1941526"/>
                  </a:cubicBezTo>
                  <a:cubicBezTo>
                    <a:pt x="5262826" y="1947944"/>
                    <a:pt x="5250948" y="1951425"/>
                    <a:pt x="5241880" y="1957299"/>
                  </a:cubicBezTo>
                  <a:cubicBezTo>
                    <a:pt x="5242007" y="1951425"/>
                    <a:pt x="5238942" y="1946095"/>
                    <a:pt x="5240219" y="1939460"/>
                  </a:cubicBezTo>
                  <a:cubicBezTo>
                    <a:pt x="5240730" y="1936958"/>
                    <a:pt x="5239836" y="1934130"/>
                    <a:pt x="5237026" y="1932933"/>
                  </a:cubicBezTo>
                  <a:cubicBezTo>
                    <a:pt x="5219145" y="1925318"/>
                    <a:pt x="5194239" y="1943376"/>
                    <a:pt x="5181467" y="1951534"/>
                  </a:cubicBezTo>
                  <a:cubicBezTo>
                    <a:pt x="5179423" y="1952839"/>
                    <a:pt x="5177380" y="1954145"/>
                    <a:pt x="5175336" y="1955450"/>
                  </a:cubicBezTo>
                  <a:cubicBezTo>
                    <a:pt x="5176613" y="1951534"/>
                    <a:pt x="5176997" y="1947727"/>
                    <a:pt x="5176613" y="1944246"/>
                  </a:cubicBezTo>
                  <a:cubicBezTo>
                    <a:pt x="5170610" y="1899865"/>
                    <a:pt x="5094615" y="1939568"/>
                    <a:pt x="5073669" y="1949032"/>
                  </a:cubicBezTo>
                  <a:cubicBezTo>
                    <a:pt x="5038417" y="1965022"/>
                    <a:pt x="5023346" y="1991020"/>
                    <a:pt x="4998951" y="2016365"/>
                  </a:cubicBezTo>
                  <a:cubicBezTo>
                    <a:pt x="4971618" y="2044865"/>
                    <a:pt x="4938410" y="2069775"/>
                    <a:pt x="4905330" y="2093054"/>
                  </a:cubicBezTo>
                  <a:cubicBezTo>
                    <a:pt x="4867652" y="2119595"/>
                    <a:pt x="4828441" y="2150706"/>
                    <a:pt x="4788080" y="2179206"/>
                  </a:cubicBezTo>
                  <a:cubicBezTo>
                    <a:pt x="4829590" y="2141242"/>
                    <a:pt x="4867652" y="2100451"/>
                    <a:pt x="4908140" y="2061399"/>
                  </a:cubicBezTo>
                  <a:cubicBezTo>
                    <a:pt x="4946074" y="2024959"/>
                    <a:pt x="4981581" y="1988410"/>
                    <a:pt x="5015683" y="1950773"/>
                  </a:cubicBezTo>
                  <a:close/>
                  <a:moveTo>
                    <a:pt x="5158604" y="1701237"/>
                  </a:moveTo>
                  <a:cubicBezTo>
                    <a:pt x="5183894" y="1654571"/>
                    <a:pt x="5211099" y="1608232"/>
                    <a:pt x="5240986" y="1563742"/>
                  </a:cubicBezTo>
                  <a:cubicBezTo>
                    <a:pt x="5259505" y="1536112"/>
                    <a:pt x="5280324" y="1495864"/>
                    <a:pt x="5310084" y="1475305"/>
                  </a:cubicBezTo>
                  <a:cubicBezTo>
                    <a:pt x="5336139" y="1457248"/>
                    <a:pt x="5355681" y="1462470"/>
                    <a:pt x="5383524" y="1467582"/>
                  </a:cubicBezTo>
                  <a:cubicBezTo>
                    <a:pt x="5398340" y="1470302"/>
                    <a:pt x="5393359" y="1471063"/>
                    <a:pt x="5408303" y="1471498"/>
                  </a:cubicBezTo>
                  <a:cubicBezTo>
                    <a:pt x="5427844" y="1472042"/>
                    <a:pt x="5448791" y="1451048"/>
                    <a:pt x="5471525" y="1461273"/>
                  </a:cubicBezTo>
                  <a:cubicBezTo>
                    <a:pt x="5473952" y="1462361"/>
                    <a:pt x="5476762" y="1461817"/>
                    <a:pt x="5478933" y="1460620"/>
                  </a:cubicBezTo>
                  <a:cubicBezTo>
                    <a:pt x="5490301" y="1454311"/>
                    <a:pt x="5498602" y="1462687"/>
                    <a:pt x="5502306" y="1475197"/>
                  </a:cubicBezTo>
                  <a:cubicBezTo>
                    <a:pt x="5502562" y="1479983"/>
                    <a:pt x="5503328" y="1484878"/>
                    <a:pt x="5502817" y="1489882"/>
                  </a:cubicBezTo>
                  <a:cubicBezTo>
                    <a:pt x="5502051" y="1498693"/>
                    <a:pt x="5498347" y="1506090"/>
                    <a:pt x="5494132" y="1513922"/>
                  </a:cubicBezTo>
                  <a:cubicBezTo>
                    <a:pt x="5490428" y="1520883"/>
                    <a:pt x="5485958" y="1527410"/>
                    <a:pt x="5482126" y="1534263"/>
                  </a:cubicBezTo>
                  <a:cubicBezTo>
                    <a:pt x="5480849" y="1536547"/>
                    <a:pt x="5480338" y="1538288"/>
                    <a:pt x="5480210" y="1540463"/>
                  </a:cubicBezTo>
                  <a:cubicBezTo>
                    <a:pt x="5475485" y="1545250"/>
                    <a:pt x="5470631" y="1549818"/>
                    <a:pt x="5465267" y="1553952"/>
                  </a:cubicBezTo>
                  <a:cubicBezTo>
                    <a:pt x="5461435" y="1556889"/>
                    <a:pt x="5465905" y="1561566"/>
                    <a:pt x="5470248" y="1559934"/>
                  </a:cubicBezTo>
                  <a:cubicBezTo>
                    <a:pt x="5484425" y="1554822"/>
                    <a:pt x="5495665" y="1541442"/>
                    <a:pt x="5506394" y="1532087"/>
                  </a:cubicBezTo>
                  <a:cubicBezTo>
                    <a:pt x="5517633" y="1522297"/>
                    <a:pt x="5529384" y="1501847"/>
                    <a:pt x="5546243" y="1499345"/>
                  </a:cubicBezTo>
                  <a:cubicBezTo>
                    <a:pt x="5547520" y="1499128"/>
                    <a:pt x="5583155" y="1508265"/>
                    <a:pt x="5586476" y="1510114"/>
                  </a:cubicBezTo>
                  <a:cubicBezTo>
                    <a:pt x="5604740" y="1520231"/>
                    <a:pt x="5584560" y="1536112"/>
                    <a:pt x="5579451" y="1545685"/>
                  </a:cubicBezTo>
                  <a:lnTo>
                    <a:pt x="5579451" y="1545685"/>
                  </a:lnTo>
                  <a:cubicBezTo>
                    <a:pt x="5566040" y="1552429"/>
                    <a:pt x="5555567" y="1561675"/>
                    <a:pt x="5553779" y="1574946"/>
                  </a:cubicBezTo>
                  <a:cubicBezTo>
                    <a:pt x="5553268" y="1578970"/>
                    <a:pt x="5559526" y="1579297"/>
                    <a:pt x="5561698" y="1576795"/>
                  </a:cubicBezTo>
                  <a:cubicBezTo>
                    <a:pt x="5572426" y="1564721"/>
                    <a:pt x="5628625" y="1528824"/>
                    <a:pt x="5629901" y="1550036"/>
                  </a:cubicBezTo>
                  <a:cubicBezTo>
                    <a:pt x="5630029" y="1552755"/>
                    <a:pt x="5632967" y="1555148"/>
                    <a:pt x="5636032" y="1555583"/>
                  </a:cubicBezTo>
                  <a:cubicBezTo>
                    <a:pt x="5676137" y="1561457"/>
                    <a:pt x="5585709" y="1613018"/>
                    <a:pt x="5579451" y="1617151"/>
                  </a:cubicBezTo>
                  <a:cubicBezTo>
                    <a:pt x="5555950" y="1632707"/>
                    <a:pt x="5537047" y="1650764"/>
                    <a:pt x="5512014" y="1665014"/>
                  </a:cubicBezTo>
                  <a:cubicBezTo>
                    <a:pt x="5455177" y="1697321"/>
                    <a:pt x="5397829" y="1727343"/>
                    <a:pt x="5335501" y="1751709"/>
                  </a:cubicBezTo>
                  <a:cubicBezTo>
                    <a:pt x="5258739" y="1781841"/>
                    <a:pt x="5188875" y="1818825"/>
                    <a:pt x="5121182" y="1859291"/>
                  </a:cubicBezTo>
                  <a:cubicBezTo>
                    <a:pt x="5139957" y="1845367"/>
                    <a:pt x="5156944" y="1827745"/>
                    <a:pt x="5174698" y="1814692"/>
                  </a:cubicBezTo>
                  <a:cubicBezTo>
                    <a:pt x="5198454" y="1797287"/>
                    <a:pt x="5222338" y="1779448"/>
                    <a:pt x="5245073" y="1761064"/>
                  </a:cubicBezTo>
                  <a:cubicBezTo>
                    <a:pt x="5246733" y="1759759"/>
                    <a:pt x="5248138" y="1757583"/>
                    <a:pt x="5246989" y="1755517"/>
                  </a:cubicBezTo>
                  <a:cubicBezTo>
                    <a:pt x="5246478" y="1754755"/>
                    <a:pt x="5246095" y="1753994"/>
                    <a:pt x="5245584" y="1753232"/>
                  </a:cubicBezTo>
                  <a:cubicBezTo>
                    <a:pt x="5243413" y="1749643"/>
                    <a:pt x="5237793" y="1751818"/>
                    <a:pt x="5236771" y="1754864"/>
                  </a:cubicBezTo>
                  <a:cubicBezTo>
                    <a:pt x="5236515" y="1755625"/>
                    <a:pt x="5202541" y="1775640"/>
                    <a:pt x="5199731" y="1777707"/>
                  </a:cubicBezTo>
                  <a:cubicBezTo>
                    <a:pt x="5187598" y="1786845"/>
                    <a:pt x="5176230" y="1796417"/>
                    <a:pt x="5163841" y="1805228"/>
                  </a:cubicBezTo>
                  <a:cubicBezTo>
                    <a:pt x="5162308" y="1806316"/>
                    <a:pt x="5160903" y="1807621"/>
                    <a:pt x="5159371" y="1808709"/>
                  </a:cubicBezTo>
                  <a:cubicBezTo>
                    <a:pt x="5160648" y="1807077"/>
                    <a:pt x="5161797" y="1805446"/>
                    <a:pt x="5163075" y="1803923"/>
                  </a:cubicBezTo>
                  <a:cubicBezTo>
                    <a:pt x="5184021" y="1778578"/>
                    <a:pt x="5210843" y="1755082"/>
                    <a:pt x="5235238" y="1732238"/>
                  </a:cubicBezTo>
                  <a:cubicBezTo>
                    <a:pt x="5246222" y="1722013"/>
                    <a:pt x="5266913" y="1711353"/>
                    <a:pt x="5270362" y="1696559"/>
                  </a:cubicBezTo>
                  <a:cubicBezTo>
                    <a:pt x="5271256" y="1692534"/>
                    <a:pt x="5264998" y="1691555"/>
                    <a:pt x="5262954" y="1694601"/>
                  </a:cubicBezTo>
                  <a:cubicBezTo>
                    <a:pt x="5250948" y="1711788"/>
                    <a:pt x="5225404" y="1727452"/>
                    <a:pt x="5209310" y="1742790"/>
                  </a:cubicBezTo>
                  <a:cubicBezTo>
                    <a:pt x="5193473" y="1757910"/>
                    <a:pt x="5175464" y="1771724"/>
                    <a:pt x="5160648" y="1787497"/>
                  </a:cubicBezTo>
                  <a:cubicBezTo>
                    <a:pt x="5151963" y="1796743"/>
                    <a:pt x="5143278" y="1806316"/>
                    <a:pt x="5134592" y="1815888"/>
                  </a:cubicBezTo>
                  <a:cubicBezTo>
                    <a:pt x="5139191" y="1808818"/>
                    <a:pt x="5143788" y="1801530"/>
                    <a:pt x="5148259" y="1793806"/>
                  </a:cubicBezTo>
                  <a:cubicBezTo>
                    <a:pt x="5157966" y="1777163"/>
                    <a:pt x="5168311" y="1761282"/>
                    <a:pt x="5181084" y="1746053"/>
                  </a:cubicBezTo>
                  <a:cubicBezTo>
                    <a:pt x="5192834" y="1732021"/>
                    <a:pt x="5210332" y="1721796"/>
                    <a:pt x="5218762" y="1706132"/>
                  </a:cubicBezTo>
                  <a:cubicBezTo>
                    <a:pt x="5220167" y="1703412"/>
                    <a:pt x="5215441" y="1700584"/>
                    <a:pt x="5213014" y="1702760"/>
                  </a:cubicBezTo>
                  <a:cubicBezTo>
                    <a:pt x="5200497" y="1714508"/>
                    <a:pt x="5184277" y="1721252"/>
                    <a:pt x="5173420" y="1734087"/>
                  </a:cubicBezTo>
                  <a:cubicBezTo>
                    <a:pt x="5159626" y="1750404"/>
                    <a:pt x="5148514" y="1769984"/>
                    <a:pt x="5137913" y="1788150"/>
                  </a:cubicBezTo>
                  <a:cubicBezTo>
                    <a:pt x="5125907" y="1808818"/>
                    <a:pt x="5115307" y="1831987"/>
                    <a:pt x="5099469" y="1850697"/>
                  </a:cubicBezTo>
                  <a:cubicBezTo>
                    <a:pt x="5097936" y="1852546"/>
                    <a:pt x="5096276" y="1854178"/>
                    <a:pt x="5094743" y="1855918"/>
                  </a:cubicBezTo>
                  <a:cubicBezTo>
                    <a:pt x="5119904" y="1818173"/>
                    <a:pt x="5137913" y="1775097"/>
                    <a:pt x="5154262" y="1736045"/>
                  </a:cubicBezTo>
                  <a:cubicBezTo>
                    <a:pt x="5155667" y="1732782"/>
                    <a:pt x="5150175" y="1731042"/>
                    <a:pt x="5148004" y="1733652"/>
                  </a:cubicBezTo>
                  <a:cubicBezTo>
                    <a:pt x="5131144" y="1754755"/>
                    <a:pt x="5120926" y="1779230"/>
                    <a:pt x="5109687" y="1802835"/>
                  </a:cubicBezTo>
                  <a:cubicBezTo>
                    <a:pt x="5115307" y="1785974"/>
                    <a:pt x="5119649" y="1768787"/>
                    <a:pt x="5128462" y="1752688"/>
                  </a:cubicBezTo>
                  <a:cubicBezTo>
                    <a:pt x="5138041" y="1735175"/>
                    <a:pt x="5149153" y="1718641"/>
                    <a:pt x="5158604" y="1701237"/>
                  </a:cubicBezTo>
                  <a:close/>
                  <a:moveTo>
                    <a:pt x="4992693" y="1689489"/>
                  </a:moveTo>
                  <a:cubicBezTo>
                    <a:pt x="4981453" y="1661859"/>
                    <a:pt x="4970724" y="1647935"/>
                    <a:pt x="4946968" y="1625092"/>
                  </a:cubicBezTo>
                  <a:cubicBezTo>
                    <a:pt x="4926404" y="1605295"/>
                    <a:pt x="4901754" y="1582669"/>
                    <a:pt x="4870206" y="1576251"/>
                  </a:cubicBezTo>
                  <a:cubicBezTo>
                    <a:pt x="4855646" y="1573314"/>
                    <a:pt x="4846322" y="1575598"/>
                    <a:pt x="4831762" y="1576469"/>
                  </a:cubicBezTo>
                  <a:cubicBezTo>
                    <a:pt x="4834444" y="1576360"/>
                    <a:pt x="4775819" y="1583430"/>
                    <a:pt x="4772243" y="1580820"/>
                  </a:cubicBezTo>
                  <a:cubicBezTo>
                    <a:pt x="4771860" y="1580493"/>
                    <a:pt x="4776202" y="1576251"/>
                    <a:pt x="4776075" y="1575598"/>
                  </a:cubicBezTo>
                  <a:cubicBezTo>
                    <a:pt x="4770710" y="1539049"/>
                    <a:pt x="4814136" y="1552538"/>
                    <a:pt x="4829718" y="1555583"/>
                  </a:cubicBezTo>
                  <a:cubicBezTo>
                    <a:pt x="4855263" y="1560587"/>
                    <a:pt x="4877997" y="1570595"/>
                    <a:pt x="4904691" y="1567331"/>
                  </a:cubicBezTo>
                  <a:cubicBezTo>
                    <a:pt x="4909034" y="1566787"/>
                    <a:pt x="4911333" y="1561022"/>
                    <a:pt x="4906352" y="1559499"/>
                  </a:cubicBezTo>
                  <a:cubicBezTo>
                    <a:pt x="4884639" y="1552973"/>
                    <a:pt x="4858712" y="1542856"/>
                    <a:pt x="4833678" y="1538179"/>
                  </a:cubicBezTo>
                  <a:cubicBezTo>
                    <a:pt x="4845428" y="1527845"/>
                    <a:pt x="4888215" y="1525670"/>
                    <a:pt x="4896645" y="1527519"/>
                  </a:cubicBezTo>
                  <a:cubicBezTo>
                    <a:pt x="4912483" y="1530891"/>
                    <a:pt x="4929214" y="1539267"/>
                    <a:pt x="4944030" y="1545032"/>
                  </a:cubicBezTo>
                  <a:cubicBezTo>
                    <a:pt x="4965232" y="1553408"/>
                    <a:pt x="4984901" y="1563198"/>
                    <a:pt x="5001250" y="1577448"/>
                  </a:cubicBezTo>
                  <a:cubicBezTo>
                    <a:pt x="5009041" y="1584192"/>
                    <a:pt x="5014150" y="1592133"/>
                    <a:pt x="5023857" y="1596701"/>
                  </a:cubicBezTo>
                  <a:cubicBezTo>
                    <a:pt x="5027944" y="1598551"/>
                    <a:pt x="5034714" y="1595178"/>
                    <a:pt x="5031648" y="1590936"/>
                  </a:cubicBezTo>
                  <a:cubicBezTo>
                    <a:pt x="5005337" y="1555910"/>
                    <a:pt x="4968425" y="1537200"/>
                    <a:pt x="4924999" y="1522406"/>
                  </a:cubicBezTo>
                  <a:cubicBezTo>
                    <a:pt x="4926915" y="1517620"/>
                    <a:pt x="4940837" y="1521971"/>
                    <a:pt x="4946329" y="1520557"/>
                  </a:cubicBezTo>
                  <a:cubicBezTo>
                    <a:pt x="4957313" y="1517838"/>
                    <a:pt x="4961911" y="1505872"/>
                    <a:pt x="4974428" y="1504893"/>
                  </a:cubicBezTo>
                  <a:cubicBezTo>
                    <a:pt x="4982986" y="1504131"/>
                    <a:pt x="4991798" y="1507939"/>
                    <a:pt x="4998823" y="1511528"/>
                  </a:cubicBezTo>
                  <a:cubicBezTo>
                    <a:pt x="5014150" y="1519360"/>
                    <a:pt x="5023601" y="1532958"/>
                    <a:pt x="5036885" y="1543074"/>
                  </a:cubicBezTo>
                  <a:cubicBezTo>
                    <a:pt x="5047996" y="1551450"/>
                    <a:pt x="5058470" y="1560587"/>
                    <a:pt x="5068560" y="1570051"/>
                  </a:cubicBezTo>
                  <a:cubicBezTo>
                    <a:pt x="5071753" y="1573097"/>
                    <a:pt x="5076862" y="1570921"/>
                    <a:pt x="5076734" y="1567005"/>
                  </a:cubicBezTo>
                  <a:cubicBezTo>
                    <a:pt x="5075840" y="1548295"/>
                    <a:pt x="5055405" y="1537853"/>
                    <a:pt x="5041100" y="1526322"/>
                  </a:cubicBezTo>
                  <a:cubicBezTo>
                    <a:pt x="5032670" y="1519578"/>
                    <a:pt x="5025134" y="1511855"/>
                    <a:pt x="5016832" y="1505328"/>
                  </a:cubicBezTo>
                  <a:cubicBezTo>
                    <a:pt x="5029477" y="1503370"/>
                    <a:pt x="5047869" y="1504567"/>
                    <a:pt x="5054894" y="1510006"/>
                  </a:cubicBezTo>
                  <a:cubicBezTo>
                    <a:pt x="5063451" y="1516750"/>
                    <a:pt x="5068815" y="1526105"/>
                    <a:pt x="5079033" y="1531326"/>
                  </a:cubicBezTo>
                  <a:cubicBezTo>
                    <a:pt x="5082226" y="1532958"/>
                    <a:pt x="5086313" y="1530347"/>
                    <a:pt x="5086058" y="1527410"/>
                  </a:cubicBezTo>
                  <a:cubicBezTo>
                    <a:pt x="5085419" y="1519143"/>
                    <a:pt x="5078650" y="1514465"/>
                    <a:pt x="5072392" y="1508700"/>
                  </a:cubicBezTo>
                  <a:cubicBezTo>
                    <a:pt x="5086569" y="1510767"/>
                    <a:pt x="5101257" y="1512290"/>
                    <a:pt x="5107387" y="1528715"/>
                  </a:cubicBezTo>
                  <a:cubicBezTo>
                    <a:pt x="5108665" y="1531979"/>
                    <a:pt x="5112497" y="1534807"/>
                    <a:pt x="5116839" y="1533719"/>
                  </a:cubicBezTo>
                  <a:cubicBezTo>
                    <a:pt x="5174187" y="1519469"/>
                    <a:pt x="5118755" y="1715704"/>
                    <a:pt x="5111602" y="1737786"/>
                  </a:cubicBezTo>
                  <a:cubicBezTo>
                    <a:pt x="5098064" y="1779774"/>
                    <a:pt x="5088996" y="1820783"/>
                    <a:pt x="5069198" y="1858420"/>
                  </a:cubicBezTo>
                  <a:cubicBezTo>
                    <a:pt x="5082610" y="1821545"/>
                    <a:pt x="5091550" y="1782711"/>
                    <a:pt x="5094232" y="1745292"/>
                  </a:cubicBezTo>
                  <a:cubicBezTo>
                    <a:pt x="5094360" y="1743551"/>
                    <a:pt x="5091295" y="1742355"/>
                    <a:pt x="5090017" y="1743769"/>
                  </a:cubicBezTo>
                  <a:cubicBezTo>
                    <a:pt x="5075840" y="1758998"/>
                    <a:pt x="5074180" y="1778142"/>
                    <a:pt x="5070476" y="1796852"/>
                  </a:cubicBezTo>
                  <a:cubicBezTo>
                    <a:pt x="5069071" y="1803923"/>
                    <a:pt x="5066900" y="1810776"/>
                    <a:pt x="5065111" y="1817737"/>
                  </a:cubicBezTo>
                  <a:cubicBezTo>
                    <a:pt x="5065622" y="1807730"/>
                    <a:pt x="5064856" y="1798049"/>
                    <a:pt x="5062684" y="1789346"/>
                  </a:cubicBezTo>
                  <a:cubicBezTo>
                    <a:pt x="5061535" y="1784995"/>
                    <a:pt x="5054383" y="1784778"/>
                    <a:pt x="5053489" y="1789346"/>
                  </a:cubicBezTo>
                  <a:cubicBezTo>
                    <a:pt x="5048763" y="1811102"/>
                    <a:pt x="5050040" y="1833184"/>
                    <a:pt x="5044420" y="1854939"/>
                  </a:cubicBezTo>
                  <a:cubicBezTo>
                    <a:pt x="5044420" y="1854939"/>
                    <a:pt x="5044420" y="1854939"/>
                    <a:pt x="5044420" y="1854939"/>
                  </a:cubicBezTo>
                  <a:cubicBezTo>
                    <a:pt x="5045314" y="1824047"/>
                    <a:pt x="5040844" y="1793262"/>
                    <a:pt x="5034969" y="1772268"/>
                  </a:cubicBezTo>
                  <a:cubicBezTo>
                    <a:pt x="5026411" y="1742355"/>
                    <a:pt x="5004699" y="1718750"/>
                    <a:pt x="4992693" y="1689489"/>
                  </a:cubicBezTo>
                  <a:close/>
                  <a:moveTo>
                    <a:pt x="4760620" y="1916834"/>
                  </a:moveTo>
                  <a:cubicBezTo>
                    <a:pt x="4757044" y="1888225"/>
                    <a:pt x="4759726" y="1855810"/>
                    <a:pt x="4744527" y="1829485"/>
                  </a:cubicBezTo>
                  <a:cubicBezTo>
                    <a:pt x="4741973" y="1825025"/>
                    <a:pt x="4733160" y="1827419"/>
                    <a:pt x="4733671" y="1832205"/>
                  </a:cubicBezTo>
                  <a:cubicBezTo>
                    <a:pt x="4737247" y="1871365"/>
                    <a:pt x="4738652" y="1915202"/>
                    <a:pt x="4749764" y="1955015"/>
                  </a:cubicBezTo>
                  <a:cubicBezTo>
                    <a:pt x="4746315" y="1951534"/>
                    <a:pt x="4742611" y="1948271"/>
                    <a:pt x="4739035" y="1945007"/>
                  </a:cubicBezTo>
                  <a:cubicBezTo>
                    <a:pt x="4728051" y="1904433"/>
                    <a:pt x="4708509" y="1864512"/>
                    <a:pt x="4705316" y="1822633"/>
                  </a:cubicBezTo>
                  <a:cubicBezTo>
                    <a:pt x="4704933" y="1817737"/>
                    <a:pt x="4696759" y="1816541"/>
                    <a:pt x="4694460" y="1820892"/>
                  </a:cubicBezTo>
                  <a:cubicBezTo>
                    <a:pt x="4684881" y="1838732"/>
                    <a:pt x="4696503" y="1862880"/>
                    <a:pt x="4701357" y="1881046"/>
                  </a:cubicBezTo>
                  <a:cubicBezTo>
                    <a:pt x="4705827" y="1897254"/>
                    <a:pt x="4711575" y="1912156"/>
                    <a:pt x="4717961" y="1926841"/>
                  </a:cubicBezTo>
                  <a:cubicBezTo>
                    <a:pt x="4712597" y="1922708"/>
                    <a:pt x="4707232" y="1918466"/>
                    <a:pt x="4702123" y="1914114"/>
                  </a:cubicBezTo>
                  <a:cubicBezTo>
                    <a:pt x="4701229" y="1913353"/>
                    <a:pt x="4700591" y="1912483"/>
                    <a:pt x="4699696" y="1911613"/>
                  </a:cubicBezTo>
                  <a:cubicBezTo>
                    <a:pt x="4691139" y="1862336"/>
                    <a:pt x="4672747" y="1813169"/>
                    <a:pt x="4671342" y="1763457"/>
                  </a:cubicBezTo>
                  <a:cubicBezTo>
                    <a:pt x="4671214" y="1759106"/>
                    <a:pt x="4664701" y="1757475"/>
                    <a:pt x="4662529" y="1761717"/>
                  </a:cubicBezTo>
                  <a:cubicBezTo>
                    <a:pt x="4651800" y="1782711"/>
                    <a:pt x="4659208" y="1821218"/>
                    <a:pt x="4666488" y="1843083"/>
                  </a:cubicBezTo>
                  <a:cubicBezTo>
                    <a:pt x="4671342" y="1857550"/>
                    <a:pt x="4674152" y="1873105"/>
                    <a:pt x="4678494" y="1888117"/>
                  </a:cubicBezTo>
                  <a:cubicBezTo>
                    <a:pt x="4666872" y="1872670"/>
                    <a:pt x="4657548" y="1856353"/>
                    <a:pt x="4646947" y="1839711"/>
                  </a:cubicBezTo>
                  <a:cubicBezTo>
                    <a:pt x="4646181" y="1837426"/>
                    <a:pt x="4645414" y="1835251"/>
                    <a:pt x="4644903" y="1832857"/>
                  </a:cubicBezTo>
                  <a:cubicBezTo>
                    <a:pt x="4643754" y="1826875"/>
                    <a:pt x="4642604" y="1821545"/>
                    <a:pt x="4640944" y="1815671"/>
                  </a:cubicBezTo>
                  <a:cubicBezTo>
                    <a:pt x="4637368" y="1803270"/>
                    <a:pt x="4630471" y="1778034"/>
                    <a:pt x="4634047" y="1765198"/>
                  </a:cubicBezTo>
                  <a:cubicBezTo>
                    <a:pt x="4635069" y="1761391"/>
                    <a:pt x="4630087" y="1759215"/>
                    <a:pt x="4626511" y="1760194"/>
                  </a:cubicBezTo>
                  <a:cubicBezTo>
                    <a:pt x="4610035" y="1764436"/>
                    <a:pt x="4619870" y="1789238"/>
                    <a:pt x="4621147" y="1799463"/>
                  </a:cubicBezTo>
                  <a:cubicBezTo>
                    <a:pt x="4621402" y="1801747"/>
                    <a:pt x="4621913" y="1804249"/>
                    <a:pt x="4622169" y="1806751"/>
                  </a:cubicBezTo>
                  <a:cubicBezTo>
                    <a:pt x="4617060" y="1800877"/>
                    <a:pt x="4611568" y="1795438"/>
                    <a:pt x="4606075" y="1789890"/>
                  </a:cubicBezTo>
                  <a:cubicBezTo>
                    <a:pt x="4605820" y="1789346"/>
                    <a:pt x="4605437" y="1789020"/>
                    <a:pt x="4604926" y="1788694"/>
                  </a:cubicBezTo>
                  <a:cubicBezTo>
                    <a:pt x="4604671" y="1788367"/>
                    <a:pt x="4604415" y="1788150"/>
                    <a:pt x="4604160" y="1787824"/>
                  </a:cubicBezTo>
                  <a:cubicBezTo>
                    <a:pt x="4601350" y="1780100"/>
                    <a:pt x="4599689" y="1771942"/>
                    <a:pt x="4597774" y="1764110"/>
                  </a:cubicBezTo>
                  <a:cubicBezTo>
                    <a:pt x="4597518" y="1762914"/>
                    <a:pt x="4591387" y="1742898"/>
                    <a:pt x="4592026" y="1742355"/>
                  </a:cubicBezTo>
                  <a:cubicBezTo>
                    <a:pt x="4594580" y="1739635"/>
                    <a:pt x="4591004" y="1735937"/>
                    <a:pt x="4587428" y="1736372"/>
                  </a:cubicBezTo>
                  <a:cubicBezTo>
                    <a:pt x="4586790" y="1736480"/>
                    <a:pt x="4586023" y="1736589"/>
                    <a:pt x="4585384" y="1736589"/>
                  </a:cubicBezTo>
                  <a:cubicBezTo>
                    <a:pt x="4582958" y="1736916"/>
                    <a:pt x="4581553" y="1738874"/>
                    <a:pt x="4581298" y="1740832"/>
                  </a:cubicBezTo>
                  <a:cubicBezTo>
                    <a:pt x="4580020" y="1748664"/>
                    <a:pt x="4580659" y="1758019"/>
                    <a:pt x="4582702" y="1767156"/>
                  </a:cubicBezTo>
                  <a:cubicBezTo>
                    <a:pt x="4571080" y="1756496"/>
                    <a:pt x="4559201" y="1745944"/>
                    <a:pt x="4547323" y="1735393"/>
                  </a:cubicBezTo>
                  <a:cubicBezTo>
                    <a:pt x="4545024" y="1730389"/>
                    <a:pt x="4542342" y="1725385"/>
                    <a:pt x="4539788" y="1720490"/>
                  </a:cubicBezTo>
                  <a:cubicBezTo>
                    <a:pt x="4534168" y="1709830"/>
                    <a:pt x="4529314" y="1698191"/>
                    <a:pt x="4528037" y="1686552"/>
                  </a:cubicBezTo>
                  <a:cubicBezTo>
                    <a:pt x="4527782" y="1683832"/>
                    <a:pt x="4523183" y="1681874"/>
                    <a:pt x="4520885" y="1684376"/>
                  </a:cubicBezTo>
                  <a:cubicBezTo>
                    <a:pt x="4513221" y="1692861"/>
                    <a:pt x="4515648" y="1701345"/>
                    <a:pt x="4519990" y="1710265"/>
                  </a:cubicBezTo>
                  <a:cubicBezTo>
                    <a:pt x="4519607" y="1709939"/>
                    <a:pt x="4519352" y="1709612"/>
                    <a:pt x="4518969" y="1709395"/>
                  </a:cubicBezTo>
                  <a:cubicBezTo>
                    <a:pt x="4492275" y="1683506"/>
                    <a:pt x="4466091" y="1657399"/>
                    <a:pt x="4445145" y="1627594"/>
                  </a:cubicBezTo>
                  <a:cubicBezTo>
                    <a:pt x="4427008" y="1601814"/>
                    <a:pt x="4423304" y="1576577"/>
                    <a:pt x="4415130" y="1549709"/>
                  </a:cubicBezTo>
                  <a:cubicBezTo>
                    <a:pt x="4465070" y="1560805"/>
                    <a:pt x="4507984" y="1571030"/>
                    <a:pt x="4543236" y="1606926"/>
                  </a:cubicBezTo>
                  <a:cubicBezTo>
                    <a:pt x="4563161" y="1627159"/>
                    <a:pt x="4574145" y="1646630"/>
                    <a:pt x="4586151" y="1670017"/>
                  </a:cubicBezTo>
                  <a:cubicBezTo>
                    <a:pt x="4591132" y="1679699"/>
                    <a:pt x="4590621" y="1681874"/>
                    <a:pt x="4599562" y="1688618"/>
                  </a:cubicBezTo>
                  <a:cubicBezTo>
                    <a:pt x="4604799" y="1692534"/>
                    <a:pt x="4611951" y="1687857"/>
                    <a:pt x="4609141" y="1682527"/>
                  </a:cubicBezTo>
                  <a:cubicBezTo>
                    <a:pt x="4601733" y="1668386"/>
                    <a:pt x="4597646" y="1654680"/>
                    <a:pt x="4591515" y="1641300"/>
                  </a:cubicBezTo>
                  <a:cubicBezTo>
                    <a:pt x="4585257" y="1613453"/>
                    <a:pt x="4580403" y="1584192"/>
                    <a:pt x="4614250" y="1612039"/>
                  </a:cubicBezTo>
                  <a:cubicBezTo>
                    <a:pt x="4636857" y="1630749"/>
                    <a:pt x="4652439" y="1655985"/>
                    <a:pt x="4663295" y="1681874"/>
                  </a:cubicBezTo>
                  <a:cubicBezTo>
                    <a:pt x="4664828" y="1688727"/>
                    <a:pt x="4667510" y="1695363"/>
                    <a:pt x="4670831" y="1702324"/>
                  </a:cubicBezTo>
                  <a:cubicBezTo>
                    <a:pt x="4676962" y="1722557"/>
                    <a:pt x="4677728" y="1739526"/>
                    <a:pt x="4691139" y="1757801"/>
                  </a:cubicBezTo>
                  <a:cubicBezTo>
                    <a:pt x="4693693" y="1761282"/>
                    <a:pt x="4700974" y="1759759"/>
                    <a:pt x="4700335" y="1755408"/>
                  </a:cubicBezTo>
                  <a:cubicBezTo>
                    <a:pt x="4696631" y="1726256"/>
                    <a:pt x="4689479" y="1697103"/>
                    <a:pt x="4677217" y="1669582"/>
                  </a:cubicBezTo>
                  <a:cubicBezTo>
                    <a:pt x="4677983" y="1664687"/>
                    <a:pt x="4679261" y="1659575"/>
                    <a:pt x="4681815" y="1653592"/>
                  </a:cubicBezTo>
                  <a:cubicBezTo>
                    <a:pt x="4684114" y="1648153"/>
                    <a:pt x="4685647" y="1644128"/>
                    <a:pt x="4686286" y="1639995"/>
                  </a:cubicBezTo>
                  <a:cubicBezTo>
                    <a:pt x="4712724" y="1658378"/>
                    <a:pt x="4721154" y="1682636"/>
                    <a:pt x="4737119" y="1709286"/>
                  </a:cubicBezTo>
                  <a:cubicBezTo>
                    <a:pt x="4745294" y="1722775"/>
                    <a:pt x="4756022" y="1734305"/>
                    <a:pt x="4760237" y="1749425"/>
                  </a:cubicBezTo>
                  <a:cubicBezTo>
                    <a:pt x="4764835" y="1765959"/>
                    <a:pt x="4762408" y="1780100"/>
                    <a:pt x="4770582" y="1795438"/>
                  </a:cubicBezTo>
                  <a:cubicBezTo>
                    <a:pt x="4772371" y="1798810"/>
                    <a:pt x="4779395" y="1798593"/>
                    <a:pt x="4779523" y="1794350"/>
                  </a:cubicBezTo>
                  <a:cubicBezTo>
                    <a:pt x="4781056" y="1758127"/>
                    <a:pt x="4769178" y="1735610"/>
                    <a:pt x="4754234" y="1707763"/>
                  </a:cubicBezTo>
                  <a:cubicBezTo>
                    <a:pt x="4758449" y="1694166"/>
                    <a:pt x="4783994" y="1711353"/>
                    <a:pt x="4788464" y="1714943"/>
                  </a:cubicBezTo>
                  <a:cubicBezTo>
                    <a:pt x="4811199" y="1733326"/>
                    <a:pt x="4809410" y="1761935"/>
                    <a:pt x="4820522" y="1785866"/>
                  </a:cubicBezTo>
                  <a:cubicBezTo>
                    <a:pt x="4822055" y="1789129"/>
                    <a:pt x="4824737" y="1790978"/>
                    <a:pt x="4828824" y="1791196"/>
                  </a:cubicBezTo>
                  <a:cubicBezTo>
                    <a:pt x="4868291" y="1793480"/>
                    <a:pt x="4877870" y="1787388"/>
                    <a:pt x="4888471" y="1827201"/>
                  </a:cubicBezTo>
                  <a:cubicBezTo>
                    <a:pt x="4898561" y="1865600"/>
                    <a:pt x="4888726" y="1851785"/>
                    <a:pt x="4885789" y="1878544"/>
                  </a:cubicBezTo>
                  <a:cubicBezTo>
                    <a:pt x="4885150" y="1883765"/>
                    <a:pt x="4891919" y="1887138"/>
                    <a:pt x="4892430" y="1890183"/>
                  </a:cubicBezTo>
                  <a:cubicBezTo>
                    <a:pt x="4898305" y="1929234"/>
                    <a:pt x="4900860" y="1917269"/>
                    <a:pt x="4890259" y="1946095"/>
                  </a:cubicBezTo>
                  <a:cubicBezTo>
                    <a:pt x="4872889" y="1993304"/>
                    <a:pt x="4864203" y="2028766"/>
                    <a:pt x="4824865" y="2066838"/>
                  </a:cubicBezTo>
                  <a:cubicBezTo>
                    <a:pt x="4814136" y="2077172"/>
                    <a:pt x="4804046" y="2088594"/>
                    <a:pt x="4793700" y="2100016"/>
                  </a:cubicBezTo>
                  <a:cubicBezTo>
                    <a:pt x="4801108" y="2090443"/>
                    <a:pt x="4808389" y="2080762"/>
                    <a:pt x="4815924" y="2071298"/>
                  </a:cubicBezTo>
                  <a:cubicBezTo>
                    <a:pt x="4836743" y="2044756"/>
                    <a:pt x="4849643" y="2015604"/>
                    <a:pt x="4857945" y="1984385"/>
                  </a:cubicBezTo>
                  <a:cubicBezTo>
                    <a:pt x="4859095" y="1980142"/>
                    <a:pt x="4853092" y="1977858"/>
                    <a:pt x="4850026" y="1981230"/>
                  </a:cubicBezTo>
                  <a:cubicBezTo>
                    <a:pt x="4842107" y="1989715"/>
                    <a:pt x="4840830" y="2001028"/>
                    <a:pt x="4836615" y="2011035"/>
                  </a:cubicBezTo>
                  <a:cubicBezTo>
                    <a:pt x="4829590" y="2027678"/>
                    <a:pt x="4822055" y="2044756"/>
                    <a:pt x="4811071" y="2059659"/>
                  </a:cubicBezTo>
                  <a:cubicBezTo>
                    <a:pt x="4804557" y="2068470"/>
                    <a:pt x="4798043" y="2078151"/>
                    <a:pt x="4791401" y="2088050"/>
                  </a:cubicBezTo>
                  <a:cubicBezTo>
                    <a:pt x="4820650" y="2035510"/>
                    <a:pt x="4833550" y="1976335"/>
                    <a:pt x="4827036" y="1918683"/>
                  </a:cubicBezTo>
                  <a:cubicBezTo>
                    <a:pt x="4826525" y="1914006"/>
                    <a:pt x="4818479" y="1912374"/>
                    <a:pt x="4816946" y="1917486"/>
                  </a:cubicBezTo>
                  <a:cubicBezTo>
                    <a:pt x="4805068" y="1957408"/>
                    <a:pt x="4809155" y="1999070"/>
                    <a:pt x="4795361" y="2039753"/>
                  </a:cubicBezTo>
                  <a:cubicBezTo>
                    <a:pt x="4791273" y="2051718"/>
                    <a:pt x="4785654" y="2063140"/>
                    <a:pt x="4779651" y="2074344"/>
                  </a:cubicBezTo>
                  <a:cubicBezTo>
                    <a:pt x="4785782" y="2050957"/>
                    <a:pt x="4790380" y="2026808"/>
                    <a:pt x="4794722" y="2004944"/>
                  </a:cubicBezTo>
                  <a:cubicBezTo>
                    <a:pt x="4803918" y="1958822"/>
                    <a:pt x="4806217" y="1918357"/>
                    <a:pt x="4804046" y="1871582"/>
                  </a:cubicBezTo>
                  <a:cubicBezTo>
                    <a:pt x="4803790" y="1866470"/>
                    <a:pt x="4795872" y="1866144"/>
                    <a:pt x="4794083" y="1870603"/>
                  </a:cubicBezTo>
                  <a:cubicBezTo>
                    <a:pt x="4785782" y="1890945"/>
                    <a:pt x="4794339" y="1914876"/>
                    <a:pt x="4793062" y="1936196"/>
                  </a:cubicBezTo>
                  <a:cubicBezTo>
                    <a:pt x="4792295" y="1948488"/>
                    <a:pt x="4790380" y="1960998"/>
                    <a:pt x="4787953" y="1973507"/>
                  </a:cubicBezTo>
                  <a:cubicBezTo>
                    <a:pt x="4788719" y="1964043"/>
                    <a:pt x="4789358" y="1954689"/>
                    <a:pt x="4789486" y="1945225"/>
                  </a:cubicBezTo>
                  <a:cubicBezTo>
                    <a:pt x="4789869" y="1916072"/>
                    <a:pt x="4778374" y="1887681"/>
                    <a:pt x="4775564" y="1858855"/>
                  </a:cubicBezTo>
                  <a:cubicBezTo>
                    <a:pt x="4775181" y="1854831"/>
                    <a:pt x="4768156" y="1854287"/>
                    <a:pt x="4766623" y="1857876"/>
                  </a:cubicBezTo>
                  <a:cubicBezTo>
                    <a:pt x="4755639" y="1882895"/>
                    <a:pt x="4772882" y="1917269"/>
                    <a:pt x="4773648" y="1943593"/>
                  </a:cubicBezTo>
                  <a:cubicBezTo>
                    <a:pt x="4774159" y="1957082"/>
                    <a:pt x="4773648" y="1970570"/>
                    <a:pt x="4773009" y="1984058"/>
                  </a:cubicBezTo>
                  <a:cubicBezTo>
                    <a:pt x="4772243" y="1982862"/>
                    <a:pt x="4771349" y="1981774"/>
                    <a:pt x="4770582" y="1980578"/>
                  </a:cubicBezTo>
                  <a:cubicBezTo>
                    <a:pt x="4766368" y="1959366"/>
                    <a:pt x="4763303" y="1938045"/>
                    <a:pt x="4760620" y="1916834"/>
                  </a:cubicBezTo>
                  <a:close/>
                  <a:moveTo>
                    <a:pt x="4189188" y="2168872"/>
                  </a:moveTo>
                  <a:cubicBezTo>
                    <a:pt x="4191360" y="2167784"/>
                    <a:pt x="4191743" y="2164738"/>
                    <a:pt x="4189188" y="2163977"/>
                  </a:cubicBezTo>
                  <a:cubicBezTo>
                    <a:pt x="4189571" y="2147007"/>
                    <a:pt x="4189955" y="2130038"/>
                    <a:pt x="4190466" y="2113069"/>
                  </a:cubicBezTo>
                  <a:cubicBezTo>
                    <a:pt x="4190976" y="2096752"/>
                    <a:pt x="4194425" y="2080109"/>
                    <a:pt x="4189955" y="2064119"/>
                  </a:cubicBezTo>
                  <a:cubicBezTo>
                    <a:pt x="4188933" y="2060420"/>
                    <a:pt x="4182802" y="2059877"/>
                    <a:pt x="4181270" y="2063575"/>
                  </a:cubicBezTo>
                  <a:cubicBezTo>
                    <a:pt x="4173861" y="2080979"/>
                    <a:pt x="4175650" y="2101538"/>
                    <a:pt x="4175650" y="2120248"/>
                  </a:cubicBezTo>
                  <a:cubicBezTo>
                    <a:pt x="4168880" y="2078804"/>
                    <a:pt x="4163772" y="2021369"/>
                    <a:pt x="4163899" y="2012558"/>
                  </a:cubicBezTo>
                  <a:cubicBezTo>
                    <a:pt x="4163899" y="2008425"/>
                    <a:pt x="4156619" y="2005814"/>
                    <a:pt x="4154192" y="2010056"/>
                  </a:cubicBezTo>
                  <a:cubicBezTo>
                    <a:pt x="4142314" y="2030615"/>
                    <a:pt x="4153809" y="2062705"/>
                    <a:pt x="4158152" y="2086092"/>
                  </a:cubicBezTo>
                  <a:cubicBezTo>
                    <a:pt x="4153043" y="2075758"/>
                    <a:pt x="4147551" y="2065750"/>
                    <a:pt x="4141931" y="2055743"/>
                  </a:cubicBezTo>
                  <a:cubicBezTo>
                    <a:pt x="4142825" y="2051827"/>
                    <a:pt x="4143591" y="2047911"/>
                    <a:pt x="4144613" y="2043995"/>
                  </a:cubicBezTo>
                  <a:cubicBezTo>
                    <a:pt x="4146273" y="2037795"/>
                    <a:pt x="4148317" y="2032138"/>
                    <a:pt x="4147934" y="2025720"/>
                  </a:cubicBezTo>
                  <a:cubicBezTo>
                    <a:pt x="4147678" y="2022022"/>
                    <a:pt x="4142314" y="2021260"/>
                    <a:pt x="4140143" y="2024089"/>
                  </a:cubicBezTo>
                  <a:cubicBezTo>
                    <a:pt x="4136950" y="2028222"/>
                    <a:pt x="4134651" y="2033987"/>
                    <a:pt x="4133118" y="2040079"/>
                  </a:cubicBezTo>
                  <a:cubicBezTo>
                    <a:pt x="4132479" y="2038991"/>
                    <a:pt x="4131841" y="2037795"/>
                    <a:pt x="4131202" y="2036707"/>
                  </a:cubicBezTo>
                  <a:cubicBezTo>
                    <a:pt x="4131713" y="2021369"/>
                    <a:pt x="4132479" y="2006249"/>
                    <a:pt x="4135545" y="1990803"/>
                  </a:cubicBezTo>
                  <a:cubicBezTo>
                    <a:pt x="4138993" y="1973398"/>
                    <a:pt x="4140271" y="1956103"/>
                    <a:pt x="4143464" y="1938807"/>
                  </a:cubicBezTo>
                  <a:cubicBezTo>
                    <a:pt x="4144230" y="1935109"/>
                    <a:pt x="4137844" y="1931519"/>
                    <a:pt x="4134906" y="1935217"/>
                  </a:cubicBezTo>
                  <a:cubicBezTo>
                    <a:pt x="4127498" y="1944572"/>
                    <a:pt x="4127754" y="1955450"/>
                    <a:pt x="4125199" y="1966328"/>
                  </a:cubicBezTo>
                  <a:cubicBezTo>
                    <a:pt x="4122389" y="1977967"/>
                    <a:pt x="4119707" y="1989606"/>
                    <a:pt x="4117536" y="2001245"/>
                  </a:cubicBezTo>
                  <a:cubicBezTo>
                    <a:pt x="4116897" y="2004726"/>
                    <a:pt x="4116769" y="2007990"/>
                    <a:pt x="4116514" y="2011253"/>
                  </a:cubicBezTo>
                  <a:cubicBezTo>
                    <a:pt x="4114087" y="2007011"/>
                    <a:pt x="4112044" y="2002659"/>
                    <a:pt x="4109745" y="1998417"/>
                  </a:cubicBezTo>
                  <a:cubicBezTo>
                    <a:pt x="4117663" y="1985799"/>
                    <a:pt x="4119069" y="1969047"/>
                    <a:pt x="4116897" y="1955232"/>
                  </a:cubicBezTo>
                  <a:cubicBezTo>
                    <a:pt x="4116386" y="1951969"/>
                    <a:pt x="4111149" y="1951752"/>
                    <a:pt x="4109617" y="1954580"/>
                  </a:cubicBezTo>
                  <a:cubicBezTo>
                    <a:pt x="4107446" y="1958496"/>
                    <a:pt x="4105785" y="1962738"/>
                    <a:pt x="4104253" y="1967089"/>
                  </a:cubicBezTo>
                  <a:cubicBezTo>
                    <a:pt x="4106807" y="1950120"/>
                    <a:pt x="4111149" y="1933259"/>
                    <a:pt x="4113959" y="1916290"/>
                  </a:cubicBezTo>
                  <a:cubicBezTo>
                    <a:pt x="4114726" y="1911504"/>
                    <a:pt x="4107829" y="1908458"/>
                    <a:pt x="4104508" y="1912918"/>
                  </a:cubicBezTo>
                  <a:cubicBezTo>
                    <a:pt x="4096078" y="1924231"/>
                    <a:pt x="4091353" y="1940439"/>
                    <a:pt x="4089054" y="1955124"/>
                  </a:cubicBezTo>
                  <a:cubicBezTo>
                    <a:pt x="4085733" y="1947074"/>
                    <a:pt x="4082795" y="1938916"/>
                    <a:pt x="4079985" y="1930757"/>
                  </a:cubicBezTo>
                  <a:cubicBezTo>
                    <a:pt x="4081262" y="1920424"/>
                    <a:pt x="4082412" y="1910090"/>
                    <a:pt x="4084583" y="1899865"/>
                  </a:cubicBezTo>
                  <a:cubicBezTo>
                    <a:pt x="4087649" y="1885071"/>
                    <a:pt x="4093779" y="1870603"/>
                    <a:pt x="4093779" y="1855483"/>
                  </a:cubicBezTo>
                  <a:cubicBezTo>
                    <a:pt x="4093779" y="1851894"/>
                    <a:pt x="4087649" y="1850806"/>
                    <a:pt x="4085350" y="1853416"/>
                  </a:cubicBezTo>
                  <a:cubicBezTo>
                    <a:pt x="4076792" y="1863424"/>
                    <a:pt x="4070917" y="1877130"/>
                    <a:pt x="4067468" y="1891597"/>
                  </a:cubicBezTo>
                  <a:cubicBezTo>
                    <a:pt x="4062998" y="1876260"/>
                    <a:pt x="4058783" y="1860922"/>
                    <a:pt x="4054696" y="1845584"/>
                  </a:cubicBezTo>
                  <a:cubicBezTo>
                    <a:pt x="4057378" y="1834598"/>
                    <a:pt x="4059039" y="1823503"/>
                    <a:pt x="4061976" y="1812516"/>
                  </a:cubicBezTo>
                  <a:cubicBezTo>
                    <a:pt x="4063892" y="1805554"/>
                    <a:pt x="4065936" y="1798593"/>
                    <a:pt x="4066191" y="1791413"/>
                  </a:cubicBezTo>
                  <a:cubicBezTo>
                    <a:pt x="4066319" y="1786845"/>
                    <a:pt x="4059550" y="1784887"/>
                    <a:pt x="4056357" y="1788694"/>
                  </a:cubicBezTo>
                  <a:cubicBezTo>
                    <a:pt x="4051248" y="1794894"/>
                    <a:pt x="4047927" y="1803052"/>
                    <a:pt x="4045245" y="1811755"/>
                  </a:cubicBezTo>
                  <a:cubicBezTo>
                    <a:pt x="4034644" y="1774226"/>
                    <a:pt x="4025703" y="1738982"/>
                    <a:pt x="4038348" y="1699170"/>
                  </a:cubicBezTo>
                  <a:cubicBezTo>
                    <a:pt x="4043073" y="1684485"/>
                    <a:pt x="4048182" y="1667189"/>
                    <a:pt x="4055974" y="1653374"/>
                  </a:cubicBezTo>
                  <a:cubicBezTo>
                    <a:pt x="4075387" y="1619109"/>
                    <a:pt x="4089692" y="1654462"/>
                    <a:pt x="4094546" y="1680569"/>
                  </a:cubicBezTo>
                  <a:cubicBezTo>
                    <a:pt x="4095312" y="1684702"/>
                    <a:pt x="4100293" y="1689053"/>
                    <a:pt x="4105657" y="1687857"/>
                  </a:cubicBezTo>
                  <a:cubicBezTo>
                    <a:pt x="4143591" y="1680134"/>
                    <a:pt x="4149722" y="1688401"/>
                    <a:pt x="4168242" y="1715486"/>
                  </a:cubicBezTo>
                  <a:cubicBezTo>
                    <a:pt x="4187783" y="1743986"/>
                    <a:pt x="4192892" y="1735175"/>
                    <a:pt x="4178843" y="1749316"/>
                  </a:cubicBezTo>
                  <a:cubicBezTo>
                    <a:pt x="4176671" y="1751492"/>
                    <a:pt x="4177054" y="1755082"/>
                    <a:pt x="4178332" y="1757475"/>
                  </a:cubicBezTo>
                  <a:cubicBezTo>
                    <a:pt x="4179226" y="1758998"/>
                    <a:pt x="4198512" y="1775532"/>
                    <a:pt x="4197235" y="1772812"/>
                  </a:cubicBezTo>
                  <a:cubicBezTo>
                    <a:pt x="4204643" y="1789129"/>
                    <a:pt x="4187017" y="1811972"/>
                    <a:pt x="4176161" y="1824264"/>
                  </a:cubicBezTo>
                  <a:cubicBezTo>
                    <a:pt x="4170413" y="1830682"/>
                    <a:pt x="4181653" y="1839384"/>
                    <a:pt x="4189060" y="1835251"/>
                  </a:cubicBezTo>
                  <a:cubicBezTo>
                    <a:pt x="4210007" y="1823503"/>
                    <a:pt x="4225845" y="1787932"/>
                    <a:pt x="4255988" y="1808491"/>
                  </a:cubicBezTo>
                  <a:cubicBezTo>
                    <a:pt x="4284214" y="1827745"/>
                    <a:pt x="4262757" y="1865708"/>
                    <a:pt x="4244875" y="1891597"/>
                  </a:cubicBezTo>
                  <a:cubicBezTo>
                    <a:pt x="4244748" y="1891815"/>
                    <a:pt x="4244620" y="1892033"/>
                    <a:pt x="4244365" y="1892250"/>
                  </a:cubicBezTo>
                  <a:cubicBezTo>
                    <a:pt x="4239639" y="1898994"/>
                    <a:pt x="4235169" y="1904977"/>
                    <a:pt x="4231976" y="1909437"/>
                  </a:cubicBezTo>
                  <a:cubicBezTo>
                    <a:pt x="4213711" y="1934891"/>
                    <a:pt x="4204260" y="1956538"/>
                    <a:pt x="4215627" y="1985690"/>
                  </a:cubicBezTo>
                  <a:cubicBezTo>
                    <a:pt x="4217926" y="1991673"/>
                    <a:pt x="4229421" y="1990694"/>
                    <a:pt x="4228910" y="1983950"/>
                  </a:cubicBezTo>
                  <a:cubicBezTo>
                    <a:pt x="4225845" y="1944355"/>
                    <a:pt x="4248707" y="1915420"/>
                    <a:pt x="4265439" y="1886159"/>
                  </a:cubicBezTo>
                  <a:cubicBezTo>
                    <a:pt x="4268632" y="1883439"/>
                    <a:pt x="4271825" y="1881046"/>
                    <a:pt x="4275018" y="1879088"/>
                  </a:cubicBezTo>
                  <a:cubicBezTo>
                    <a:pt x="4281276" y="1875172"/>
                    <a:pt x="4287918" y="1872235"/>
                    <a:pt x="4294943" y="1869298"/>
                  </a:cubicBezTo>
                  <a:cubicBezTo>
                    <a:pt x="4304394" y="1865382"/>
                    <a:pt x="4305927" y="1860487"/>
                    <a:pt x="4308992" y="1873867"/>
                  </a:cubicBezTo>
                  <a:cubicBezTo>
                    <a:pt x="4315123" y="1900408"/>
                    <a:pt x="4288429" y="1929670"/>
                    <a:pt x="4309120" y="1954906"/>
                  </a:cubicBezTo>
                  <a:cubicBezTo>
                    <a:pt x="4311930" y="1958387"/>
                    <a:pt x="4318316" y="1956864"/>
                    <a:pt x="4318316" y="1952513"/>
                  </a:cubicBezTo>
                  <a:cubicBezTo>
                    <a:pt x="4318316" y="1940221"/>
                    <a:pt x="4314868" y="1929343"/>
                    <a:pt x="4316656" y="1916725"/>
                  </a:cubicBezTo>
                  <a:cubicBezTo>
                    <a:pt x="4316911" y="1915420"/>
                    <a:pt x="4317294" y="1914006"/>
                    <a:pt x="4317550" y="1912591"/>
                  </a:cubicBezTo>
                  <a:cubicBezTo>
                    <a:pt x="4318444" y="1912156"/>
                    <a:pt x="4319338" y="1911504"/>
                    <a:pt x="4319466" y="1910416"/>
                  </a:cubicBezTo>
                  <a:cubicBezTo>
                    <a:pt x="4322403" y="1895078"/>
                    <a:pt x="4333004" y="1892033"/>
                    <a:pt x="4351141" y="1901279"/>
                  </a:cubicBezTo>
                  <a:cubicBezTo>
                    <a:pt x="4352546" y="1904216"/>
                    <a:pt x="4353695" y="1907261"/>
                    <a:pt x="4354717" y="1910307"/>
                  </a:cubicBezTo>
                  <a:cubicBezTo>
                    <a:pt x="4356761" y="1912700"/>
                    <a:pt x="4357783" y="1917269"/>
                    <a:pt x="4358804" y="1920206"/>
                  </a:cubicBezTo>
                  <a:cubicBezTo>
                    <a:pt x="4360209" y="1922164"/>
                    <a:pt x="4361870" y="1923904"/>
                    <a:pt x="4363786" y="1925536"/>
                  </a:cubicBezTo>
                  <a:cubicBezTo>
                    <a:pt x="4362636" y="1932933"/>
                    <a:pt x="4361486" y="1940221"/>
                    <a:pt x="4360337" y="1947618"/>
                  </a:cubicBezTo>
                  <a:cubicBezTo>
                    <a:pt x="4358549" y="1952622"/>
                    <a:pt x="4353951" y="1958387"/>
                    <a:pt x="4351397" y="1963282"/>
                  </a:cubicBezTo>
                  <a:cubicBezTo>
                    <a:pt x="4340667" y="1983080"/>
                    <a:pt x="4315634" y="2008751"/>
                    <a:pt x="4322786" y="2031812"/>
                  </a:cubicBezTo>
                  <a:cubicBezTo>
                    <a:pt x="4323936" y="2035402"/>
                    <a:pt x="4329939" y="2036163"/>
                    <a:pt x="4331471" y="2032356"/>
                  </a:cubicBezTo>
                  <a:cubicBezTo>
                    <a:pt x="4340540" y="2009404"/>
                    <a:pt x="4353568" y="1988518"/>
                    <a:pt x="4366340" y="1967307"/>
                  </a:cubicBezTo>
                  <a:cubicBezTo>
                    <a:pt x="4380262" y="1969482"/>
                    <a:pt x="4382561" y="1974704"/>
                    <a:pt x="4372854" y="1983406"/>
                  </a:cubicBezTo>
                  <a:cubicBezTo>
                    <a:pt x="4370427" y="1992108"/>
                    <a:pt x="4364679" y="1993848"/>
                    <a:pt x="4360465" y="2000919"/>
                  </a:cubicBezTo>
                  <a:cubicBezTo>
                    <a:pt x="4352673" y="2013972"/>
                    <a:pt x="4344883" y="2027134"/>
                    <a:pt x="4338369" y="2040623"/>
                  </a:cubicBezTo>
                  <a:cubicBezTo>
                    <a:pt x="4323425" y="2071733"/>
                    <a:pt x="4309120" y="2104367"/>
                    <a:pt x="4297625" y="2136347"/>
                  </a:cubicBezTo>
                  <a:cubicBezTo>
                    <a:pt x="4296092" y="2140481"/>
                    <a:pt x="4302351" y="2143962"/>
                    <a:pt x="4305672" y="2140263"/>
                  </a:cubicBezTo>
                  <a:cubicBezTo>
                    <a:pt x="4325852" y="2117855"/>
                    <a:pt x="4330450" y="2086962"/>
                    <a:pt x="4342328" y="2060964"/>
                  </a:cubicBezTo>
                  <a:cubicBezTo>
                    <a:pt x="4348970" y="2046388"/>
                    <a:pt x="4355611" y="2032356"/>
                    <a:pt x="4364169" y="2018541"/>
                  </a:cubicBezTo>
                  <a:cubicBezTo>
                    <a:pt x="4367872" y="2012667"/>
                    <a:pt x="4372726" y="2006684"/>
                    <a:pt x="4377196" y="2000593"/>
                  </a:cubicBezTo>
                  <a:cubicBezTo>
                    <a:pt x="4384221" y="2001245"/>
                    <a:pt x="4392012" y="2015060"/>
                    <a:pt x="4395972" y="2021695"/>
                  </a:cubicBezTo>
                  <a:cubicBezTo>
                    <a:pt x="4395589" y="2021804"/>
                    <a:pt x="4395078" y="2021695"/>
                    <a:pt x="4394694" y="2021913"/>
                  </a:cubicBezTo>
                  <a:cubicBezTo>
                    <a:pt x="4389969" y="2025503"/>
                    <a:pt x="4390352" y="2026047"/>
                    <a:pt x="4388947" y="2031159"/>
                  </a:cubicBezTo>
                  <a:cubicBezTo>
                    <a:pt x="4386648" y="2038882"/>
                    <a:pt x="4382561" y="2045627"/>
                    <a:pt x="4378346" y="2052697"/>
                  </a:cubicBezTo>
                  <a:cubicBezTo>
                    <a:pt x="4376174" y="2056396"/>
                    <a:pt x="4382177" y="2059115"/>
                    <a:pt x="4385498" y="2057048"/>
                  </a:cubicBezTo>
                  <a:cubicBezTo>
                    <a:pt x="4394694" y="2051501"/>
                    <a:pt x="4406062" y="2038447"/>
                    <a:pt x="4403763" y="2028005"/>
                  </a:cubicBezTo>
                  <a:cubicBezTo>
                    <a:pt x="4405296" y="2028113"/>
                    <a:pt x="4406700" y="2028113"/>
                    <a:pt x="4408233" y="2029092"/>
                  </a:cubicBezTo>
                  <a:cubicBezTo>
                    <a:pt x="4433139" y="2045300"/>
                    <a:pt x="4427264" y="2049651"/>
                    <a:pt x="4417174" y="2068361"/>
                  </a:cubicBezTo>
                  <a:cubicBezTo>
                    <a:pt x="4404529" y="2091857"/>
                    <a:pt x="4377835" y="2118616"/>
                    <a:pt x="4376685" y="2144723"/>
                  </a:cubicBezTo>
                  <a:cubicBezTo>
                    <a:pt x="4376430" y="2149618"/>
                    <a:pt x="4385498" y="2151576"/>
                    <a:pt x="4387797" y="2146899"/>
                  </a:cubicBezTo>
                  <a:cubicBezTo>
                    <a:pt x="4401208" y="2119922"/>
                    <a:pt x="4419984" y="2095120"/>
                    <a:pt x="4433267" y="2068144"/>
                  </a:cubicBezTo>
                  <a:cubicBezTo>
                    <a:pt x="4439908" y="2072060"/>
                    <a:pt x="4446039" y="2079021"/>
                    <a:pt x="4446294" y="2084025"/>
                  </a:cubicBezTo>
                  <a:cubicBezTo>
                    <a:pt x="4446294" y="2084678"/>
                    <a:pt x="4446039" y="2085330"/>
                    <a:pt x="4445911" y="2086092"/>
                  </a:cubicBezTo>
                  <a:cubicBezTo>
                    <a:pt x="4443740" y="2087071"/>
                    <a:pt x="4443101" y="2089355"/>
                    <a:pt x="4444379" y="2091096"/>
                  </a:cubicBezTo>
                  <a:cubicBezTo>
                    <a:pt x="4442590" y="2095120"/>
                    <a:pt x="4440036" y="2099145"/>
                    <a:pt x="4438759" y="2102626"/>
                  </a:cubicBezTo>
                  <a:cubicBezTo>
                    <a:pt x="4435438" y="2112525"/>
                    <a:pt x="4433522" y="2121662"/>
                    <a:pt x="4428030" y="2130908"/>
                  </a:cubicBezTo>
                  <a:cubicBezTo>
                    <a:pt x="4422410" y="2140263"/>
                    <a:pt x="4412192" y="2151576"/>
                    <a:pt x="4410915" y="2162345"/>
                  </a:cubicBezTo>
                  <a:cubicBezTo>
                    <a:pt x="4410660" y="2164194"/>
                    <a:pt x="4413086" y="2166043"/>
                    <a:pt x="4415130" y="2165935"/>
                  </a:cubicBezTo>
                  <a:cubicBezTo>
                    <a:pt x="4423943" y="2165391"/>
                    <a:pt x="4426625" y="2159299"/>
                    <a:pt x="4430457" y="2153208"/>
                  </a:cubicBezTo>
                  <a:cubicBezTo>
                    <a:pt x="4439908" y="2137761"/>
                    <a:pt x="4448082" y="2124273"/>
                    <a:pt x="4452042" y="2107304"/>
                  </a:cubicBezTo>
                  <a:cubicBezTo>
                    <a:pt x="4452936" y="2103496"/>
                    <a:pt x="4454341" y="2099798"/>
                    <a:pt x="4455746" y="2095991"/>
                  </a:cubicBezTo>
                  <a:cubicBezTo>
                    <a:pt x="4555242" y="2138849"/>
                    <a:pt x="4355228" y="2326817"/>
                    <a:pt x="4323042" y="2360755"/>
                  </a:cubicBezTo>
                  <a:cubicBezTo>
                    <a:pt x="4302989" y="2381967"/>
                    <a:pt x="4280127" y="2401221"/>
                    <a:pt x="4257137" y="2420474"/>
                  </a:cubicBezTo>
                  <a:cubicBezTo>
                    <a:pt x="4274507" y="2400568"/>
                    <a:pt x="4289578" y="2379900"/>
                    <a:pt x="4301584" y="2361082"/>
                  </a:cubicBezTo>
                  <a:cubicBezTo>
                    <a:pt x="4303373" y="2358362"/>
                    <a:pt x="4298774" y="2355752"/>
                    <a:pt x="4296348" y="2358036"/>
                  </a:cubicBezTo>
                  <a:cubicBezTo>
                    <a:pt x="4267866" y="2384469"/>
                    <a:pt x="4244620" y="2414383"/>
                    <a:pt x="4215116" y="2440163"/>
                  </a:cubicBezTo>
                  <a:cubicBezTo>
                    <a:pt x="4224567" y="2427871"/>
                    <a:pt x="4233891" y="2415471"/>
                    <a:pt x="4242321" y="2402852"/>
                  </a:cubicBezTo>
                  <a:cubicBezTo>
                    <a:pt x="4263140" y="2371851"/>
                    <a:pt x="4305927" y="2321269"/>
                    <a:pt x="4301584" y="2283197"/>
                  </a:cubicBezTo>
                  <a:cubicBezTo>
                    <a:pt x="4301074" y="2278302"/>
                    <a:pt x="4293410" y="2277432"/>
                    <a:pt x="4291622" y="2282218"/>
                  </a:cubicBezTo>
                  <a:cubicBezTo>
                    <a:pt x="4271697" y="2335845"/>
                    <a:pt x="4238617" y="2391975"/>
                    <a:pt x="4197873" y="2442339"/>
                  </a:cubicBezTo>
                  <a:cubicBezTo>
                    <a:pt x="4208219" y="2420692"/>
                    <a:pt x="4217671" y="2398501"/>
                    <a:pt x="4227377" y="2377290"/>
                  </a:cubicBezTo>
                  <a:cubicBezTo>
                    <a:pt x="4251006" y="2325620"/>
                    <a:pt x="4282171" y="2268294"/>
                    <a:pt x="4284470" y="2212165"/>
                  </a:cubicBezTo>
                  <a:cubicBezTo>
                    <a:pt x="4284597" y="2207814"/>
                    <a:pt x="4277700" y="2207923"/>
                    <a:pt x="4276168" y="2211404"/>
                  </a:cubicBezTo>
                  <a:cubicBezTo>
                    <a:pt x="4250495" y="2273951"/>
                    <a:pt x="4227122" y="2336498"/>
                    <a:pt x="4201067" y="2398393"/>
                  </a:cubicBezTo>
                  <a:cubicBezTo>
                    <a:pt x="4212689" y="2365433"/>
                    <a:pt x="4222652" y="2331821"/>
                    <a:pt x="4232103" y="2299079"/>
                  </a:cubicBezTo>
                  <a:cubicBezTo>
                    <a:pt x="4246025" y="2250672"/>
                    <a:pt x="4263140" y="2195957"/>
                    <a:pt x="4257520" y="2145920"/>
                  </a:cubicBezTo>
                  <a:cubicBezTo>
                    <a:pt x="4257009" y="2141133"/>
                    <a:pt x="4249474" y="2142221"/>
                    <a:pt x="4248452" y="2146137"/>
                  </a:cubicBezTo>
                  <a:cubicBezTo>
                    <a:pt x="4235935" y="2195631"/>
                    <a:pt x="4232870" y="2246104"/>
                    <a:pt x="4220481" y="2295924"/>
                  </a:cubicBezTo>
                  <a:cubicBezTo>
                    <a:pt x="4213584" y="2323336"/>
                    <a:pt x="4205792" y="2351292"/>
                    <a:pt x="4196979" y="2378921"/>
                  </a:cubicBezTo>
                  <a:cubicBezTo>
                    <a:pt x="4197618" y="2374135"/>
                    <a:pt x="4198129" y="2369893"/>
                    <a:pt x="4198640" y="2365215"/>
                  </a:cubicBezTo>
                  <a:cubicBezTo>
                    <a:pt x="4202472" y="2354664"/>
                    <a:pt x="4205282" y="2343677"/>
                    <a:pt x="4207581" y="2332473"/>
                  </a:cubicBezTo>
                  <a:cubicBezTo>
                    <a:pt x="4214350" y="2307128"/>
                    <a:pt x="4218692" y="2280913"/>
                    <a:pt x="4222780" y="2255350"/>
                  </a:cubicBezTo>
                  <a:cubicBezTo>
                    <a:pt x="4228910" y="2217495"/>
                    <a:pt x="4237979" y="2176921"/>
                    <a:pt x="4234402" y="2138740"/>
                  </a:cubicBezTo>
                  <a:cubicBezTo>
                    <a:pt x="4234147" y="2135586"/>
                    <a:pt x="4228655" y="2134498"/>
                    <a:pt x="4227633" y="2137870"/>
                  </a:cubicBezTo>
                  <a:cubicBezTo>
                    <a:pt x="4219714" y="2165826"/>
                    <a:pt x="4218181" y="2195305"/>
                    <a:pt x="4214988" y="2224131"/>
                  </a:cubicBezTo>
                  <a:cubicBezTo>
                    <a:pt x="4215882" y="2178662"/>
                    <a:pt x="4216777" y="2132322"/>
                    <a:pt x="4210390" y="2087397"/>
                  </a:cubicBezTo>
                  <a:cubicBezTo>
                    <a:pt x="4209752" y="2083046"/>
                    <a:pt x="4201194" y="2082393"/>
                    <a:pt x="4200172" y="2086853"/>
                  </a:cubicBezTo>
                  <a:cubicBezTo>
                    <a:pt x="4193148" y="2117420"/>
                    <a:pt x="4191870" y="2148748"/>
                    <a:pt x="4192509" y="2180402"/>
                  </a:cubicBezTo>
                  <a:cubicBezTo>
                    <a:pt x="4191743" y="2176595"/>
                    <a:pt x="4190210" y="2172788"/>
                    <a:pt x="4189188" y="2168872"/>
                  </a:cubicBezTo>
                  <a:close/>
                  <a:moveTo>
                    <a:pt x="2958196" y="368167"/>
                  </a:moveTo>
                  <a:cubicBezTo>
                    <a:pt x="2956025" y="316171"/>
                    <a:pt x="2944147" y="244921"/>
                    <a:pt x="2964838" y="194449"/>
                  </a:cubicBezTo>
                  <a:cubicBezTo>
                    <a:pt x="2982974" y="150176"/>
                    <a:pt x="3015288" y="143106"/>
                    <a:pt x="3059225" y="129726"/>
                  </a:cubicBezTo>
                  <a:cubicBezTo>
                    <a:pt x="3082598" y="122655"/>
                    <a:pt x="3076467" y="127442"/>
                    <a:pt x="3097669" y="116999"/>
                  </a:cubicBezTo>
                  <a:cubicBezTo>
                    <a:pt x="3125385" y="103402"/>
                    <a:pt x="3133304" y="58694"/>
                    <a:pt x="3175197" y="56410"/>
                  </a:cubicBezTo>
                  <a:cubicBezTo>
                    <a:pt x="3179540" y="56192"/>
                    <a:pt x="3182988" y="53255"/>
                    <a:pt x="3184776" y="50101"/>
                  </a:cubicBezTo>
                  <a:cubicBezTo>
                    <a:pt x="3194228" y="33023"/>
                    <a:pt x="3214152" y="38570"/>
                    <a:pt x="3232034" y="53146"/>
                  </a:cubicBezTo>
                  <a:cubicBezTo>
                    <a:pt x="3237270" y="59673"/>
                    <a:pt x="3243145" y="65873"/>
                    <a:pt x="3247616" y="73162"/>
                  </a:cubicBezTo>
                  <a:cubicBezTo>
                    <a:pt x="3255407" y="85889"/>
                    <a:pt x="3257706" y="98942"/>
                    <a:pt x="3259877" y="112974"/>
                  </a:cubicBezTo>
                  <a:cubicBezTo>
                    <a:pt x="3261793" y="125375"/>
                    <a:pt x="3262176" y="137775"/>
                    <a:pt x="3263709" y="150067"/>
                  </a:cubicBezTo>
                  <a:cubicBezTo>
                    <a:pt x="3264220" y="154201"/>
                    <a:pt x="3265114" y="156920"/>
                    <a:pt x="3267413" y="160075"/>
                  </a:cubicBezTo>
                  <a:cubicBezTo>
                    <a:pt x="3265625" y="170191"/>
                    <a:pt x="3263454" y="180090"/>
                    <a:pt x="3260260" y="189880"/>
                  </a:cubicBezTo>
                  <a:cubicBezTo>
                    <a:pt x="3257961" y="196842"/>
                    <a:pt x="3268690" y="199996"/>
                    <a:pt x="3273160" y="194557"/>
                  </a:cubicBezTo>
                  <a:cubicBezTo>
                    <a:pt x="3287721" y="176935"/>
                    <a:pt x="3289764" y="150176"/>
                    <a:pt x="3295257" y="129182"/>
                  </a:cubicBezTo>
                  <a:cubicBezTo>
                    <a:pt x="3301004" y="107318"/>
                    <a:pt x="3296533" y="70333"/>
                    <a:pt x="3317608" y="54452"/>
                  </a:cubicBezTo>
                  <a:cubicBezTo>
                    <a:pt x="3319141" y="53255"/>
                    <a:pt x="3378021" y="39876"/>
                    <a:pt x="3384535" y="39984"/>
                  </a:cubicBezTo>
                  <a:cubicBezTo>
                    <a:pt x="3420169" y="40528"/>
                    <a:pt x="3408163" y="77513"/>
                    <a:pt x="3410718" y="94700"/>
                  </a:cubicBezTo>
                  <a:lnTo>
                    <a:pt x="3410846" y="94808"/>
                  </a:lnTo>
                  <a:cubicBezTo>
                    <a:pt x="3399095" y="114062"/>
                    <a:pt x="3393731" y="134621"/>
                    <a:pt x="3404843" y="154418"/>
                  </a:cubicBezTo>
                  <a:cubicBezTo>
                    <a:pt x="3408163" y="160401"/>
                    <a:pt x="3417232" y="156376"/>
                    <a:pt x="3417743" y="151264"/>
                  </a:cubicBezTo>
                  <a:cubicBezTo>
                    <a:pt x="3420425" y="126680"/>
                    <a:pt x="3462318" y="35307"/>
                    <a:pt x="3485563" y="63915"/>
                  </a:cubicBezTo>
                  <a:cubicBezTo>
                    <a:pt x="3488501" y="67614"/>
                    <a:pt x="3495015" y="68702"/>
                    <a:pt x="3499613" y="67070"/>
                  </a:cubicBezTo>
                  <a:cubicBezTo>
                    <a:pt x="3561303" y="45858"/>
                    <a:pt x="3487607" y="184006"/>
                    <a:pt x="3483137" y="194231"/>
                  </a:cubicBezTo>
                  <a:cubicBezTo>
                    <a:pt x="3466149" y="233065"/>
                    <a:pt x="3458103" y="272116"/>
                    <a:pt x="3437667" y="310297"/>
                  </a:cubicBezTo>
                  <a:cubicBezTo>
                    <a:pt x="3391304" y="396993"/>
                    <a:pt x="3341747" y="480860"/>
                    <a:pt x="3279802" y="560594"/>
                  </a:cubicBezTo>
                  <a:cubicBezTo>
                    <a:pt x="3203424" y="658820"/>
                    <a:pt x="3143649" y="761615"/>
                    <a:pt x="3090389" y="867673"/>
                  </a:cubicBezTo>
                  <a:cubicBezTo>
                    <a:pt x="3102523" y="834496"/>
                    <a:pt x="3108270" y="797512"/>
                    <a:pt x="3119765" y="766293"/>
                  </a:cubicBezTo>
                  <a:cubicBezTo>
                    <a:pt x="3135092" y="724631"/>
                    <a:pt x="3150419" y="682316"/>
                    <a:pt x="3163447" y="640002"/>
                  </a:cubicBezTo>
                  <a:cubicBezTo>
                    <a:pt x="3164468" y="636847"/>
                    <a:pt x="3164085" y="632823"/>
                    <a:pt x="3160509" y="630973"/>
                  </a:cubicBezTo>
                  <a:cubicBezTo>
                    <a:pt x="3159104" y="630212"/>
                    <a:pt x="3157699" y="629450"/>
                    <a:pt x="3156294" y="628798"/>
                  </a:cubicBezTo>
                  <a:cubicBezTo>
                    <a:pt x="3149780" y="625426"/>
                    <a:pt x="3144033" y="632605"/>
                    <a:pt x="3145693" y="637391"/>
                  </a:cubicBezTo>
                  <a:cubicBezTo>
                    <a:pt x="3146076" y="638588"/>
                    <a:pt x="3118999" y="691454"/>
                    <a:pt x="3117339" y="696457"/>
                  </a:cubicBezTo>
                  <a:cubicBezTo>
                    <a:pt x="3109803" y="717995"/>
                    <a:pt x="3103545" y="739751"/>
                    <a:pt x="3095243" y="761071"/>
                  </a:cubicBezTo>
                  <a:cubicBezTo>
                    <a:pt x="3094221" y="763791"/>
                    <a:pt x="3093454" y="766510"/>
                    <a:pt x="3092560" y="769230"/>
                  </a:cubicBezTo>
                  <a:cubicBezTo>
                    <a:pt x="3092688" y="766075"/>
                    <a:pt x="3092688" y="762921"/>
                    <a:pt x="3092943" y="759766"/>
                  </a:cubicBezTo>
                  <a:cubicBezTo>
                    <a:pt x="3096392" y="709076"/>
                    <a:pt x="3110058" y="656754"/>
                    <a:pt x="3120787" y="606933"/>
                  </a:cubicBezTo>
                  <a:cubicBezTo>
                    <a:pt x="3125640" y="584634"/>
                    <a:pt x="3143777" y="554720"/>
                    <a:pt x="3133559" y="531442"/>
                  </a:cubicBezTo>
                  <a:cubicBezTo>
                    <a:pt x="3130877" y="525241"/>
                    <a:pt x="3121042" y="528396"/>
                    <a:pt x="3121170" y="534161"/>
                  </a:cubicBezTo>
                  <a:cubicBezTo>
                    <a:pt x="3121809" y="566903"/>
                    <a:pt x="3102012" y="607477"/>
                    <a:pt x="3095243" y="640546"/>
                  </a:cubicBezTo>
                  <a:cubicBezTo>
                    <a:pt x="3088473" y="673179"/>
                    <a:pt x="3077361" y="705704"/>
                    <a:pt x="3072763" y="738554"/>
                  </a:cubicBezTo>
                  <a:cubicBezTo>
                    <a:pt x="3070081" y="757808"/>
                    <a:pt x="3067654" y="777606"/>
                    <a:pt x="3065228" y="797186"/>
                  </a:cubicBezTo>
                  <a:cubicBezTo>
                    <a:pt x="3064461" y="783915"/>
                    <a:pt x="3063440" y="770535"/>
                    <a:pt x="3061907" y="756394"/>
                  </a:cubicBezTo>
                  <a:cubicBezTo>
                    <a:pt x="3058458" y="726045"/>
                    <a:pt x="3056926" y="696349"/>
                    <a:pt x="3059225" y="665891"/>
                  </a:cubicBezTo>
                  <a:cubicBezTo>
                    <a:pt x="3061396" y="637718"/>
                    <a:pt x="3075446" y="610523"/>
                    <a:pt x="3071231" y="582567"/>
                  </a:cubicBezTo>
                  <a:cubicBezTo>
                    <a:pt x="3070464" y="577781"/>
                    <a:pt x="3060885" y="577237"/>
                    <a:pt x="3059863" y="582132"/>
                  </a:cubicBezTo>
                  <a:cubicBezTo>
                    <a:pt x="3054243" y="607695"/>
                    <a:pt x="3038534" y="629124"/>
                    <a:pt x="3036362" y="654796"/>
                  </a:cubicBezTo>
                  <a:cubicBezTo>
                    <a:pt x="3033552" y="687646"/>
                    <a:pt x="3038023" y="723108"/>
                    <a:pt x="3041727" y="756068"/>
                  </a:cubicBezTo>
                  <a:cubicBezTo>
                    <a:pt x="3045942" y="793705"/>
                    <a:pt x="3054627" y="833735"/>
                    <a:pt x="3051561" y="871372"/>
                  </a:cubicBezTo>
                  <a:cubicBezTo>
                    <a:pt x="3051306" y="875070"/>
                    <a:pt x="3050667" y="878551"/>
                    <a:pt x="3050284" y="882141"/>
                  </a:cubicBezTo>
                  <a:cubicBezTo>
                    <a:pt x="3047091" y="811109"/>
                    <a:pt x="3028571" y="738011"/>
                    <a:pt x="3011839" y="671656"/>
                  </a:cubicBezTo>
                  <a:cubicBezTo>
                    <a:pt x="3010434" y="666109"/>
                    <a:pt x="3000983" y="667740"/>
                    <a:pt x="3000728" y="672853"/>
                  </a:cubicBezTo>
                  <a:cubicBezTo>
                    <a:pt x="2998684" y="714515"/>
                    <a:pt x="3009157" y="756176"/>
                    <a:pt x="3017587" y="797294"/>
                  </a:cubicBezTo>
                  <a:cubicBezTo>
                    <a:pt x="3008391" y="769774"/>
                    <a:pt x="2997024" y="742579"/>
                    <a:pt x="2992937" y="713753"/>
                  </a:cubicBezTo>
                  <a:cubicBezTo>
                    <a:pt x="2988594" y="682534"/>
                    <a:pt x="2987317" y="651315"/>
                    <a:pt x="2982847" y="620096"/>
                  </a:cubicBezTo>
                  <a:cubicBezTo>
                    <a:pt x="2970585" y="536554"/>
                    <a:pt x="2961644" y="452034"/>
                    <a:pt x="2958196" y="368167"/>
                  </a:cubicBezTo>
                  <a:close/>
                  <a:moveTo>
                    <a:pt x="2957046" y="818397"/>
                  </a:moveTo>
                  <a:cubicBezTo>
                    <a:pt x="2962283" y="829275"/>
                    <a:pt x="2966115" y="840370"/>
                    <a:pt x="2970841" y="851357"/>
                  </a:cubicBezTo>
                  <a:cubicBezTo>
                    <a:pt x="2961389" y="836998"/>
                    <a:pt x="2950533" y="824054"/>
                    <a:pt x="2938654" y="813611"/>
                  </a:cubicBezTo>
                  <a:cubicBezTo>
                    <a:pt x="2932651" y="808281"/>
                    <a:pt x="2922561" y="813285"/>
                    <a:pt x="2925754" y="820355"/>
                  </a:cubicBezTo>
                  <a:cubicBezTo>
                    <a:pt x="2941209" y="854076"/>
                    <a:pt x="2965221" y="883881"/>
                    <a:pt x="2979526" y="918364"/>
                  </a:cubicBezTo>
                  <a:cubicBezTo>
                    <a:pt x="2979526" y="918364"/>
                    <a:pt x="2979526" y="918473"/>
                    <a:pt x="2979526" y="918473"/>
                  </a:cubicBezTo>
                  <a:cubicBezTo>
                    <a:pt x="2949511" y="874853"/>
                    <a:pt x="2912088" y="835258"/>
                    <a:pt x="2882712" y="810348"/>
                  </a:cubicBezTo>
                  <a:cubicBezTo>
                    <a:pt x="2840308" y="774342"/>
                    <a:pt x="2786153" y="757482"/>
                    <a:pt x="2739918" y="725501"/>
                  </a:cubicBezTo>
                  <a:cubicBezTo>
                    <a:pt x="2696237" y="695370"/>
                    <a:pt x="2667371" y="683839"/>
                    <a:pt x="2611045" y="669481"/>
                  </a:cubicBezTo>
                  <a:cubicBezTo>
                    <a:pt x="2562383" y="657080"/>
                    <a:pt x="2505163" y="643592"/>
                    <a:pt x="2454713" y="657841"/>
                  </a:cubicBezTo>
                  <a:cubicBezTo>
                    <a:pt x="2431339" y="664477"/>
                    <a:pt x="2420738" y="674593"/>
                    <a:pt x="2401452" y="686341"/>
                  </a:cubicBezTo>
                  <a:cubicBezTo>
                    <a:pt x="2405028" y="684166"/>
                    <a:pt x="2330694" y="737140"/>
                    <a:pt x="2322903" y="736053"/>
                  </a:cubicBezTo>
                  <a:cubicBezTo>
                    <a:pt x="2322009" y="735944"/>
                    <a:pt x="2323669" y="726806"/>
                    <a:pt x="2322903" y="725936"/>
                  </a:cubicBezTo>
                  <a:cubicBezTo>
                    <a:pt x="2278455" y="678944"/>
                    <a:pt x="2352662" y="665891"/>
                    <a:pt x="2377313" y="658712"/>
                  </a:cubicBezTo>
                  <a:cubicBezTo>
                    <a:pt x="2417801" y="646964"/>
                    <a:pt x="2459694" y="644027"/>
                    <a:pt x="2493540" y="619987"/>
                  </a:cubicBezTo>
                  <a:cubicBezTo>
                    <a:pt x="2499032" y="616071"/>
                    <a:pt x="2496223" y="606390"/>
                    <a:pt x="2487921" y="607912"/>
                  </a:cubicBezTo>
                  <a:cubicBezTo>
                    <a:pt x="2451136" y="614657"/>
                    <a:pt x="2404773" y="619769"/>
                    <a:pt x="2365179" y="631626"/>
                  </a:cubicBezTo>
                  <a:cubicBezTo>
                    <a:pt x="2371054" y="608565"/>
                    <a:pt x="2428402" y="574300"/>
                    <a:pt x="2441940" y="570493"/>
                  </a:cubicBezTo>
                  <a:cubicBezTo>
                    <a:pt x="2467357" y="563531"/>
                    <a:pt x="2499032" y="562879"/>
                    <a:pt x="2525599" y="560159"/>
                  </a:cubicBezTo>
                  <a:cubicBezTo>
                    <a:pt x="2563533" y="556243"/>
                    <a:pt x="2600828" y="555482"/>
                    <a:pt x="2638123" y="563314"/>
                  </a:cubicBezTo>
                  <a:cubicBezTo>
                    <a:pt x="2655876" y="567012"/>
                    <a:pt x="2670947" y="574409"/>
                    <a:pt x="2688956" y="573430"/>
                  </a:cubicBezTo>
                  <a:cubicBezTo>
                    <a:pt x="2696492" y="573104"/>
                    <a:pt x="2702495" y="563314"/>
                    <a:pt x="2693937" y="559724"/>
                  </a:cubicBezTo>
                  <a:cubicBezTo>
                    <a:pt x="2621902" y="530245"/>
                    <a:pt x="2551527" y="531442"/>
                    <a:pt x="2476298" y="542646"/>
                  </a:cubicBezTo>
                  <a:cubicBezTo>
                    <a:pt x="2473999" y="534596"/>
                    <a:pt x="2498011" y="530354"/>
                    <a:pt x="2504141" y="524480"/>
                  </a:cubicBezTo>
                  <a:cubicBezTo>
                    <a:pt x="2516786" y="512623"/>
                    <a:pt x="2511038" y="492608"/>
                    <a:pt x="2527387" y="482057"/>
                  </a:cubicBezTo>
                  <a:cubicBezTo>
                    <a:pt x="2538627" y="474769"/>
                    <a:pt x="2554720" y="473572"/>
                    <a:pt x="2568131" y="473355"/>
                  </a:cubicBezTo>
                  <a:cubicBezTo>
                    <a:pt x="2597507" y="473028"/>
                    <a:pt x="2624329" y="484994"/>
                    <a:pt x="2653066" y="489236"/>
                  </a:cubicBezTo>
                  <a:cubicBezTo>
                    <a:pt x="2677078" y="492717"/>
                    <a:pt x="2700707" y="497721"/>
                    <a:pt x="2724591" y="503486"/>
                  </a:cubicBezTo>
                  <a:cubicBezTo>
                    <a:pt x="2732127" y="505335"/>
                    <a:pt x="2736980" y="498591"/>
                    <a:pt x="2732893" y="493370"/>
                  </a:cubicBezTo>
                  <a:cubicBezTo>
                    <a:pt x="2712713" y="468024"/>
                    <a:pt x="2673757" y="468351"/>
                    <a:pt x="2642210" y="462912"/>
                  </a:cubicBezTo>
                  <a:cubicBezTo>
                    <a:pt x="2623818" y="459757"/>
                    <a:pt x="2605426" y="454427"/>
                    <a:pt x="2587161" y="451599"/>
                  </a:cubicBezTo>
                  <a:cubicBezTo>
                    <a:pt x="2602743" y="439525"/>
                    <a:pt x="2629693" y="427777"/>
                    <a:pt x="2644892" y="430170"/>
                  </a:cubicBezTo>
                  <a:cubicBezTo>
                    <a:pt x="2663667" y="433216"/>
                    <a:pt x="2680527" y="442353"/>
                    <a:pt x="2700068" y="442135"/>
                  </a:cubicBezTo>
                  <a:cubicBezTo>
                    <a:pt x="2706199" y="442027"/>
                    <a:pt x="2709264" y="435391"/>
                    <a:pt x="2705943" y="431366"/>
                  </a:cubicBezTo>
                  <a:cubicBezTo>
                    <a:pt x="2696620" y="420271"/>
                    <a:pt x="2682698" y="418748"/>
                    <a:pt x="2668010" y="415267"/>
                  </a:cubicBezTo>
                  <a:cubicBezTo>
                    <a:pt x="2689850" y="407762"/>
                    <a:pt x="2711819" y="399059"/>
                    <a:pt x="2736980" y="417443"/>
                  </a:cubicBezTo>
                  <a:cubicBezTo>
                    <a:pt x="2741961" y="421141"/>
                    <a:pt x="2750263" y="422120"/>
                    <a:pt x="2755117" y="417552"/>
                  </a:cubicBezTo>
                  <a:cubicBezTo>
                    <a:pt x="2820511" y="355657"/>
                    <a:pt x="2941847" y="669372"/>
                    <a:pt x="2954364" y="705486"/>
                  </a:cubicBezTo>
                  <a:cubicBezTo>
                    <a:pt x="2977993" y="773798"/>
                    <a:pt x="3006858" y="837651"/>
                    <a:pt x="3017587" y="904549"/>
                  </a:cubicBezTo>
                  <a:cubicBezTo>
                    <a:pt x="2998940" y="843416"/>
                    <a:pt x="2971990" y="782718"/>
                    <a:pt x="2938016" y="728656"/>
                  </a:cubicBezTo>
                  <a:cubicBezTo>
                    <a:pt x="2936483" y="726154"/>
                    <a:pt x="2930991" y="726806"/>
                    <a:pt x="2930608" y="729743"/>
                  </a:cubicBezTo>
                  <a:cubicBezTo>
                    <a:pt x="2926138" y="761724"/>
                    <a:pt x="2943125" y="789680"/>
                    <a:pt x="2957046" y="818397"/>
                  </a:cubicBezTo>
                  <a:close/>
                  <a:moveTo>
                    <a:pt x="2740684" y="1166486"/>
                  </a:moveTo>
                  <a:cubicBezTo>
                    <a:pt x="2735192" y="1160394"/>
                    <a:pt x="2722292" y="1163984"/>
                    <a:pt x="2725357" y="1172251"/>
                  </a:cubicBezTo>
                  <a:cubicBezTo>
                    <a:pt x="2749241" y="1236539"/>
                    <a:pt x="2797137" y="1291580"/>
                    <a:pt x="2819106" y="1358261"/>
                  </a:cubicBezTo>
                  <a:cubicBezTo>
                    <a:pt x="2825620" y="1377841"/>
                    <a:pt x="2829324" y="1397856"/>
                    <a:pt x="2832261" y="1417980"/>
                  </a:cubicBezTo>
                  <a:cubicBezTo>
                    <a:pt x="2817190" y="1380886"/>
                    <a:pt x="2799181" y="1344011"/>
                    <a:pt x="2782960" y="1310181"/>
                  </a:cubicBezTo>
                  <a:cubicBezTo>
                    <a:pt x="2748986" y="1239258"/>
                    <a:pt x="2711308" y="1181279"/>
                    <a:pt x="2660857" y="1117645"/>
                  </a:cubicBezTo>
                  <a:cubicBezTo>
                    <a:pt x="2655365" y="1110683"/>
                    <a:pt x="2643998" y="1116013"/>
                    <a:pt x="2645914" y="1123627"/>
                  </a:cubicBezTo>
                  <a:cubicBezTo>
                    <a:pt x="2654982" y="1158001"/>
                    <a:pt x="2691127" y="1184978"/>
                    <a:pt x="2710797" y="1215653"/>
                  </a:cubicBezTo>
                  <a:cubicBezTo>
                    <a:pt x="2722164" y="1233384"/>
                    <a:pt x="2732127" y="1252202"/>
                    <a:pt x="2741450" y="1271239"/>
                  </a:cubicBezTo>
                  <a:cubicBezTo>
                    <a:pt x="2733021" y="1257533"/>
                    <a:pt x="2724335" y="1243935"/>
                    <a:pt x="2714884" y="1230773"/>
                  </a:cubicBezTo>
                  <a:cubicBezTo>
                    <a:pt x="2685891" y="1189873"/>
                    <a:pt x="2641188" y="1158762"/>
                    <a:pt x="2608108" y="1120799"/>
                  </a:cubicBezTo>
                  <a:cubicBezTo>
                    <a:pt x="2603510" y="1115578"/>
                    <a:pt x="2593292" y="1119929"/>
                    <a:pt x="2594697" y="1126129"/>
                  </a:cubicBezTo>
                  <a:cubicBezTo>
                    <a:pt x="2604787" y="1168988"/>
                    <a:pt x="2663540" y="1204340"/>
                    <a:pt x="2691255" y="1240237"/>
                  </a:cubicBezTo>
                  <a:cubicBezTo>
                    <a:pt x="2705560" y="1258620"/>
                    <a:pt x="2718460" y="1277765"/>
                    <a:pt x="2731233" y="1297128"/>
                  </a:cubicBezTo>
                  <a:cubicBezTo>
                    <a:pt x="2729061" y="1295931"/>
                    <a:pt x="2726635" y="1295061"/>
                    <a:pt x="2724335" y="1293973"/>
                  </a:cubicBezTo>
                  <a:cubicBezTo>
                    <a:pt x="2697769" y="1267431"/>
                    <a:pt x="2671841" y="1240019"/>
                    <a:pt x="2646680" y="1212499"/>
                  </a:cubicBezTo>
                  <a:cubicBezTo>
                    <a:pt x="2612706" y="1175297"/>
                    <a:pt x="2583713" y="1128196"/>
                    <a:pt x="2535944" y="1102742"/>
                  </a:cubicBezTo>
                  <a:cubicBezTo>
                    <a:pt x="2527770" y="1098391"/>
                    <a:pt x="2518191" y="1108290"/>
                    <a:pt x="2523555" y="1114599"/>
                  </a:cubicBezTo>
                  <a:cubicBezTo>
                    <a:pt x="2568131" y="1166486"/>
                    <a:pt x="2614494" y="1226422"/>
                    <a:pt x="2670309" y="1273740"/>
                  </a:cubicBezTo>
                  <a:cubicBezTo>
                    <a:pt x="2662007" y="1271347"/>
                    <a:pt x="2653577" y="1269607"/>
                    <a:pt x="2645275" y="1267649"/>
                  </a:cubicBezTo>
                  <a:cubicBezTo>
                    <a:pt x="2588822" y="1219243"/>
                    <a:pt x="2521256" y="1178125"/>
                    <a:pt x="2474510" y="1122104"/>
                  </a:cubicBezTo>
                  <a:cubicBezTo>
                    <a:pt x="2469018" y="1115578"/>
                    <a:pt x="2456373" y="1119820"/>
                    <a:pt x="2457650" y="1127761"/>
                  </a:cubicBezTo>
                  <a:cubicBezTo>
                    <a:pt x="2462504" y="1159633"/>
                    <a:pt x="2502992" y="1184760"/>
                    <a:pt x="2528153" y="1206298"/>
                  </a:cubicBezTo>
                  <a:cubicBezTo>
                    <a:pt x="2550760" y="1225661"/>
                    <a:pt x="2573750" y="1242086"/>
                    <a:pt x="2597507" y="1257859"/>
                  </a:cubicBezTo>
                  <a:cubicBezTo>
                    <a:pt x="2585884" y="1256010"/>
                    <a:pt x="2574134" y="1254052"/>
                    <a:pt x="2562638" y="1251767"/>
                  </a:cubicBezTo>
                  <a:cubicBezTo>
                    <a:pt x="2560595" y="1251332"/>
                    <a:pt x="2558807" y="1250571"/>
                    <a:pt x="2556763" y="1250136"/>
                  </a:cubicBezTo>
                  <a:cubicBezTo>
                    <a:pt x="2494945" y="1187915"/>
                    <a:pt x="2419461" y="1132873"/>
                    <a:pt x="2367350" y="1064779"/>
                  </a:cubicBezTo>
                  <a:cubicBezTo>
                    <a:pt x="2362752" y="1058796"/>
                    <a:pt x="2352024" y="1061406"/>
                    <a:pt x="2353301" y="1068912"/>
                  </a:cubicBezTo>
                  <a:cubicBezTo>
                    <a:pt x="2359687" y="1106005"/>
                    <a:pt x="2408860" y="1154085"/>
                    <a:pt x="2441174" y="1179213"/>
                  </a:cubicBezTo>
                  <a:cubicBezTo>
                    <a:pt x="2462504" y="1195856"/>
                    <a:pt x="2482301" y="1215436"/>
                    <a:pt x="2503503" y="1233166"/>
                  </a:cubicBezTo>
                  <a:cubicBezTo>
                    <a:pt x="2471700" y="1220222"/>
                    <a:pt x="2442324" y="1204340"/>
                    <a:pt x="2410521" y="1189003"/>
                  </a:cubicBezTo>
                  <a:cubicBezTo>
                    <a:pt x="2407200" y="1186392"/>
                    <a:pt x="2403751" y="1183890"/>
                    <a:pt x="2400686" y="1180953"/>
                  </a:cubicBezTo>
                  <a:cubicBezTo>
                    <a:pt x="2393023" y="1173556"/>
                    <a:pt x="2385998" y="1166921"/>
                    <a:pt x="2377696" y="1159959"/>
                  </a:cubicBezTo>
                  <a:cubicBezTo>
                    <a:pt x="2360198" y="1145383"/>
                    <a:pt x="2325074" y="1115251"/>
                    <a:pt x="2316900" y="1094910"/>
                  </a:cubicBezTo>
                  <a:cubicBezTo>
                    <a:pt x="2314473" y="1088927"/>
                    <a:pt x="2305277" y="1089580"/>
                    <a:pt x="2301190" y="1093496"/>
                  </a:cubicBezTo>
                  <a:cubicBezTo>
                    <a:pt x="2282542" y="1111444"/>
                    <a:pt x="2321242" y="1138856"/>
                    <a:pt x="2333504" y="1152127"/>
                  </a:cubicBezTo>
                  <a:cubicBezTo>
                    <a:pt x="2336186" y="1155064"/>
                    <a:pt x="2339379" y="1158327"/>
                    <a:pt x="2342317" y="1161373"/>
                  </a:cubicBezTo>
                  <a:cubicBezTo>
                    <a:pt x="2329289" y="1157022"/>
                    <a:pt x="2316006" y="1153432"/>
                    <a:pt x="2302723" y="1149734"/>
                  </a:cubicBezTo>
                  <a:cubicBezTo>
                    <a:pt x="2301828" y="1149299"/>
                    <a:pt x="2300934" y="1148972"/>
                    <a:pt x="2299785" y="1148864"/>
                  </a:cubicBezTo>
                  <a:cubicBezTo>
                    <a:pt x="2299146" y="1148646"/>
                    <a:pt x="2298380" y="1148429"/>
                    <a:pt x="2297741" y="1148320"/>
                  </a:cubicBezTo>
                  <a:cubicBezTo>
                    <a:pt x="2286119" y="1139618"/>
                    <a:pt x="2275518" y="1129392"/>
                    <a:pt x="2264789" y="1120038"/>
                  </a:cubicBezTo>
                  <a:cubicBezTo>
                    <a:pt x="2263128" y="1118515"/>
                    <a:pt x="2234518" y="1095236"/>
                    <a:pt x="2234646" y="1094040"/>
                  </a:cubicBezTo>
                  <a:cubicBezTo>
                    <a:pt x="2235540" y="1088383"/>
                    <a:pt x="2226855" y="1085881"/>
                    <a:pt x="2222257" y="1089145"/>
                  </a:cubicBezTo>
                  <a:cubicBezTo>
                    <a:pt x="2221363" y="1089797"/>
                    <a:pt x="2220469" y="1090341"/>
                    <a:pt x="2219703" y="1090994"/>
                  </a:cubicBezTo>
                  <a:cubicBezTo>
                    <a:pt x="2216637" y="1093170"/>
                    <a:pt x="2216637" y="1096977"/>
                    <a:pt x="2218170" y="1099805"/>
                  </a:cubicBezTo>
                  <a:cubicBezTo>
                    <a:pt x="2224428" y="1111662"/>
                    <a:pt x="2234774" y="1124280"/>
                    <a:pt x="2246780" y="1135375"/>
                  </a:cubicBezTo>
                  <a:cubicBezTo>
                    <a:pt x="2219703" y="1129066"/>
                    <a:pt x="2192498" y="1123192"/>
                    <a:pt x="2165293" y="1117101"/>
                  </a:cubicBezTo>
                  <a:cubicBezTo>
                    <a:pt x="2156863" y="1111879"/>
                    <a:pt x="2148306" y="1106876"/>
                    <a:pt x="2139621" y="1101872"/>
                  </a:cubicBezTo>
                  <a:cubicBezTo>
                    <a:pt x="2121101" y="1091212"/>
                    <a:pt x="2102581" y="1078485"/>
                    <a:pt x="2088914" y="1063147"/>
                  </a:cubicBezTo>
                  <a:cubicBezTo>
                    <a:pt x="2085721" y="1059557"/>
                    <a:pt x="2077420" y="1060101"/>
                    <a:pt x="2076781" y="1065322"/>
                  </a:cubicBezTo>
                  <a:cubicBezTo>
                    <a:pt x="2074737" y="1082727"/>
                    <a:pt x="2086743" y="1092734"/>
                    <a:pt x="2101687" y="1101981"/>
                  </a:cubicBezTo>
                  <a:cubicBezTo>
                    <a:pt x="2100921" y="1101763"/>
                    <a:pt x="2100154" y="1101654"/>
                    <a:pt x="2099388" y="1101437"/>
                  </a:cubicBezTo>
                  <a:cubicBezTo>
                    <a:pt x="2036037" y="1085011"/>
                    <a:pt x="1973198" y="1067824"/>
                    <a:pt x="1913807" y="1041718"/>
                  </a:cubicBezTo>
                  <a:cubicBezTo>
                    <a:pt x="1862462" y="1019201"/>
                    <a:pt x="1831808" y="986676"/>
                    <a:pt x="1793108" y="955348"/>
                  </a:cubicBezTo>
                  <a:cubicBezTo>
                    <a:pt x="1873702" y="934137"/>
                    <a:pt x="1943949" y="916841"/>
                    <a:pt x="2029396" y="940881"/>
                  </a:cubicBezTo>
                  <a:cubicBezTo>
                    <a:pt x="2077547" y="954478"/>
                    <a:pt x="2112671" y="973405"/>
                    <a:pt x="2153031" y="997228"/>
                  </a:cubicBezTo>
                  <a:cubicBezTo>
                    <a:pt x="2169763" y="1007126"/>
                    <a:pt x="2171296" y="1010499"/>
                    <a:pt x="2190582" y="1013218"/>
                  </a:cubicBezTo>
                  <a:cubicBezTo>
                    <a:pt x="2201821" y="1014850"/>
                    <a:pt x="2207186" y="1002993"/>
                    <a:pt x="2197862" y="997663"/>
                  </a:cubicBezTo>
                  <a:cubicBezTo>
                    <a:pt x="2173212" y="983522"/>
                    <a:pt x="2153670" y="967314"/>
                    <a:pt x="2131574" y="953173"/>
                  </a:cubicBezTo>
                  <a:cubicBezTo>
                    <a:pt x="2094790" y="919017"/>
                    <a:pt x="2058389" y="881815"/>
                    <a:pt x="2133618" y="895738"/>
                  </a:cubicBezTo>
                  <a:cubicBezTo>
                    <a:pt x="2184068" y="905093"/>
                    <a:pt x="2231325" y="928698"/>
                    <a:pt x="2272452" y="956980"/>
                  </a:cubicBezTo>
                  <a:cubicBezTo>
                    <a:pt x="2281521" y="965356"/>
                    <a:pt x="2291994" y="972753"/>
                    <a:pt x="2303617" y="979823"/>
                  </a:cubicBezTo>
                  <a:cubicBezTo>
                    <a:pt x="2332737" y="1003428"/>
                    <a:pt x="2350874" y="1026489"/>
                    <a:pt x="2388041" y="1042153"/>
                  </a:cubicBezTo>
                  <a:cubicBezTo>
                    <a:pt x="2395066" y="1045090"/>
                    <a:pt x="2403624" y="1037693"/>
                    <a:pt x="2398387" y="1032036"/>
                  </a:cubicBezTo>
                  <a:cubicBezTo>
                    <a:pt x="2363646" y="994182"/>
                    <a:pt x="2324180" y="958829"/>
                    <a:pt x="2279349" y="929568"/>
                  </a:cubicBezTo>
                  <a:cubicBezTo>
                    <a:pt x="2275518" y="922171"/>
                    <a:pt x="2272197" y="914122"/>
                    <a:pt x="2269642" y="903896"/>
                  </a:cubicBezTo>
                  <a:cubicBezTo>
                    <a:pt x="2267343" y="894650"/>
                    <a:pt x="2265428" y="888015"/>
                    <a:pt x="2262107" y="881706"/>
                  </a:cubicBezTo>
                  <a:cubicBezTo>
                    <a:pt x="2317411" y="887906"/>
                    <a:pt x="2353812" y="915536"/>
                    <a:pt x="2403113" y="940772"/>
                  </a:cubicBezTo>
                  <a:cubicBezTo>
                    <a:pt x="2428019" y="953608"/>
                    <a:pt x="2454713" y="961657"/>
                    <a:pt x="2475787" y="979606"/>
                  </a:cubicBezTo>
                  <a:cubicBezTo>
                    <a:pt x="2498905" y="999294"/>
                    <a:pt x="2509761" y="1020724"/>
                    <a:pt x="2536711" y="1036061"/>
                  </a:cubicBezTo>
                  <a:cubicBezTo>
                    <a:pt x="2542586" y="1039433"/>
                    <a:pt x="2552037" y="1033994"/>
                    <a:pt x="2548078" y="1028012"/>
                  </a:cubicBezTo>
                  <a:cubicBezTo>
                    <a:pt x="2513593" y="976560"/>
                    <a:pt x="2474127" y="953825"/>
                    <a:pt x="2425209" y="925978"/>
                  </a:cubicBezTo>
                  <a:cubicBezTo>
                    <a:pt x="2417290" y="903896"/>
                    <a:pt x="2470295" y="909118"/>
                    <a:pt x="2480002" y="910858"/>
                  </a:cubicBezTo>
                  <a:cubicBezTo>
                    <a:pt x="2530197" y="919778"/>
                    <a:pt x="2556763" y="960787"/>
                    <a:pt x="2596357" y="986024"/>
                  </a:cubicBezTo>
                  <a:cubicBezTo>
                    <a:pt x="2601722" y="989504"/>
                    <a:pt x="2607341" y="990048"/>
                    <a:pt x="2613472" y="987329"/>
                  </a:cubicBezTo>
                  <a:cubicBezTo>
                    <a:pt x="2670820" y="961549"/>
                    <a:pt x="2677844" y="945885"/>
                    <a:pt x="2732893" y="993747"/>
                  </a:cubicBezTo>
                  <a:cubicBezTo>
                    <a:pt x="2785898" y="1039868"/>
                    <a:pt x="2758182" y="1027794"/>
                    <a:pt x="2781172" y="1067280"/>
                  </a:cubicBezTo>
                  <a:cubicBezTo>
                    <a:pt x="2785642" y="1075004"/>
                    <a:pt x="2798415" y="1074677"/>
                    <a:pt x="2802119" y="1078593"/>
                  </a:cubicBezTo>
                  <a:cubicBezTo>
                    <a:pt x="2849759" y="1128522"/>
                    <a:pt x="2841330" y="1110139"/>
                    <a:pt x="2855762" y="1157892"/>
                  </a:cubicBezTo>
                  <a:cubicBezTo>
                    <a:pt x="2879391" y="1236321"/>
                    <a:pt x="2903147" y="1292124"/>
                    <a:pt x="2886927" y="1374033"/>
                  </a:cubicBezTo>
                  <a:cubicBezTo>
                    <a:pt x="2882584" y="1396224"/>
                    <a:pt x="2879902" y="1419611"/>
                    <a:pt x="2877220" y="1443107"/>
                  </a:cubicBezTo>
                  <a:cubicBezTo>
                    <a:pt x="2877730" y="1424289"/>
                    <a:pt x="2878241" y="1405579"/>
                    <a:pt x="2879008" y="1386869"/>
                  </a:cubicBezTo>
                  <a:cubicBezTo>
                    <a:pt x="2881179" y="1334547"/>
                    <a:pt x="2869556" y="1284618"/>
                    <a:pt x="2849376" y="1235016"/>
                  </a:cubicBezTo>
                  <a:cubicBezTo>
                    <a:pt x="2846694" y="1228271"/>
                    <a:pt x="2836093" y="1229468"/>
                    <a:pt x="2835071" y="1236430"/>
                  </a:cubicBezTo>
                  <a:cubicBezTo>
                    <a:pt x="2832644" y="1254052"/>
                    <a:pt x="2842224" y="1270695"/>
                    <a:pt x="2846566" y="1287882"/>
                  </a:cubicBezTo>
                  <a:cubicBezTo>
                    <a:pt x="2853719" y="1316164"/>
                    <a:pt x="2860488" y="1345534"/>
                    <a:pt x="2860360" y="1374360"/>
                  </a:cubicBezTo>
                  <a:cubicBezTo>
                    <a:pt x="2860233" y="1391329"/>
                    <a:pt x="2860999" y="1409713"/>
                    <a:pt x="2861637" y="1428314"/>
                  </a:cubicBezTo>
                  <a:cubicBezTo>
                    <a:pt x="2850015" y="1333677"/>
                    <a:pt x="2808122" y="1241869"/>
                    <a:pt x="2740684" y="1166486"/>
                  </a:cubicBezTo>
                  <a:close/>
                  <a:moveTo>
                    <a:pt x="2995236" y="1491078"/>
                  </a:moveTo>
                  <a:cubicBezTo>
                    <a:pt x="3027422" y="1415695"/>
                    <a:pt x="3064334" y="1341835"/>
                    <a:pt x="3087452" y="1263950"/>
                  </a:cubicBezTo>
                  <a:cubicBezTo>
                    <a:pt x="3115039" y="1170728"/>
                    <a:pt x="3105460" y="1082836"/>
                    <a:pt x="3173153" y="1001796"/>
                  </a:cubicBezTo>
                  <a:cubicBezTo>
                    <a:pt x="3206489" y="961875"/>
                    <a:pt x="3240591" y="942513"/>
                    <a:pt x="3235993" y="1018222"/>
                  </a:cubicBezTo>
                  <a:cubicBezTo>
                    <a:pt x="3234205" y="1046504"/>
                    <a:pt x="3228457" y="1086425"/>
                    <a:pt x="3211853" y="1110356"/>
                  </a:cubicBezTo>
                  <a:cubicBezTo>
                    <a:pt x="3204318" y="1121234"/>
                    <a:pt x="3223732" y="1131024"/>
                    <a:pt x="3231650" y="1120364"/>
                  </a:cubicBezTo>
                  <a:cubicBezTo>
                    <a:pt x="3248382" y="1097738"/>
                    <a:pt x="3266902" y="1043132"/>
                    <a:pt x="3268052" y="998533"/>
                  </a:cubicBezTo>
                  <a:cubicBezTo>
                    <a:pt x="3272777" y="986241"/>
                    <a:pt x="3279036" y="974276"/>
                    <a:pt x="3284272" y="963289"/>
                  </a:cubicBezTo>
                  <a:cubicBezTo>
                    <a:pt x="3290020" y="951324"/>
                    <a:pt x="3304197" y="913251"/>
                    <a:pt x="3321567" y="904549"/>
                  </a:cubicBezTo>
                  <a:cubicBezTo>
                    <a:pt x="3327315" y="912816"/>
                    <a:pt x="3334084" y="919887"/>
                    <a:pt x="3336639" y="929568"/>
                  </a:cubicBezTo>
                  <a:cubicBezTo>
                    <a:pt x="3341747" y="948713"/>
                    <a:pt x="3328592" y="970795"/>
                    <a:pt x="3319779" y="988417"/>
                  </a:cubicBezTo>
                  <a:cubicBezTo>
                    <a:pt x="3307135" y="1013436"/>
                    <a:pt x="3285166" y="1039651"/>
                    <a:pt x="3291169" y="1067824"/>
                  </a:cubicBezTo>
                  <a:cubicBezTo>
                    <a:pt x="3292447" y="1073916"/>
                    <a:pt x="3303175" y="1073263"/>
                    <a:pt x="3304836" y="1067824"/>
                  </a:cubicBezTo>
                  <a:cubicBezTo>
                    <a:pt x="3316075" y="1030731"/>
                    <a:pt x="3341236" y="997663"/>
                    <a:pt x="3355031" y="961114"/>
                  </a:cubicBezTo>
                  <a:cubicBezTo>
                    <a:pt x="3358862" y="950888"/>
                    <a:pt x="3362438" y="939902"/>
                    <a:pt x="3361928" y="928915"/>
                  </a:cubicBezTo>
                  <a:cubicBezTo>
                    <a:pt x="3363460" y="928480"/>
                    <a:pt x="3364738" y="927610"/>
                    <a:pt x="3365376" y="925869"/>
                  </a:cubicBezTo>
                  <a:cubicBezTo>
                    <a:pt x="3368441" y="916732"/>
                    <a:pt x="3382236" y="906290"/>
                    <a:pt x="3388494" y="897479"/>
                  </a:cubicBezTo>
                  <a:cubicBezTo>
                    <a:pt x="3401266" y="879421"/>
                    <a:pt x="3404204" y="857340"/>
                    <a:pt x="3417998" y="840044"/>
                  </a:cubicBezTo>
                  <a:cubicBezTo>
                    <a:pt x="3432175" y="822204"/>
                    <a:pt x="3466916" y="790768"/>
                    <a:pt x="3491566" y="792073"/>
                  </a:cubicBezTo>
                  <a:cubicBezTo>
                    <a:pt x="3504977" y="792834"/>
                    <a:pt x="3526051" y="795010"/>
                    <a:pt x="3529628" y="808390"/>
                  </a:cubicBezTo>
                  <a:cubicBezTo>
                    <a:pt x="3530905" y="813285"/>
                    <a:pt x="3518133" y="851357"/>
                    <a:pt x="3516217" y="859080"/>
                  </a:cubicBezTo>
                  <a:cubicBezTo>
                    <a:pt x="3508681" y="889647"/>
                    <a:pt x="3479049" y="916950"/>
                    <a:pt x="3478922" y="948278"/>
                  </a:cubicBezTo>
                  <a:cubicBezTo>
                    <a:pt x="3478922" y="953825"/>
                    <a:pt x="3489395" y="956545"/>
                    <a:pt x="3491950" y="950997"/>
                  </a:cubicBezTo>
                  <a:cubicBezTo>
                    <a:pt x="3504850" y="923911"/>
                    <a:pt x="3525541" y="900633"/>
                    <a:pt x="3534481" y="871916"/>
                  </a:cubicBezTo>
                  <a:cubicBezTo>
                    <a:pt x="3536525" y="865498"/>
                    <a:pt x="3538951" y="858210"/>
                    <a:pt x="3541506" y="850487"/>
                  </a:cubicBezTo>
                  <a:cubicBezTo>
                    <a:pt x="3559132" y="833191"/>
                    <a:pt x="3622482" y="754218"/>
                    <a:pt x="3621460" y="801102"/>
                  </a:cubicBezTo>
                  <a:cubicBezTo>
                    <a:pt x="3621333" y="807955"/>
                    <a:pt x="3631678" y="814590"/>
                    <a:pt x="3638575" y="808716"/>
                  </a:cubicBezTo>
                  <a:cubicBezTo>
                    <a:pt x="3670378" y="781195"/>
                    <a:pt x="3701798" y="774995"/>
                    <a:pt x="3742542" y="776300"/>
                  </a:cubicBezTo>
                  <a:cubicBezTo>
                    <a:pt x="3748800" y="776518"/>
                    <a:pt x="3755569" y="776083"/>
                    <a:pt x="3762339" y="775321"/>
                  </a:cubicBezTo>
                  <a:cubicBezTo>
                    <a:pt x="3746756" y="792073"/>
                    <a:pt x="3735517" y="812414"/>
                    <a:pt x="3728620" y="831668"/>
                  </a:cubicBezTo>
                  <a:cubicBezTo>
                    <a:pt x="3727726" y="834279"/>
                    <a:pt x="3729003" y="837325"/>
                    <a:pt x="3731685" y="838739"/>
                  </a:cubicBezTo>
                  <a:cubicBezTo>
                    <a:pt x="3732451" y="839174"/>
                    <a:pt x="3733218" y="839500"/>
                    <a:pt x="3733984" y="839935"/>
                  </a:cubicBezTo>
                  <a:cubicBezTo>
                    <a:pt x="3739093" y="842546"/>
                    <a:pt x="3746246" y="838630"/>
                    <a:pt x="3743436" y="833408"/>
                  </a:cubicBezTo>
                  <a:cubicBezTo>
                    <a:pt x="3743819" y="834279"/>
                    <a:pt x="3758379" y="813176"/>
                    <a:pt x="3759529" y="811435"/>
                  </a:cubicBezTo>
                  <a:cubicBezTo>
                    <a:pt x="3763744" y="804691"/>
                    <a:pt x="3767958" y="798165"/>
                    <a:pt x="3772940" y="791855"/>
                  </a:cubicBezTo>
                  <a:cubicBezTo>
                    <a:pt x="3778687" y="784676"/>
                    <a:pt x="3785073" y="777823"/>
                    <a:pt x="3791970" y="771405"/>
                  </a:cubicBezTo>
                  <a:cubicBezTo>
                    <a:pt x="3825306" y="766945"/>
                    <a:pt x="3850978" y="767380"/>
                    <a:pt x="3829776" y="815460"/>
                  </a:cubicBezTo>
                  <a:cubicBezTo>
                    <a:pt x="3803210" y="875723"/>
                    <a:pt x="3751738" y="932179"/>
                    <a:pt x="3716359" y="988852"/>
                  </a:cubicBezTo>
                  <a:cubicBezTo>
                    <a:pt x="3677659" y="1050964"/>
                    <a:pt x="3646750" y="1100893"/>
                    <a:pt x="3590041" y="1152888"/>
                  </a:cubicBezTo>
                  <a:cubicBezTo>
                    <a:pt x="3478155" y="1255683"/>
                    <a:pt x="3365887" y="1353801"/>
                    <a:pt x="3236632" y="1441476"/>
                  </a:cubicBezTo>
                  <a:cubicBezTo>
                    <a:pt x="3149397" y="1500651"/>
                    <a:pt x="3069698" y="1566679"/>
                    <a:pt x="2987955" y="1630531"/>
                  </a:cubicBezTo>
                  <a:cubicBezTo>
                    <a:pt x="3074935" y="1542856"/>
                    <a:pt x="3182349" y="1467800"/>
                    <a:pt x="3263198" y="1377188"/>
                  </a:cubicBezTo>
                  <a:cubicBezTo>
                    <a:pt x="3268435" y="1371314"/>
                    <a:pt x="3258855" y="1362829"/>
                    <a:pt x="3252214" y="1368051"/>
                  </a:cubicBezTo>
                  <a:cubicBezTo>
                    <a:pt x="3179029" y="1424615"/>
                    <a:pt x="3100735" y="1486074"/>
                    <a:pt x="3030232" y="1551885"/>
                  </a:cubicBezTo>
                  <a:cubicBezTo>
                    <a:pt x="3037639" y="1541334"/>
                    <a:pt x="3045047" y="1530891"/>
                    <a:pt x="3052583" y="1520557"/>
                  </a:cubicBezTo>
                  <a:cubicBezTo>
                    <a:pt x="3065994" y="1502174"/>
                    <a:pt x="3080427" y="1484443"/>
                    <a:pt x="3095115" y="1466821"/>
                  </a:cubicBezTo>
                  <a:cubicBezTo>
                    <a:pt x="3101501" y="1459097"/>
                    <a:pt x="3130239" y="1415586"/>
                    <a:pt x="3138668" y="1413629"/>
                  </a:cubicBezTo>
                  <a:cubicBezTo>
                    <a:pt x="3142244" y="1412758"/>
                    <a:pt x="3143777" y="1409060"/>
                    <a:pt x="3142628" y="1406340"/>
                  </a:cubicBezTo>
                  <a:cubicBezTo>
                    <a:pt x="3142372" y="1405470"/>
                    <a:pt x="3141989" y="1404600"/>
                    <a:pt x="3141606" y="1403730"/>
                  </a:cubicBezTo>
                  <a:cubicBezTo>
                    <a:pt x="3139307" y="1397529"/>
                    <a:pt x="3129983" y="1398508"/>
                    <a:pt x="3125896" y="1402207"/>
                  </a:cubicBezTo>
                  <a:cubicBezTo>
                    <a:pt x="3061396" y="1462143"/>
                    <a:pt x="2991532" y="1552102"/>
                    <a:pt x="2955131" y="1627703"/>
                  </a:cubicBezTo>
                  <a:cubicBezTo>
                    <a:pt x="2952065" y="1631075"/>
                    <a:pt x="2949255" y="1634665"/>
                    <a:pt x="2946190" y="1638037"/>
                  </a:cubicBezTo>
                  <a:cubicBezTo>
                    <a:pt x="2978376" y="1566026"/>
                    <a:pt x="3023590" y="1492819"/>
                    <a:pt x="3070720" y="1427661"/>
                  </a:cubicBezTo>
                  <a:cubicBezTo>
                    <a:pt x="3074168" y="1422875"/>
                    <a:pt x="3066249" y="1417653"/>
                    <a:pt x="3061651" y="1421678"/>
                  </a:cubicBezTo>
                  <a:cubicBezTo>
                    <a:pt x="3022824" y="1455073"/>
                    <a:pt x="3001622" y="1501303"/>
                    <a:pt x="2977227" y="1542748"/>
                  </a:cubicBezTo>
                  <a:cubicBezTo>
                    <a:pt x="2975566" y="1545685"/>
                    <a:pt x="2973139" y="1549057"/>
                    <a:pt x="2971224" y="1552211"/>
                  </a:cubicBezTo>
                  <a:cubicBezTo>
                    <a:pt x="2979015" y="1531435"/>
                    <a:pt x="2986806" y="1510876"/>
                    <a:pt x="2995236" y="1491078"/>
                  </a:cubicBezTo>
                  <a:close/>
                  <a:moveTo>
                    <a:pt x="2371182" y="2244363"/>
                  </a:moveTo>
                  <a:cubicBezTo>
                    <a:pt x="2351768" y="2155166"/>
                    <a:pt x="2337080" y="2052480"/>
                    <a:pt x="2283564" y="1972746"/>
                  </a:cubicBezTo>
                  <a:cubicBezTo>
                    <a:pt x="2279349" y="1966545"/>
                    <a:pt x="2269770" y="1971875"/>
                    <a:pt x="2271431" y="1977749"/>
                  </a:cubicBezTo>
                  <a:cubicBezTo>
                    <a:pt x="2299019" y="2083699"/>
                    <a:pt x="2329927" y="2187908"/>
                    <a:pt x="2356111" y="2293096"/>
                  </a:cubicBezTo>
                  <a:cubicBezTo>
                    <a:pt x="2338996" y="2238598"/>
                    <a:pt x="2318816" y="2184536"/>
                    <a:pt x="2298763" y="2132105"/>
                  </a:cubicBezTo>
                  <a:cubicBezTo>
                    <a:pt x="2269131" y="2054546"/>
                    <a:pt x="2237584" y="1965784"/>
                    <a:pt x="2179087" y="1900191"/>
                  </a:cubicBezTo>
                  <a:cubicBezTo>
                    <a:pt x="2173467" y="1893882"/>
                    <a:pt x="2164143" y="1900952"/>
                    <a:pt x="2166698" y="1907261"/>
                  </a:cubicBezTo>
                  <a:cubicBezTo>
                    <a:pt x="2199267" y="1985364"/>
                    <a:pt x="2246269" y="2057810"/>
                    <a:pt x="2279349" y="2136347"/>
                  </a:cubicBezTo>
                  <a:cubicBezTo>
                    <a:pt x="2297614" y="2179532"/>
                    <a:pt x="2314856" y="2224131"/>
                    <a:pt x="2330694" y="2269165"/>
                  </a:cubicBezTo>
                  <a:cubicBezTo>
                    <a:pt x="2326862" y="2261985"/>
                    <a:pt x="2323030" y="2255785"/>
                    <a:pt x="2319199" y="2248932"/>
                  </a:cubicBezTo>
                  <a:cubicBezTo>
                    <a:pt x="2313834" y="2231419"/>
                    <a:pt x="2306682" y="2214014"/>
                    <a:pt x="2298508" y="2196936"/>
                  </a:cubicBezTo>
                  <a:cubicBezTo>
                    <a:pt x="2282287" y="2156580"/>
                    <a:pt x="2261723" y="2117094"/>
                    <a:pt x="2241671" y="2078477"/>
                  </a:cubicBezTo>
                  <a:cubicBezTo>
                    <a:pt x="2211912" y="2021260"/>
                    <a:pt x="2183429" y="1958169"/>
                    <a:pt x="2139876" y="1907588"/>
                  </a:cubicBezTo>
                  <a:cubicBezTo>
                    <a:pt x="2136300" y="1903454"/>
                    <a:pt x="2127487" y="1905956"/>
                    <a:pt x="2129658" y="1911395"/>
                  </a:cubicBezTo>
                  <a:cubicBezTo>
                    <a:pt x="2147028" y="1956103"/>
                    <a:pt x="2174617" y="1998200"/>
                    <a:pt x="2199395" y="2040732"/>
                  </a:cubicBezTo>
                  <a:cubicBezTo>
                    <a:pt x="2154564" y="1976879"/>
                    <a:pt x="2109095" y="1911613"/>
                    <a:pt x="2054685" y="1853852"/>
                  </a:cubicBezTo>
                  <a:cubicBezTo>
                    <a:pt x="2049448" y="1848304"/>
                    <a:pt x="2036804" y="1853743"/>
                    <a:pt x="2039869" y="1860705"/>
                  </a:cubicBezTo>
                  <a:cubicBezTo>
                    <a:pt x="2060943" y="1908349"/>
                    <a:pt x="2090958" y="1952948"/>
                    <a:pt x="2123783" y="1996459"/>
                  </a:cubicBezTo>
                  <a:cubicBezTo>
                    <a:pt x="2118546" y="1991782"/>
                    <a:pt x="2112543" y="1987431"/>
                    <a:pt x="2107051" y="1982862"/>
                  </a:cubicBezTo>
                  <a:cubicBezTo>
                    <a:pt x="2108967" y="1979816"/>
                    <a:pt x="2106413" y="1975248"/>
                    <a:pt x="2102070" y="1975900"/>
                  </a:cubicBezTo>
                  <a:cubicBezTo>
                    <a:pt x="2085466" y="1951969"/>
                    <a:pt x="2068734" y="1928147"/>
                    <a:pt x="2052258" y="1904107"/>
                  </a:cubicBezTo>
                  <a:cubicBezTo>
                    <a:pt x="2036548" y="1881046"/>
                    <a:pt x="2024287" y="1855266"/>
                    <a:pt x="2001935" y="1836447"/>
                  </a:cubicBezTo>
                  <a:cubicBezTo>
                    <a:pt x="1996826" y="1832096"/>
                    <a:pt x="1987758" y="1835795"/>
                    <a:pt x="1989291" y="1842104"/>
                  </a:cubicBezTo>
                  <a:cubicBezTo>
                    <a:pt x="1996699" y="1871800"/>
                    <a:pt x="2019944" y="1899103"/>
                    <a:pt x="2038847" y="1925101"/>
                  </a:cubicBezTo>
                  <a:cubicBezTo>
                    <a:pt x="1987375" y="1872344"/>
                    <a:pt x="1922364" y="1796199"/>
                    <a:pt x="1913551" y="1783799"/>
                  </a:cubicBezTo>
                  <a:cubicBezTo>
                    <a:pt x="1909464" y="1778034"/>
                    <a:pt x="1896692" y="1779774"/>
                    <a:pt x="1897586" y="1787388"/>
                  </a:cubicBezTo>
                  <a:cubicBezTo>
                    <a:pt x="1901801" y="1824699"/>
                    <a:pt x="1950463" y="1860922"/>
                    <a:pt x="1980222" y="1890292"/>
                  </a:cubicBezTo>
                  <a:cubicBezTo>
                    <a:pt x="1962724" y="1879741"/>
                    <a:pt x="1944843" y="1869733"/>
                    <a:pt x="1926834" y="1859943"/>
                  </a:cubicBezTo>
                  <a:cubicBezTo>
                    <a:pt x="1924152" y="1853852"/>
                    <a:pt x="1921087" y="1847869"/>
                    <a:pt x="1918532" y="1841669"/>
                  </a:cubicBezTo>
                  <a:cubicBezTo>
                    <a:pt x="1914445" y="1831770"/>
                    <a:pt x="1911763" y="1822415"/>
                    <a:pt x="1904611" y="1813821"/>
                  </a:cubicBezTo>
                  <a:cubicBezTo>
                    <a:pt x="1900523" y="1808926"/>
                    <a:pt x="1892221" y="1811646"/>
                    <a:pt x="1892094" y="1817302"/>
                  </a:cubicBezTo>
                  <a:cubicBezTo>
                    <a:pt x="1891838" y="1825461"/>
                    <a:pt x="1894520" y="1835142"/>
                    <a:pt x="1898480" y="1844714"/>
                  </a:cubicBezTo>
                  <a:cubicBezTo>
                    <a:pt x="1896436" y="1843627"/>
                    <a:pt x="1894393" y="1842539"/>
                    <a:pt x="1892349" y="1841451"/>
                  </a:cubicBezTo>
                  <a:cubicBezTo>
                    <a:pt x="1877661" y="1819695"/>
                    <a:pt x="1863228" y="1798049"/>
                    <a:pt x="1851861" y="1774335"/>
                  </a:cubicBezTo>
                  <a:cubicBezTo>
                    <a:pt x="1839089" y="1747685"/>
                    <a:pt x="1823251" y="1722557"/>
                    <a:pt x="1810351" y="1696124"/>
                  </a:cubicBezTo>
                  <a:cubicBezTo>
                    <a:pt x="1807541" y="1690468"/>
                    <a:pt x="1795280" y="1690141"/>
                    <a:pt x="1794897" y="1697429"/>
                  </a:cubicBezTo>
                  <a:cubicBezTo>
                    <a:pt x="1794130" y="1715922"/>
                    <a:pt x="1805370" y="1730824"/>
                    <a:pt x="1812778" y="1747793"/>
                  </a:cubicBezTo>
                  <a:cubicBezTo>
                    <a:pt x="1820697" y="1765959"/>
                    <a:pt x="1828743" y="1784125"/>
                    <a:pt x="1837556" y="1802073"/>
                  </a:cubicBezTo>
                  <a:cubicBezTo>
                    <a:pt x="1840111" y="1807295"/>
                    <a:pt x="1843176" y="1811972"/>
                    <a:pt x="1846241" y="1816650"/>
                  </a:cubicBezTo>
                  <a:cubicBezTo>
                    <a:pt x="1838706" y="1812516"/>
                    <a:pt x="1831298" y="1808056"/>
                    <a:pt x="1823762" y="1803705"/>
                  </a:cubicBezTo>
                  <a:cubicBezTo>
                    <a:pt x="1821974" y="1780427"/>
                    <a:pt x="1807030" y="1755952"/>
                    <a:pt x="1790043" y="1738330"/>
                  </a:cubicBezTo>
                  <a:cubicBezTo>
                    <a:pt x="1785956" y="1734087"/>
                    <a:pt x="1778548" y="1737677"/>
                    <a:pt x="1779314" y="1742681"/>
                  </a:cubicBezTo>
                  <a:cubicBezTo>
                    <a:pt x="1780336" y="1749643"/>
                    <a:pt x="1782124" y="1756822"/>
                    <a:pt x="1784551" y="1763892"/>
                  </a:cubicBezTo>
                  <a:cubicBezTo>
                    <a:pt x="1770885" y="1738439"/>
                    <a:pt x="1759901" y="1711679"/>
                    <a:pt x="1746617" y="1686008"/>
                  </a:cubicBezTo>
                  <a:cubicBezTo>
                    <a:pt x="1742913" y="1678828"/>
                    <a:pt x="1730141" y="1679590"/>
                    <a:pt x="1730141" y="1688292"/>
                  </a:cubicBezTo>
                  <a:cubicBezTo>
                    <a:pt x="1729886" y="1710265"/>
                    <a:pt x="1739720" y="1736263"/>
                    <a:pt x="1751343" y="1758345"/>
                  </a:cubicBezTo>
                  <a:cubicBezTo>
                    <a:pt x="1738699" y="1749534"/>
                    <a:pt x="1726309" y="1740396"/>
                    <a:pt x="1714048" y="1731150"/>
                  </a:cubicBezTo>
                  <a:cubicBezTo>
                    <a:pt x="1705491" y="1715813"/>
                    <a:pt x="1696550" y="1700584"/>
                    <a:pt x="1689142" y="1684811"/>
                  </a:cubicBezTo>
                  <a:cubicBezTo>
                    <a:pt x="1678413" y="1662077"/>
                    <a:pt x="1672283" y="1637275"/>
                    <a:pt x="1657084" y="1616281"/>
                  </a:cubicBezTo>
                  <a:cubicBezTo>
                    <a:pt x="1653508" y="1611386"/>
                    <a:pt x="1643800" y="1614215"/>
                    <a:pt x="1643290" y="1619545"/>
                  </a:cubicBezTo>
                  <a:cubicBezTo>
                    <a:pt x="1641502" y="1639777"/>
                    <a:pt x="1647249" y="1663056"/>
                    <a:pt x="1656956" y="1685790"/>
                  </a:cubicBezTo>
                  <a:cubicBezTo>
                    <a:pt x="1635243" y="1667842"/>
                    <a:pt x="1613913" y="1649458"/>
                    <a:pt x="1592711" y="1631075"/>
                  </a:cubicBezTo>
                  <a:cubicBezTo>
                    <a:pt x="1585431" y="1613888"/>
                    <a:pt x="1576491" y="1597028"/>
                    <a:pt x="1569466" y="1579732"/>
                  </a:cubicBezTo>
                  <a:cubicBezTo>
                    <a:pt x="1564996" y="1568637"/>
                    <a:pt x="1561036" y="1557433"/>
                    <a:pt x="1553884" y="1547316"/>
                  </a:cubicBezTo>
                  <a:cubicBezTo>
                    <a:pt x="1549413" y="1540898"/>
                    <a:pt x="1538046" y="1543183"/>
                    <a:pt x="1537535" y="1550688"/>
                  </a:cubicBezTo>
                  <a:cubicBezTo>
                    <a:pt x="1536769" y="1562980"/>
                    <a:pt x="1540345" y="1576904"/>
                    <a:pt x="1545454" y="1590827"/>
                  </a:cubicBezTo>
                  <a:cubicBezTo>
                    <a:pt x="1492704" y="1546337"/>
                    <a:pt x="1444681" y="1503914"/>
                    <a:pt x="1422074" y="1439191"/>
                  </a:cubicBezTo>
                  <a:cubicBezTo>
                    <a:pt x="1413644" y="1415260"/>
                    <a:pt x="1403299" y="1387413"/>
                    <a:pt x="1400233" y="1362503"/>
                  </a:cubicBezTo>
                  <a:cubicBezTo>
                    <a:pt x="1392570" y="1300609"/>
                    <a:pt x="1448257" y="1339333"/>
                    <a:pt x="1481465" y="1372075"/>
                  </a:cubicBezTo>
                  <a:cubicBezTo>
                    <a:pt x="1486701" y="1377188"/>
                    <a:pt x="1497941" y="1379581"/>
                    <a:pt x="1504327" y="1374142"/>
                  </a:cubicBezTo>
                  <a:cubicBezTo>
                    <a:pt x="1549286" y="1335526"/>
                    <a:pt x="1566017" y="1342488"/>
                    <a:pt x="1619405" y="1366637"/>
                  </a:cubicBezTo>
                  <a:cubicBezTo>
                    <a:pt x="1675348" y="1391873"/>
                    <a:pt x="1673688" y="1375991"/>
                    <a:pt x="1668323" y="1406014"/>
                  </a:cubicBezTo>
                  <a:cubicBezTo>
                    <a:pt x="1667557" y="1410583"/>
                    <a:pt x="1671644" y="1415478"/>
                    <a:pt x="1675859" y="1417762"/>
                  </a:cubicBezTo>
                  <a:cubicBezTo>
                    <a:pt x="1678541" y="1419176"/>
                    <a:pt x="1722222" y="1428096"/>
                    <a:pt x="1717624" y="1425159"/>
                  </a:cubicBezTo>
                  <a:cubicBezTo>
                    <a:pt x="1744574" y="1442455"/>
                    <a:pt x="1742913" y="1487162"/>
                    <a:pt x="1740231" y="1512181"/>
                  </a:cubicBezTo>
                  <a:cubicBezTo>
                    <a:pt x="1738826" y="1525343"/>
                    <a:pt x="1763221" y="1529259"/>
                    <a:pt x="1769352" y="1517946"/>
                  </a:cubicBezTo>
                  <a:cubicBezTo>
                    <a:pt x="1786595" y="1486183"/>
                    <a:pt x="1772673" y="1425159"/>
                    <a:pt x="1835385" y="1431577"/>
                  </a:cubicBezTo>
                  <a:cubicBezTo>
                    <a:pt x="1894010" y="1437668"/>
                    <a:pt x="1902822" y="1506307"/>
                    <a:pt x="1903972" y="1555474"/>
                  </a:cubicBezTo>
                  <a:cubicBezTo>
                    <a:pt x="1903972" y="1555910"/>
                    <a:pt x="1903972" y="1556345"/>
                    <a:pt x="1903972" y="1556780"/>
                  </a:cubicBezTo>
                  <a:cubicBezTo>
                    <a:pt x="1904227" y="1569724"/>
                    <a:pt x="1904100" y="1581255"/>
                    <a:pt x="1904227" y="1589848"/>
                  </a:cubicBezTo>
                  <a:cubicBezTo>
                    <a:pt x="1904738" y="1638689"/>
                    <a:pt x="1913423" y="1675783"/>
                    <a:pt x="1958637" y="1707981"/>
                  </a:cubicBezTo>
                  <a:cubicBezTo>
                    <a:pt x="1967961" y="1714616"/>
                    <a:pt x="1982905" y="1704826"/>
                    <a:pt x="1975369" y="1695798"/>
                  </a:cubicBezTo>
                  <a:cubicBezTo>
                    <a:pt x="1931049" y="1643041"/>
                    <a:pt x="1933476" y="1585932"/>
                    <a:pt x="1927217" y="1532849"/>
                  </a:cubicBezTo>
                  <a:cubicBezTo>
                    <a:pt x="1928878" y="1526757"/>
                    <a:pt x="1931049" y="1521101"/>
                    <a:pt x="1933348" y="1515988"/>
                  </a:cubicBezTo>
                  <a:cubicBezTo>
                    <a:pt x="1938074" y="1505981"/>
                    <a:pt x="1944460" y="1496952"/>
                    <a:pt x="1951102" y="1487815"/>
                  </a:cubicBezTo>
                  <a:cubicBezTo>
                    <a:pt x="1960298" y="1475305"/>
                    <a:pt x="1957360" y="1467473"/>
                    <a:pt x="1975241" y="1483790"/>
                  </a:cubicBezTo>
                  <a:cubicBezTo>
                    <a:pt x="2010620" y="1516206"/>
                    <a:pt x="2003085" y="1576469"/>
                    <a:pt x="2057367" y="1596484"/>
                  </a:cubicBezTo>
                  <a:cubicBezTo>
                    <a:pt x="2064903" y="1599203"/>
                    <a:pt x="2072183" y="1592350"/>
                    <a:pt x="2067712" y="1586367"/>
                  </a:cubicBezTo>
                  <a:cubicBezTo>
                    <a:pt x="2055196" y="1569289"/>
                    <a:pt x="2039486" y="1556671"/>
                    <a:pt x="2029140" y="1537744"/>
                  </a:cubicBezTo>
                  <a:cubicBezTo>
                    <a:pt x="2027991" y="1535677"/>
                    <a:pt x="2027224" y="1533502"/>
                    <a:pt x="2026203" y="1531326"/>
                  </a:cubicBezTo>
                  <a:cubicBezTo>
                    <a:pt x="2027097" y="1530021"/>
                    <a:pt x="2027480" y="1528498"/>
                    <a:pt x="2026586" y="1526975"/>
                  </a:cubicBezTo>
                  <a:cubicBezTo>
                    <a:pt x="2015218" y="1503479"/>
                    <a:pt x="2026841" y="1491404"/>
                    <a:pt x="2061582" y="1490969"/>
                  </a:cubicBezTo>
                  <a:cubicBezTo>
                    <a:pt x="2066435" y="1494124"/>
                    <a:pt x="2071161" y="1497387"/>
                    <a:pt x="2075631" y="1500868"/>
                  </a:cubicBezTo>
                  <a:cubicBezTo>
                    <a:pt x="2080996" y="1502717"/>
                    <a:pt x="2086999" y="1508265"/>
                    <a:pt x="2091214" y="1511637"/>
                  </a:cubicBezTo>
                  <a:cubicBezTo>
                    <a:pt x="2095173" y="1513269"/>
                    <a:pt x="2099260" y="1514574"/>
                    <a:pt x="2103475" y="1515444"/>
                  </a:cubicBezTo>
                  <a:cubicBezTo>
                    <a:pt x="2109350" y="1526540"/>
                    <a:pt x="2115098" y="1537526"/>
                    <a:pt x="2120973" y="1548622"/>
                  </a:cubicBezTo>
                  <a:cubicBezTo>
                    <a:pt x="2123528" y="1556780"/>
                    <a:pt x="2123017" y="1568201"/>
                    <a:pt x="2124294" y="1577013"/>
                  </a:cubicBezTo>
                  <a:cubicBezTo>
                    <a:pt x="2129403" y="1612474"/>
                    <a:pt x="2120718" y="1666537"/>
                    <a:pt x="2153798" y="1693296"/>
                  </a:cubicBezTo>
                  <a:cubicBezTo>
                    <a:pt x="2158907" y="1697429"/>
                    <a:pt x="2168231" y="1694057"/>
                    <a:pt x="2166442" y="1687639"/>
                  </a:cubicBezTo>
                  <a:cubicBezTo>
                    <a:pt x="2155841" y="1649023"/>
                    <a:pt x="2152776" y="1610407"/>
                    <a:pt x="2149200" y="1571465"/>
                  </a:cubicBezTo>
                  <a:cubicBezTo>
                    <a:pt x="2170785" y="1564177"/>
                    <a:pt x="2179342" y="1569833"/>
                    <a:pt x="2174489" y="1588978"/>
                  </a:cubicBezTo>
                  <a:cubicBezTo>
                    <a:pt x="2179853" y="1602793"/>
                    <a:pt x="2173722" y="1609537"/>
                    <a:pt x="2175000" y="1622482"/>
                  </a:cubicBezTo>
                  <a:cubicBezTo>
                    <a:pt x="2177299" y="1646304"/>
                    <a:pt x="2179725" y="1670453"/>
                    <a:pt x="2184451" y="1693949"/>
                  </a:cubicBezTo>
                  <a:cubicBezTo>
                    <a:pt x="2195180" y="1748228"/>
                    <a:pt x="2208335" y="1804031"/>
                    <a:pt x="2224684" y="1857115"/>
                  </a:cubicBezTo>
                  <a:cubicBezTo>
                    <a:pt x="2226855" y="1863968"/>
                    <a:pt x="2238989" y="1864185"/>
                    <a:pt x="2239755" y="1856571"/>
                  </a:cubicBezTo>
                  <a:cubicBezTo>
                    <a:pt x="2245119" y="1810558"/>
                    <a:pt x="2220341" y="1764110"/>
                    <a:pt x="2210634" y="1719294"/>
                  </a:cubicBezTo>
                  <a:cubicBezTo>
                    <a:pt x="2205142" y="1694057"/>
                    <a:pt x="2200033" y="1669691"/>
                    <a:pt x="2198118" y="1644128"/>
                  </a:cubicBezTo>
                  <a:cubicBezTo>
                    <a:pt x="2197351" y="1633142"/>
                    <a:pt x="2197990" y="1621394"/>
                    <a:pt x="2198118" y="1609646"/>
                  </a:cubicBezTo>
                  <a:cubicBezTo>
                    <a:pt x="2208463" y="1605512"/>
                    <a:pt x="2233369" y="1618892"/>
                    <a:pt x="2245503" y="1625201"/>
                  </a:cubicBezTo>
                  <a:cubicBezTo>
                    <a:pt x="2245119" y="1625636"/>
                    <a:pt x="2244226" y="1625854"/>
                    <a:pt x="2243970" y="1626506"/>
                  </a:cubicBezTo>
                  <a:cubicBezTo>
                    <a:pt x="2241032" y="1634882"/>
                    <a:pt x="2242182" y="1635426"/>
                    <a:pt x="2245247" y="1643584"/>
                  </a:cubicBezTo>
                  <a:cubicBezTo>
                    <a:pt x="2249845" y="1655876"/>
                    <a:pt x="2250995" y="1668386"/>
                    <a:pt x="2252400" y="1681222"/>
                  </a:cubicBezTo>
                  <a:cubicBezTo>
                    <a:pt x="2253166" y="1687966"/>
                    <a:pt x="2264278" y="1687313"/>
                    <a:pt x="2266833" y="1682092"/>
                  </a:cubicBezTo>
                  <a:cubicBezTo>
                    <a:pt x="2273985" y="1667515"/>
                    <a:pt x="2276667" y="1641083"/>
                    <a:pt x="2262873" y="1628247"/>
                  </a:cubicBezTo>
                  <a:cubicBezTo>
                    <a:pt x="2265044" y="1627268"/>
                    <a:pt x="2267088" y="1626180"/>
                    <a:pt x="2270153" y="1626506"/>
                  </a:cubicBezTo>
                  <a:cubicBezTo>
                    <a:pt x="2321242" y="1630857"/>
                    <a:pt x="2317538" y="1641191"/>
                    <a:pt x="2322392" y="1674586"/>
                  </a:cubicBezTo>
                  <a:cubicBezTo>
                    <a:pt x="2328522" y="1716465"/>
                    <a:pt x="2318432" y="1773356"/>
                    <a:pt x="2343338" y="1810667"/>
                  </a:cubicBezTo>
                  <a:cubicBezTo>
                    <a:pt x="2347936" y="1817629"/>
                    <a:pt x="2362497" y="1813713"/>
                    <a:pt x="2360964" y="1805663"/>
                  </a:cubicBezTo>
                  <a:cubicBezTo>
                    <a:pt x="2352407" y="1758345"/>
                    <a:pt x="2353301" y="1709939"/>
                    <a:pt x="2344616" y="1662621"/>
                  </a:cubicBezTo>
                  <a:cubicBezTo>
                    <a:pt x="2357643" y="1663164"/>
                    <a:pt x="2373481" y="1668386"/>
                    <a:pt x="2378718" y="1675239"/>
                  </a:cubicBezTo>
                  <a:cubicBezTo>
                    <a:pt x="2379356" y="1676109"/>
                    <a:pt x="2379739" y="1677306"/>
                    <a:pt x="2380250" y="1678285"/>
                  </a:cubicBezTo>
                  <a:cubicBezTo>
                    <a:pt x="2378334" y="1681222"/>
                    <a:pt x="2379612" y="1684920"/>
                    <a:pt x="2383188" y="1686334"/>
                  </a:cubicBezTo>
                  <a:cubicBezTo>
                    <a:pt x="2384721" y="1693187"/>
                    <a:pt x="2385231" y="1700801"/>
                    <a:pt x="2387147" y="1706458"/>
                  </a:cubicBezTo>
                  <a:cubicBezTo>
                    <a:pt x="2392512" y="1722666"/>
                    <a:pt x="2399153" y="1736698"/>
                    <a:pt x="2400941" y="1753667"/>
                  </a:cubicBezTo>
                  <a:cubicBezTo>
                    <a:pt x="2402730" y="1770854"/>
                    <a:pt x="2399792" y="1794024"/>
                    <a:pt x="2408988" y="1809905"/>
                  </a:cubicBezTo>
                  <a:cubicBezTo>
                    <a:pt x="2410521" y="1812625"/>
                    <a:pt x="2415757" y="1813495"/>
                    <a:pt x="2418567" y="1811755"/>
                  </a:cubicBezTo>
                  <a:cubicBezTo>
                    <a:pt x="2430318" y="1804575"/>
                    <a:pt x="2428019" y="1794133"/>
                    <a:pt x="2426997" y="1782929"/>
                  </a:cubicBezTo>
                  <a:cubicBezTo>
                    <a:pt x="2424442" y="1754646"/>
                    <a:pt x="2422271" y="1729736"/>
                    <a:pt x="2410648" y="1703195"/>
                  </a:cubicBezTo>
                  <a:cubicBezTo>
                    <a:pt x="2408094" y="1697321"/>
                    <a:pt x="2406178" y="1691011"/>
                    <a:pt x="2404390" y="1684702"/>
                  </a:cubicBezTo>
                  <a:cubicBezTo>
                    <a:pt x="2586267" y="1671323"/>
                    <a:pt x="2498139" y="2079674"/>
                    <a:pt x="2487793" y="2150706"/>
                  </a:cubicBezTo>
                  <a:cubicBezTo>
                    <a:pt x="2481407" y="2194870"/>
                    <a:pt x="2469018" y="2238598"/>
                    <a:pt x="2456629" y="2282218"/>
                  </a:cubicBezTo>
                  <a:cubicBezTo>
                    <a:pt x="2460588" y="2241753"/>
                    <a:pt x="2460716" y="2201940"/>
                    <a:pt x="2458289" y="2166914"/>
                  </a:cubicBezTo>
                  <a:cubicBezTo>
                    <a:pt x="2457906" y="2161801"/>
                    <a:pt x="2448965" y="2161584"/>
                    <a:pt x="2447943" y="2166479"/>
                  </a:cubicBezTo>
                  <a:cubicBezTo>
                    <a:pt x="2435043" y="2224240"/>
                    <a:pt x="2433000" y="2282871"/>
                    <a:pt x="2417928" y="2340414"/>
                  </a:cubicBezTo>
                  <a:cubicBezTo>
                    <a:pt x="2418567" y="2316374"/>
                    <a:pt x="2418950" y="2292226"/>
                    <a:pt x="2418056" y="2268621"/>
                  </a:cubicBezTo>
                  <a:cubicBezTo>
                    <a:pt x="2415630" y="2210316"/>
                    <a:pt x="2424059" y="2108391"/>
                    <a:pt x="2379356" y="2058571"/>
                  </a:cubicBezTo>
                  <a:cubicBezTo>
                    <a:pt x="2373609" y="2052153"/>
                    <a:pt x="2362114" y="2056613"/>
                    <a:pt x="2364413" y="2064554"/>
                  </a:cubicBezTo>
                  <a:cubicBezTo>
                    <a:pt x="2390979" y="2153752"/>
                    <a:pt x="2401708" y="2256220"/>
                    <a:pt x="2395960" y="2356187"/>
                  </a:cubicBezTo>
                  <a:cubicBezTo>
                    <a:pt x="2388424" y="2318876"/>
                    <a:pt x="2379228" y="2281130"/>
                    <a:pt x="2371182" y="2244363"/>
                  </a:cubicBezTo>
                  <a:close/>
                  <a:moveTo>
                    <a:pt x="1501901" y="2654564"/>
                  </a:moveTo>
                  <a:cubicBezTo>
                    <a:pt x="1497558" y="2648472"/>
                    <a:pt x="1486957" y="2652280"/>
                    <a:pt x="1488617" y="2659133"/>
                  </a:cubicBezTo>
                  <a:cubicBezTo>
                    <a:pt x="1501773" y="2716023"/>
                    <a:pt x="1526168" y="2770738"/>
                    <a:pt x="1547370" y="2826324"/>
                  </a:cubicBezTo>
                  <a:cubicBezTo>
                    <a:pt x="1541367" y="2814358"/>
                    <a:pt x="1534470" y="2803263"/>
                    <a:pt x="1527062" y="2792494"/>
                  </a:cubicBezTo>
                  <a:cubicBezTo>
                    <a:pt x="1527700" y="2791297"/>
                    <a:pt x="1527956" y="2789883"/>
                    <a:pt x="1526934" y="2788252"/>
                  </a:cubicBezTo>
                  <a:cubicBezTo>
                    <a:pt x="1501645" y="2746155"/>
                    <a:pt x="1485297" y="2700794"/>
                    <a:pt x="1452983" y="2661090"/>
                  </a:cubicBezTo>
                  <a:cubicBezTo>
                    <a:pt x="1408791" y="2606919"/>
                    <a:pt x="1361150" y="2555903"/>
                    <a:pt x="1315425" y="2503037"/>
                  </a:cubicBezTo>
                  <a:cubicBezTo>
                    <a:pt x="1310189" y="2496945"/>
                    <a:pt x="1298310" y="2503037"/>
                    <a:pt x="1300609" y="2509890"/>
                  </a:cubicBezTo>
                  <a:cubicBezTo>
                    <a:pt x="1317469" y="2560906"/>
                    <a:pt x="1377882" y="2611270"/>
                    <a:pt x="1414666" y="2653367"/>
                  </a:cubicBezTo>
                  <a:cubicBezTo>
                    <a:pt x="1431908" y="2673056"/>
                    <a:pt x="1446469" y="2694159"/>
                    <a:pt x="1460774" y="2715371"/>
                  </a:cubicBezTo>
                  <a:cubicBezTo>
                    <a:pt x="1429099" y="2683390"/>
                    <a:pt x="1395763" y="2651844"/>
                    <a:pt x="1367664" y="2614207"/>
                  </a:cubicBezTo>
                  <a:cubicBezTo>
                    <a:pt x="1340970" y="2578311"/>
                    <a:pt x="1309039" y="2557208"/>
                    <a:pt x="1274171" y="2539586"/>
                  </a:cubicBezTo>
                  <a:cubicBezTo>
                    <a:pt x="1244539" y="2515546"/>
                    <a:pt x="1215546" y="2491071"/>
                    <a:pt x="1190512" y="2463224"/>
                  </a:cubicBezTo>
                  <a:cubicBezTo>
                    <a:pt x="1167394" y="2437444"/>
                    <a:pt x="1153473" y="2405246"/>
                    <a:pt x="1127800" y="2381423"/>
                  </a:cubicBezTo>
                  <a:cubicBezTo>
                    <a:pt x="1123075" y="2377072"/>
                    <a:pt x="1112218" y="2380009"/>
                    <a:pt x="1114390" y="2386753"/>
                  </a:cubicBezTo>
                  <a:cubicBezTo>
                    <a:pt x="1129589" y="2432766"/>
                    <a:pt x="1161136" y="2471056"/>
                    <a:pt x="1199325" y="2504668"/>
                  </a:cubicBezTo>
                  <a:cubicBezTo>
                    <a:pt x="1181316" y="2496184"/>
                    <a:pt x="1163052" y="2486938"/>
                    <a:pt x="1144404" y="2475407"/>
                  </a:cubicBezTo>
                  <a:cubicBezTo>
                    <a:pt x="1136486" y="2470512"/>
                    <a:pt x="1128694" y="2465508"/>
                    <a:pt x="1120776" y="2460613"/>
                  </a:cubicBezTo>
                  <a:cubicBezTo>
                    <a:pt x="1110302" y="2448104"/>
                    <a:pt x="1099063" y="2435921"/>
                    <a:pt x="1088334" y="2423846"/>
                  </a:cubicBezTo>
                  <a:cubicBezTo>
                    <a:pt x="1070325" y="2403396"/>
                    <a:pt x="1054488" y="2380227"/>
                    <a:pt x="1030731" y="2364454"/>
                  </a:cubicBezTo>
                  <a:cubicBezTo>
                    <a:pt x="1026772" y="2361843"/>
                    <a:pt x="1020258" y="2365868"/>
                    <a:pt x="1021791" y="2369784"/>
                  </a:cubicBezTo>
                  <a:cubicBezTo>
                    <a:pt x="1029582" y="2388929"/>
                    <a:pt x="1044270" y="2405246"/>
                    <a:pt x="1059213" y="2421127"/>
                  </a:cubicBezTo>
                  <a:cubicBezTo>
                    <a:pt x="981558" y="2369784"/>
                    <a:pt x="906968" y="2313872"/>
                    <a:pt x="848598" y="2248497"/>
                  </a:cubicBezTo>
                  <a:cubicBezTo>
                    <a:pt x="832889" y="2230875"/>
                    <a:pt x="816795" y="2214232"/>
                    <a:pt x="790995" y="2207488"/>
                  </a:cubicBezTo>
                  <a:cubicBezTo>
                    <a:pt x="771965" y="2202484"/>
                    <a:pt x="751146" y="2206509"/>
                    <a:pt x="731732" y="2202810"/>
                  </a:cubicBezTo>
                  <a:cubicBezTo>
                    <a:pt x="700568" y="2196828"/>
                    <a:pt x="672980" y="2181925"/>
                    <a:pt x="641304" y="2176051"/>
                  </a:cubicBezTo>
                  <a:cubicBezTo>
                    <a:pt x="585745" y="2165717"/>
                    <a:pt x="525204" y="2166370"/>
                    <a:pt x="470028" y="2157124"/>
                  </a:cubicBezTo>
                  <a:cubicBezTo>
                    <a:pt x="463259" y="2155927"/>
                    <a:pt x="372703" y="2139175"/>
                    <a:pt x="368233" y="2129277"/>
                  </a:cubicBezTo>
                  <a:cubicBezTo>
                    <a:pt x="359548" y="2109805"/>
                    <a:pt x="393139" y="2075976"/>
                    <a:pt x="403868" y="2062161"/>
                  </a:cubicBezTo>
                  <a:cubicBezTo>
                    <a:pt x="435287" y="2021913"/>
                    <a:pt x="464025" y="1992543"/>
                    <a:pt x="524566" y="1976444"/>
                  </a:cubicBezTo>
                  <a:cubicBezTo>
                    <a:pt x="524438" y="1977097"/>
                    <a:pt x="566714" y="1968394"/>
                    <a:pt x="574888" y="1965675"/>
                  </a:cubicBezTo>
                  <a:cubicBezTo>
                    <a:pt x="573611" y="1968721"/>
                    <a:pt x="575527" y="1979707"/>
                    <a:pt x="578976" y="1992652"/>
                  </a:cubicBezTo>
                  <a:cubicBezTo>
                    <a:pt x="578465" y="2000375"/>
                    <a:pt x="581658" y="2008316"/>
                    <a:pt x="585745" y="2016148"/>
                  </a:cubicBezTo>
                  <a:cubicBezTo>
                    <a:pt x="592003" y="2035728"/>
                    <a:pt x="598389" y="2051392"/>
                    <a:pt x="598262" y="2042363"/>
                  </a:cubicBezTo>
                  <a:cubicBezTo>
                    <a:pt x="601327" y="2055525"/>
                    <a:pt x="623040" y="2054111"/>
                    <a:pt x="622784" y="2040514"/>
                  </a:cubicBezTo>
                  <a:cubicBezTo>
                    <a:pt x="622529" y="2026808"/>
                    <a:pt x="619336" y="2012232"/>
                    <a:pt x="614738" y="1997873"/>
                  </a:cubicBezTo>
                  <a:cubicBezTo>
                    <a:pt x="615249" y="1986343"/>
                    <a:pt x="621124" y="1980034"/>
                    <a:pt x="640155" y="1988845"/>
                  </a:cubicBezTo>
                  <a:cubicBezTo>
                    <a:pt x="673235" y="2003965"/>
                    <a:pt x="698907" y="2076411"/>
                    <a:pt x="715894" y="2105128"/>
                  </a:cubicBezTo>
                  <a:cubicBezTo>
                    <a:pt x="721003" y="2113830"/>
                    <a:pt x="735947" y="2106433"/>
                    <a:pt x="733137" y="2098057"/>
                  </a:cubicBezTo>
                  <a:cubicBezTo>
                    <a:pt x="727006" y="2080218"/>
                    <a:pt x="708742" y="2029963"/>
                    <a:pt x="683197" y="1994719"/>
                  </a:cubicBezTo>
                  <a:cubicBezTo>
                    <a:pt x="683197" y="1954471"/>
                    <a:pt x="698652" y="1890727"/>
                    <a:pt x="742078" y="1928582"/>
                  </a:cubicBezTo>
                  <a:cubicBezTo>
                    <a:pt x="746548" y="1932498"/>
                    <a:pt x="753573" y="1934021"/>
                    <a:pt x="758937" y="1930214"/>
                  </a:cubicBezTo>
                  <a:cubicBezTo>
                    <a:pt x="791251" y="1907479"/>
                    <a:pt x="842723" y="1892576"/>
                    <a:pt x="882828" y="1904868"/>
                  </a:cubicBezTo>
                  <a:cubicBezTo>
                    <a:pt x="925488" y="1918030"/>
                    <a:pt x="941070" y="1950881"/>
                    <a:pt x="962144" y="1980034"/>
                  </a:cubicBezTo>
                  <a:cubicBezTo>
                    <a:pt x="973256" y="1995263"/>
                    <a:pt x="962272" y="1997003"/>
                    <a:pt x="978876" y="2006575"/>
                  </a:cubicBezTo>
                  <a:cubicBezTo>
                    <a:pt x="983474" y="2009186"/>
                    <a:pt x="991009" y="2009512"/>
                    <a:pt x="995096" y="2005923"/>
                  </a:cubicBezTo>
                  <a:cubicBezTo>
                    <a:pt x="1021791" y="1982427"/>
                    <a:pt x="1060746" y="1878871"/>
                    <a:pt x="1077478" y="1955776"/>
                  </a:cubicBezTo>
                  <a:cubicBezTo>
                    <a:pt x="1083481" y="1983406"/>
                    <a:pt x="1089994" y="2008533"/>
                    <a:pt x="1097658" y="2033117"/>
                  </a:cubicBezTo>
                  <a:cubicBezTo>
                    <a:pt x="1097786" y="2034422"/>
                    <a:pt x="1097786" y="2035619"/>
                    <a:pt x="1097786" y="2036924"/>
                  </a:cubicBezTo>
                  <a:cubicBezTo>
                    <a:pt x="1097913" y="2038338"/>
                    <a:pt x="1098680" y="2039426"/>
                    <a:pt x="1099701" y="2040188"/>
                  </a:cubicBezTo>
                  <a:cubicBezTo>
                    <a:pt x="1110302" y="2072495"/>
                    <a:pt x="1123841" y="2103605"/>
                    <a:pt x="1144404" y="2136891"/>
                  </a:cubicBezTo>
                  <a:cubicBezTo>
                    <a:pt x="1147598" y="2142112"/>
                    <a:pt x="1158071" y="2139719"/>
                    <a:pt x="1157560" y="2133737"/>
                  </a:cubicBezTo>
                  <a:cubicBezTo>
                    <a:pt x="1154239" y="2088376"/>
                    <a:pt x="1125246" y="2044648"/>
                    <a:pt x="1111324" y="1998635"/>
                  </a:cubicBezTo>
                  <a:cubicBezTo>
                    <a:pt x="1110813" y="1985255"/>
                    <a:pt x="1115794" y="1972310"/>
                    <a:pt x="1150280" y="1950881"/>
                  </a:cubicBezTo>
                  <a:cubicBezTo>
                    <a:pt x="1157688" y="1946313"/>
                    <a:pt x="1197793" y="1925971"/>
                    <a:pt x="1209288" y="1926298"/>
                  </a:cubicBezTo>
                  <a:cubicBezTo>
                    <a:pt x="1310316" y="1929234"/>
                    <a:pt x="1306357" y="2050630"/>
                    <a:pt x="1297289" y="2108609"/>
                  </a:cubicBezTo>
                  <a:cubicBezTo>
                    <a:pt x="1294734" y="2125143"/>
                    <a:pt x="1289625" y="2130908"/>
                    <a:pt x="1294862" y="2147769"/>
                  </a:cubicBezTo>
                  <a:cubicBezTo>
                    <a:pt x="1296267" y="2152446"/>
                    <a:pt x="1303547" y="2155710"/>
                    <a:pt x="1308784" y="2153860"/>
                  </a:cubicBezTo>
                  <a:cubicBezTo>
                    <a:pt x="1364215" y="2134172"/>
                    <a:pt x="1379159" y="2077498"/>
                    <a:pt x="1452216" y="2071951"/>
                  </a:cubicBezTo>
                  <a:cubicBezTo>
                    <a:pt x="1521314" y="2066729"/>
                    <a:pt x="1622599" y="2104367"/>
                    <a:pt x="1616596" y="2174202"/>
                  </a:cubicBezTo>
                  <a:cubicBezTo>
                    <a:pt x="1615957" y="2182143"/>
                    <a:pt x="1630517" y="2186385"/>
                    <a:pt x="1635882" y="2179967"/>
                  </a:cubicBezTo>
                  <a:cubicBezTo>
                    <a:pt x="1666663" y="2143527"/>
                    <a:pt x="1714687" y="2126775"/>
                    <a:pt x="1710727" y="2203789"/>
                  </a:cubicBezTo>
                  <a:cubicBezTo>
                    <a:pt x="1708939" y="2237075"/>
                    <a:pt x="1692718" y="2263835"/>
                    <a:pt x="1698083" y="2298643"/>
                  </a:cubicBezTo>
                  <a:cubicBezTo>
                    <a:pt x="1699360" y="2307346"/>
                    <a:pt x="1716475" y="2308107"/>
                    <a:pt x="1716603" y="2298861"/>
                  </a:cubicBezTo>
                  <a:cubicBezTo>
                    <a:pt x="1717497" y="2257090"/>
                    <a:pt x="1726948" y="2235008"/>
                    <a:pt x="1738315" y="2199982"/>
                  </a:cubicBezTo>
                  <a:cubicBezTo>
                    <a:pt x="1750194" y="2189975"/>
                    <a:pt x="1761689" y="2174746"/>
                    <a:pt x="1778931" y="2178118"/>
                  </a:cubicBezTo>
                  <a:cubicBezTo>
                    <a:pt x="1808435" y="2183883"/>
                    <a:pt x="1794130" y="2217278"/>
                    <a:pt x="1787489" y="2231419"/>
                  </a:cubicBezTo>
                  <a:cubicBezTo>
                    <a:pt x="1782635" y="2241644"/>
                    <a:pt x="1775483" y="2251978"/>
                    <a:pt x="1772928" y="2262964"/>
                  </a:cubicBezTo>
                  <a:cubicBezTo>
                    <a:pt x="1770374" y="2274386"/>
                    <a:pt x="1775100" y="2285264"/>
                    <a:pt x="1779187" y="2296142"/>
                  </a:cubicBezTo>
                  <a:cubicBezTo>
                    <a:pt x="1781102" y="2301472"/>
                    <a:pt x="1790426" y="2301145"/>
                    <a:pt x="1790810" y="2295271"/>
                  </a:cubicBezTo>
                  <a:cubicBezTo>
                    <a:pt x="1792087" y="2277432"/>
                    <a:pt x="1794897" y="2264270"/>
                    <a:pt x="1803071" y="2248062"/>
                  </a:cubicBezTo>
                  <a:cubicBezTo>
                    <a:pt x="1806009" y="2242297"/>
                    <a:pt x="1808563" y="2236423"/>
                    <a:pt x="1811117" y="2230440"/>
                  </a:cubicBezTo>
                  <a:cubicBezTo>
                    <a:pt x="1812778" y="2230875"/>
                    <a:pt x="1814566" y="2230875"/>
                    <a:pt x="1816482" y="2230005"/>
                  </a:cubicBezTo>
                  <a:cubicBezTo>
                    <a:pt x="1843176" y="2218039"/>
                    <a:pt x="1839727" y="2199873"/>
                    <a:pt x="1865527" y="2221629"/>
                  </a:cubicBezTo>
                  <a:cubicBezTo>
                    <a:pt x="1869742" y="2225110"/>
                    <a:pt x="1900396" y="2249367"/>
                    <a:pt x="1900651" y="2256003"/>
                  </a:cubicBezTo>
                  <a:cubicBezTo>
                    <a:pt x="1900779" y="2260136"/>
                    <a:pt x="1883025" y="2278520"/>
                    <a:pt x="1881365" y="2285481"/>
                  </a:cubicBezTo>
                  <a:cubicBezTo>
                    <a:pt x="1877789" y="2299731"/>
                    <a:pt x="1882131" y="2314416"/>
                    <a:pt x="1880088" y="2328884"/>
                  </a:cubicBezTo>
                  <a:cubicBezTo>
                    <a:pt x="1878683" y="2338891"/>
                    <a:pt x="1895159" y="2346397"/>
                    <a:pt x="1901034" y="2335737"/>
                  </a:cubicBezTo>
                  <a:cubicBezTo>
                    <a:pt x="1909081" y="2320943"/>
                    <a:pt x="1917127" y="2306149"/>
                    <a:pt x="1925046" y="2291247"/>
                  </a:cubicBezTo>
                  <a:cubicBezTo>
                    <a:pt x="1968216" y="2337260"/>
                    <a:pt x="1827083" y="2500426"/>
                    <a:pt x="1848285" y="2552530"/>
                  </a:cubicBezTo>
                  <a:cubicBezTo>
                    <a:pt x="1850328" y="2557534"/>
                    <a:pt x="1860802" y="2557969"/>
                    <a:pt x="1861440" y="2551878"/>
                  </a:cubicBezTo>
                  <a:cubicBezTo>
                    <a:pt x="1863356" y="2533821"/>
                    <a:pt x="1878938" y="2508802"/>
                    <a:pt x="1884814" y="2490201"/>
                  </a:cubicBezTo>
                  <a:cubicBezTo>
                    <a:pt x="1891200" y="2470077"/>
                    <a:pt x="1900268" y="2451367"/>
                    <a:pt x="1910103" y="2432331"/>
                  </a:cubicBezTo>
                  <a:cubicBezTo>
                    <a:pt x="1916489" y="2420039"/>
                    <a:pt x="1923003" y="2407856"/>
                    <a:pt x="1929133" y="2395673"/>
                  </a:cubicBezTo>
                  <a:cubicBezTo>
                    <a:pt x="1929261" y="2395564"/>
                    <a:pt x="1929516" y="2395564"/>
                    <a:pt x="1929772" y="2395456"/>
                  </a:cubicBezTo>
                  <a:cubicBezTo>
                    <a:pt x="2006916" y="2325294"/>
                    <a:pt x="1969877" y="2416014"/>
                    <a:pt x="1961958" y="2451802"/>
                  </a:cubicBezTo>
                  <a:cubicBezTo>
                    <a:pt x="1959659" y="2462354"/>
                    <a:pt x="1977285" y="2466705"/>
                    <a:pt x="1982649" y="2457350"/>
                  </a:cubicBezTo>
                  <a:cubicBezTo>
                    <a:pt x="2007427" y="2414600"/>
                    <a:pt x="2038464" y="2437770"/>
                    <a:pt x="2068734" y="2458112"/>
                  </a:cubicBezTo>
                  <a:cubicBezTo>
                    <a:pt x="2140770" y="2506626"/>
                    <a:pt x="2164526" y="2585599"/>
                    <a:pt x="2123783" y="2659024"/>
                  </a:cubicBezTo>
                  <a:cubicBezTo>
                    <a:pt x="2076015" y="2744958"/>
                    <a:pt x="1960298" y="2800870"/>
                    <a:pt x="1899885" y="2880713"/>
                  </a:cubicBezTo>
                  <a:cubicBezTo>
                    <a:pt x="1864122" y="2928031"/>
                    <a:pt x="1851989" y="2983942"/>
                    <a:pt x="1822740" y="3033980"/>
                  </a:cubicBezTo>
                  <a:cubicBezTo>
                    <a:pt x="1804604" y="3064982"/>
                    <a:pt x="1783274" y="3094461"/>
                    <a:pt x="1761433" y="3123722"/>
                  </a:cubicBezTo>
                  <a:cubicBezTo>
                    <a:pt x="1772928" y="3099899"/>
                    <a:pt x="1783785" y="3075424"/>
                    <a:pt x="1795152" y="3049209"/>
                  </a:cubicBezTo>
                  <a:cubicBezTo>
                    <a:pt x="1824528" y="2980679"/>
                    <a:pt x="1834618" y="2908016"/>
                    <a:pt x="1863101" y="2839268"/>
                  </a:cubicBezTo>
                  <a:cubicBezTo>
                    <a:pt x="1865783" y="2832742"/>
                    <a:pt x="1853777" y="2827520"/>
                    <a:pt x="1848923" y="2832959"/>
                  </a:cubicBezTo>
                  <a:cubicBezTo>
                    <a:pt x="1803709" y="2883758"/>
                    <a:pt x="1801794" y="2970128"/>
                    <a:pt x="1777909" y="3029520"/>
                  </a:cubicBezTo>
                  <a:cubicBezTo>
                    <a:pt x="1759645" y="3075207"/>
                    <a:pt x="1742658" y="3121546"/>
                    <a:pt x="1717369" y="3164513"/>
                  </a:cubicBezTo>
                  <a:cubicBezTo>
                    <a:pt x="1745212" y="3080755"/>
                    <a:pt x="1758368" y="2991992"/>
                    <a:pt x="1766031" y="2914107"/>
                  </a:cubicBezTo>
                  <a:cubicBezTo>
                    <a:pt x="1766798" y="2906602"/>
                    <a:pt x="1754792" y="2902794"/>
                    <a:pt x="1750832" y="2910083"/>
                  </a:cubicBezTo>
                  <a:cubicBezTo>
                    <a:pt x="1724394" y="2958380"/>
                    <a:pt x="1725671" y="3022232"/>
                    <a:pt x="1713154" y="3074990"/>
                  </a:cubicBezTo>
                  <a:cubicBezTo>
                    <a:pt x="1702809" y="3118392"/>
                    <a:pt x="1687354" y="3161359"/>
                    <a:pt x="1668707" y="3203347"/>
                  </a:cubicBezTo>
                  <a:cubicBezTo>
                    <a:pt x="1674710" y="3168647"/>
                    <a:pt x="1677392" y="3133621"/>
                    <a:pt x="1680713" y="3104903"/>
                  </a:cubicBezTo>
                  <a:cubicBezTo>
                    <a:pt x="1690036" y="3024299"/>
                    <a:pt x="1686971" y="2944891"/>
                    <a:pt x="1660021" y="2866898"/>
                  </a:cubicBezTo>
                  <a:cubicBezTo>
                    <a:pt x="1657722" y="2860262"/>
                    <a:pt x="1646100" y="2861676"/>
                    <a:pt x="1646100" y="2868530"/>
                  </a:cubicBezTo>
                  <a:cubicBezTo>
                    <a:pt x="1645589" y="2942933"/>
                    <a:pt x="1661937" y="3014074"/>
                    <a:pt x="1655423" y="3089131"/>
                  </a:cubicBezTo>
                  <a:cubicBezTo>
                    <a:pt x="1654657" y="3082713"/>
                    <a:pt x="1653891" y="3076295"/>
                    <a:pt x="1653124" y="3070638"/>
                  </a:cubicBezTo>
                  <a:cubicBezTo>
                    <a:pt x="1647888" y="3030717"/>
                    <a:pt x="1649803" y="2983508"/>
                    <a:pt x="1632561" y="2945979"/>
                  </a:cubicBezTo>
                  <a:cubicBezTo>
                    <a:pt x="1629496" y="2939452"/>
                    <a:pt x="1619789" y="2943369"/>
                    <a:pt x="1618639" y="2948590"/>
                  </a:cubicBezTo>
                  <a:cubicBezTo>
                    <a:pt x="1617362" y="2954464"/>
                    <a:pt x="1617617" y="2960773"/>
                    <a:pt x="1617490" y="2967082"/>
                  </a:cubicBezTo>
                  <a:cubicBezTo>
                    <a:pt x="1616723" y="2964254"/>
                    <a:pt x="1616085" y="2961208"/>
                    <a:pt x="1615446" y="2958489"/>
                  </a:cubicBezTo>
                  <a:cubicBezTo>
                    <a:pt x="1588880" y="2854062"/>
                    <a:pt x="1567933" y="2747243"/>
                    <a:pt x="1501901" y="2654564"/>
                  </a:cubicBezTo>
                  <a:close/>
                  <a:moveTo>
                    <a:pt x="2032844" y="3262413"/>
                  </a:moveTo>
                  <a:cubicBezTo>
                    <a:pt x="1960170" y="3277968"/>
                    <a:pt x="1886985" y="3303531"/>
                    <a:pt x="1815332" y="3333880"/>
                  </a:cubicBezTo>
                  <a:cubicBezTo>
                    <a:pt x="1838067" y="3318978"/>
                    <a:pt x="1860674" y="3304184"/>
                    <a:pt x="1883792" y="3290478"/>
                  </a:cubicBezTo>
                  <a:cubicBezTo>
                    <a:pt x="1968089" y="3240223"/>
                    <a:pt x="2056984" y="3195080"/>
                    <a:pt x="2139621" y="3142976"/>
                  </a:cubicBezTo>
                  <a:cubicBezTo>
                    <a:pt x="2145368" y="3139386"/>
                    <a:pt x="2138726" y="3132098"/>
                    <a:pt x="2132851" y="3134600"/>
                  </a:cubicBezTo>
                  <a:cubicBezTo>
                    <a:pt x="2051109" y="3168212"/>
                    <a:pt x="1974858" y="3211723"/>
                    <a:pt x="1899885" y="3255016"/>
                  </a:cubicBezTo>
                  <a:cubicBezTo>
                    <a:pt x="1861951" y="3276881"/>
                    <a:pt x="1821463" y="3299071"/>
                    <a:pt x="1782252" y="3322785"/>
                  </a:cubicBezTo>
                  <a:cubicBezTo>
                    <a:pt x="1875745" y="3258715"/>
                    <a:pt x="1974092" y="3199866"/>
                    <a:pt x="2062093" y="3128617"/>
                  </a:cubicBezTo>
                  <a:cubicBezTo>
                    <a:pt x="2119568" y="3082169"/>
                    <a:pt x="2175000" y="3034633"/>
                    <a:pt x="2238861" y="2994385"/>
                  </a:cubicBezTo>
                  <a:cubicBezTo>
                    <a:pt x="2288673" y="2962948"/>
                    <a:pt x="2335930" y="2923462"/>
                    <a:pt x="2397365" y="2916718"/>
                  </a:cubicBezTo>
                  <a:cubicBezTo>
                    <a:pt x="2423804" y="2913781"/>
                    <a:pt x="2450626" y="2911932"/>
                    <a:pt x="2477320" y="2911171"/>
                  </a:cubicBezTo>
                  <a:cubicBezTo>
                    <a:pt x="2503631" y="2910518"/>
                    <a:pt x="2524705" y="2913455"/>
                    <a:pt x="2548461" y="2915956"/>
                  </a:cubicBezTo>
                  <a:cubicBezTo>
                    <a:pt x="2507845" y="2930533"/>
                    <a:pt x="2466719" y="2957292"/>
                    <a:pt x="2452797" y="2984051"/>
                  </a:cubicBezTo>
                  <a:cubicBezTo>
                    <a:pt x="2449348" y="2990795"/>
                    <a:pt x="2457650" y="2996126"/>
                    <a:pt x="2464675" y="2992971"/>
                  </a:cubicBezTo>
                  <a:cubicBezTo>
                    <a:pt x="2490986" y="2981006"/>
                    <a:pt x="2510655" y="2960012"/>
                    <a:pt x="2535434" y="2945762"/>
                  </a:cubicBezTo>
                  <a:cubicBezTo>
                    <a:pt x="2553442" y="2935319"/>
                    <a:pt x="2573878" y="2928031"/>
                    <a:pt x="2592270" y="2918132"/>
                  </a:cubicBezTo>
                  <a:cubicBezTo>
                    <a:pt x="2621646" y="2918350"/>
                    <a:pt x="2651278" y="2921504"/>
                    <a:pt x="2628033" y="2958706"/>
                  </a:cubicBezTo>
                  <a:cubicBezTo>
                    <a:pt x="2626883" y="2960555"/>
                    <a:pt x="2626755" y="2962513"/>
                    <a:pt x="2627011" y="2964254"/>
                  </a:cubicBezTo>
                  <a:cubicBezTo>
                    <a:pt x="2614111" y="2972847"/>
                    <a:pt x="2601594" y="2981876"/>
                    <a:pt x="2588949" y="2990469"/>
                  </a:cubicBezTo>
                  <a:cubicBezTo>
                    <a:pt x="2572218" y="3002000"/>
                    <a:pt x="2553953" y="3013095"/>
                    <a:pt x="2541437" y="3028215"/>
                  </a:cubicBezTo>
                  <a:cubicBezTo>
                    <a:pt x="2537094" y="3033545"/>
                    <a:pt x="2541947" y="3042030"/>
                    <a:pt x="2550249" y="3039419"/>
                  </a:cubicBezTo>
                  <a:cubicBezTo>
                    <a:pt x="2586523" y="3028106"/>
                    <a:pt x="2626755" y="2996126"/>
                    <a:pt x="2651661" y="2967735"/>
                  </a:cubicBezTo>
                  <a:cubicBezTo>
                    <a:pt x="2666988" y="2960991"/>
                    <a:pt x="2673246" y="2961317"/>
                    <a:pt x="2689467" y="2956422"/>
                  </a:cubicBezTo>
                  <a:cubicBezTo>
                    <a:pt x="2695981" y="2954464"/>
                    <a:pt x="2709520" y="2943042"/>
                    <a:pt x="2715395" y="2943586"/>
                  </a:cubicBezTo>
                  <a:cubicBezTo>
                    <a:pt x="2740556" y="2945870"/>
                    <a:pt x="2757543" y="2987206"/>
                    <a:pt x="2747198" y="3004066"/>
                  </a:cubicBezTo>
                  <a:cubicBezTo>
                    <a:pt x="2746815" y="3004610"/>
                    <a:pt x="2747198" y="3005154"/>
                    <a:pt x="2747070" y="3005698"/>
                  </a:cubicBezTo>
                  <a:cubicBezTo>
                    <a:pt x="2726124" y="3023647"/>
                    <a:pt x="2707348" y="3042574"/>
                    <a:pt x="2692149" y="3057150"/>
                  </a:cubicBezTo>
                  <a:cubicBezTo>
                    <a:pt x="2646169" y="3101096"/>
                    <a:pt x="2575411" y="3122416"/>
                    <a:pt x="2534412" y="3168756"/>
                  </a:cubicBezTo>
                  <a:cubicBezTo>
                    <a:pt x="2528664" y="3175174"/>
                    <a:pt x="2536966" y="3183006"/>
                    <a:pt x="2545140" y="3179090"/>
                  </a:cubicBezTo>
                  <a:cubicBezTo>
                    <a:pt x="2610662" y="3147979"/>
                    <a:pt x="2672480" y="3115129"/>
                    <a:pt x="2721142" y="3065743"/>
                  </a:cubicBezTo>
                  <a:cubicBezTo>
                    <a:pt x="2744388" y="3042139"/>
                    <a:pt x="2776702" y="3006242"/>
                    <a:pt x="2808249" y="2989381"/>
                  </a:cubicBezTo>
                  <a:cubicBezTo>
                    <a:pt x="2839414" y="2972630"/>
                    <a:pt x="2870450" y="2967626"/>
                    <a:pt x="2903786" y="2981549"/>
                  </a:cubicBezTo>
                  <a:cubicBezTo>
                    <a:pt x="2935206" y="2994712"/>
                    <a:pt x="2979270" y="3028215"/>
                    <a:pt x="2944402" y="3062154"/>
                  </a:cubicBezTo>
                  <a:cubicBezTo>
                    <a:pt x="2943636" y="3062915"/>
                    <a:pt x="2944019" y="3063568"/>
                    <a:pt x="2943508" y="3064329"/>
                  </a:cubicBezTo>
                  <a:cubicBezTo>
                    <a:pt x="2936994" y="3068463"/>
                    <a:pt x="2931757" y="3073575"/>
                    <a:pt x="2931119" y="3080428"/>
                  </a:cubicBezTo>
                  <a:cubicBezTo>
                    <a:pt x="2930736" y="3084780"/>
                    <a:pt x="2935844" y="3087064"/>
                    <a:pt x="2940187" y="3086520"/>
                  </a:cubicBezTo>
                  <a:cubicBezTo>
                    <a:pt x="2961006" y="3083909"/>
                    <a:pt x="2984507" y="3057585"/>
                    <a:pt x="3003665" y="3080972"/>
                  </a:cubicBezTo>
                  <a:cubicBezTo>
                    <a:pt x="3017587" y="3097942"/>
                    <a:pt x="2990638" y="3116325"/>
                    <a:pt x="2975566" y="3127094"/>
                  </a:cubicBezTo>
                  <a:cubicBezTo>
                    <a:pt x="2970457" y="3128834"/>
                    <a:pt x="2965476" y="3130684"/>
                    <a:pt x="2960240" y="3132206"/>
                  </a:cubicBezTo>
                  <a:cubicBezTo>
                    <a:pt x="2946573" y="3136449"/>
                    <a:pt x="2928692" y="3147870"/>
                    <a:pt x="2914642" y="3149502"/>
                  </a:cubicBezTo>
                  <a:cubicBezTo>
                    <a:pt x="2908640" y="3150264"/>
                    <a:pt x="2907235" y="3158531"/>
                    <a:pt x="2912599" y="3160706"/>
                  </a:cubicBezTo>
                  <a:cubicBezTo>
                    <a:pt x="2926393" y="3166363"/>
                    <a:pt x="2937122" y="3161250"/>
                    <a:pt x="2950533" y="3156681"/>
                  </a:cubicBezTo>
                  <a:cubicBezTo>
                    <a:pt x="2979653" y="3146783"/>
                    <a:pt x="3009285" y="3139930"/>
                    <a:pt x="3039172" y="3132315"/>
                  </a:cubicBezTo>
                  <a:cubicBezTo>
                    <a:pt x="3052328" y="3128943"/>
                    <a:pt x="3055265" y="3124157"/>
                    <a:pt x="3067399" y="3131227"/>
                  </a:cubicBezTo>
                  <a:cubicBezTo>
                    <a:pt x="3079533" y="3138298"/>
                    <a:pt x="3072891" y="3136340"/>
                    <a:pt x="3076595" y="3145042"/>
                  </a:cubicBezTo>
                  <a:cubicBezTo>
                    <a:pt x="3079022" y="3150699"/>
                    <a:pt x="3079660" y="3155702"/>
                    <a:pt x="3083747" y="3160924"/>
                  </a:cubicBezTo>
                  <a:cubicBezTo>
                    <a:pt x="3085919" y="3163643"/>
                    <a:pt x="3091155" y="3166471"/>
                    <a:pt x="3092560" y="3169300"/>
                  </a:cubicBezTo>
                  <a:cubicBezTo>
                    <a:pt x="3097286" y="3179416"/>
                    <a:pt x="3084003" y="3187248"/>
                    <a:pt x="3076595" y="3194536"/>
                  </a:cubicBezTo>
                  <a:cubicBezTo>
                    <a:pt x="3070464" y="3200519"/>
                    <a:pt x="3064334" y="3206067"/>
                    <a:pt x="3058714" y="3212158"/>
                  </a:cubicBezTo>
                  <a:cubicBezTo>
                    <a:pt x="3041982" y="3217271"/>
                    <a:pt x="3025634" y="3223036"/>
                    <a:pt x="3011201" y="3224559"/>
                  </a:cubicBezTo>
                  <a:cubicBezTo>
                    <a:pt x="2985656" y="3227387"/>
                    <a:pt x="2963816" y="3229236"/>
                    <a:pt x="2939932" y="3237177"/>
                  </a:cubicBezTo>
                  <a:cubicBezTo>
                    <a:pt x="2921540" y="3243269"/>
                    <a:pt x="2897783" y="3256648"/>
                    <a:pt x="2878369" y="3260564"/>
                  </a:cubicBezTo>
                  <a:cubicBezTo>
                    <a:pt x="2872877" y="3261652"/>
                    <a:pt x="2872494" y="3269484"/>
                    <a:pt x="2877730" y="3271116"/>
                  </a:cubicBezTo>
                  <a:cubicBezTo>
                    <a:pt x="2893441" y="3276010"/>
                    <a:pt x="2912216" y="3267961"/>
                    <a:pt x="2927543" y="3263719"/>
                  </a:cubicBezTo>
                  <a:cubicBezTo>
                    <a:pt x="2959601" y="3254799"/>
                    <a:pt x="2988211" y="3250774"/>
                    <a:pt x="3021930" y="3246532"/>
                  </a:cubicBezTo>
                  <a:cubicBezTo>
                    <a:pt x="3046708" y="3243377"/>
                    <a:pt x="3087707" y="3221404"/>
                    <a:pt x="3112102" y="3229454"/>
                  </a:cubicBezTo>
                  <a:cubicBezTo>
                    <a:pt x="3114529" y="3230215"/>
                    <a:pt x="3122703" y="3236850"/>
                    <a:pt x="3125130" y="3238700"/>
                  </a:cubicBezTo>
                  <a:cubicBezTo>
                    <a:pt x="3140840" y="3240549"/>
                    <a:pt x="3147736" y="3249904"/>
                    <a:pt x="3145565" y="3266764"/>
                  </a:cubicBezTo>
                  <a:cubicBezTo>
                    <a:pt x="3136880" y="3275576"/>
                    <a:pt x="3126279" y="3280688"/>
                    <a:pt x="3113762" y="3282320"/>
                  </a:cubicBezTo>
                  <a:cubicBezTo>
                    <a:pt x="3109036" y="3281776"/>
                    <a:pt x="3106099" y="3284821"/>
                    <a:pt x="3105205" y="3288194"/>
                  </a:cubicBezTo>
                  <a:cubicBezTo>
                    <a:pt x="3059480" y="3299398"/>
                    <a:pt x="3013883" y="3319195"/>
                    <a:pt x="2973267" y="3329638"/>
                  </a:cubicBezTo>
                  <a:cubicBezTo>
                    <a:pt x="2966115" y="3331487"/>
                    <a:pt x="2967903" y="3342256"/>
                    <a:pt x="2975439" y="3342256"/>
                  </a:cubicBezTo>
                  <a:cubicBezTo>
                    <a:pt x="3027805" y="3342039"/>
                    <a:pt x="3074935" y="3317890"/>
                    <a:pt x="3126279" y="3309732"/>
                  </a:cubicBezTo>
                  <a:cubicBezTo>
                    <a:pt x="3137263" y="3307991"/>
                    <a:pt x="3260260" y="3311690"/>
                    <a:pt x="3268945" y="3347586"/>
                  </a:cubicBezTo>
                  <a:cubicBezTo>
                    <a:pt x="3270478" y="3354113"/>
                    <a:pt x="3245955" y="3378370"/>
                    <a:pt x="3241230" y="3385223"/>
                  </a:cubicBezTo>
                  <a:cubicBezTo>
                    <a:pt x="3237270" y="3390989"/>
                    <a:pt x="3241230" y="3398059"/>
                    <a:pt x="3247360" y="3401105"/>
                  </a:cubicBezTo>
                  <a:cubicBezTo>
                    <a:pt x="3286060" y="3420359"/>
                    <a:pt x="3175708" y="3457017"/>
                    <a:pt x="3166129" y="3460171"/>
                  </a:cubicBezTo>
                  <a:cubicBezTo>
                    <a:pt x="3113124" y="3477032"/>
                    <a:pt x="3067143" y="3468873"/>
                    <a:pt x="3012989" y="3472898"/>
                  </a:cubicBezTo>
                  <a:cubicBezTo>
                    <a:pt x="2969563" y="3476053"/>
                    <a:pt x="2928436" y="3484973"/>
                    <a:pt x="2883350" y="3484646"/>
                  </a:cubicBezTo>
                  <a:cubicBezTo>
                    <a:pt x="2838137" y="3484320"/>
                    <a:pt x="2799181" y="3472789"/>
                    <a:pt x="2755244" y="3464957"/>
                  </a:cubicBezTo>
                  <a:cubicBezTo>
                    <a:pt x="2677589" y="3451034"/>
                    <a:pt x="2594697" y="3452992"/>
                    <a:pt x="2515636" y="3450381"/>
                  </a:cubicBezTo>
                  <a:cubicBezTo>
                    <a:pt x="2439258" y="3447770"/>
                    <a:pt x="2364796" y="3437872"/>
                    <a:pt x="2288801" y="3430584"/>
                  </a:cubicBezTo>
                  <a:cubicBezTo>
                    <a:pt x="2135150" y="3415899"/>
                    <a:pt x="1968600" y="3417965"/>
                    <a:pt x="1816610" y="3445704"/>
                  </a:cubicBezTo>
                  <a:cubicBezTo>
                    <a:pt x="1787361" y="3451034"/>
                    <a:pt x="1758496" y="3455820"/>
                    <a:pt x="1729758" y="3460606"/>
                  </a:cubicBezTo>
                  <a:cubicBezTo>
                    <a:pt x="1741509" y="3457887"/>
                    <a:pt x="1753131" y="3454732"/>
                    <a:pt x="1764882" y="3451904"/>
                  </a:cubicBezTo>
                  <a:cubicBezTo>
                    <a:pt x="1827849" y="3444725"/>
                    <a:pt x="1890561" y="3431019"/>
                    <a:pt x="1952890" y="3422425"/>
                  </a:cubicBezTo>
                  <a:cubicBezTo>
                    <a:pt x="2038336" y="3410677"/>
                    <a:pt x="2124549" y="3402845"/>
                    <a:pt x="2209868" y="3390880"/>
                  </a:cubicBezTo>
                  <a:cubicBezTo>
                    <a:pt x="2218170" y="3389683"/>
                    <a:pt x="2217915" y="3377827"/>
                    <a:pt x="2209229" y="3378044"/>
                  </a:cubicBezTo>
                  <a:cubicBezTo>
                    <a:pt x="2129658" y="3379241"/>
                    <a:pt x="2050470" y="3388160"/>
                    <a:pt x="1971920" y="3398712"/>
                  </a:cubicBezTo>
                  <a:cubicBezTo>
                    <a:pt x="2071417" y="3371735"/>
                    <a:pt x="2170402" y="3343344"/>
                    <a:pt x="2267726" y="3314735"/>
                  </a:cubicBezTo>
                  <a:cubicBezTo>
                    <a:pt x="2274496" y="3312777"/>
                    <a:pt x="2271047" y="3303314"/>
                    <a:pt x="2264150" y="3304510"/>
                  </a:cubicBezTo>
                  <a:cubicBezTo>
                    <a:pt x="2167975" y="3321479"/>
                    <a:pt x="2069245" y="3342365"/>
                    <a:pt x="1971665" y="3367057"/>
                  </a:cubicBezTo>
                  <a:cubicBezTo>
                    <a:pt x="2060432" y="3337143"/>
                    <a:pt x="2148689" y="3306468"/>
                    <a:pt x="2235285" y="3272856"/>
                  </a:cubicBezTo>
                  <a:cubicBezTo>
                    <a:pt x="2241543" y="3270463"/>
                    <a:pt x="2237967" y="3261870"/>
                    <a:pt x="2231325" y="3263284"/>
                  </a:cubicBezTo>
                  <a:cubicBezTo>
                    <a:pt x="2041274" y="3303640"/>
                    <a:pt x="1854288" y="3367275"/>
                    <a:pt x="1671644" y="3435479"/>
                  </a:cubicBezTo>
                  <a:cubicBezTo>
                    <a:pt x="1703319" y="3418509"/>
                    <a:pt x="1735122" y="3401757"/>
                    <a:pt x="1767819" y="3386202"/>
                  </a:cubicBezTo>
                  <a:cubicBezTo>
                    <a:pt x="1855310" y="3344432"/>
                    <a:pt x="1946887" y="3311472"/>
                    <a:pt x="2037315" y="3274923"/>
                  </a:cubicBezTo>
                  <a:cubicBezTo>
                    <a:pt x="2045106" y="3271659"/>
                    <a:pt x="2041402" y="3260564"/>
                    <a:pt x="2032844" y="3262413"/>
                  </a:cubicBezTo>
                  <a:close/>
                  <a:moveTo>
                    <a:pt x="3733090" y="2751702"/>
                  </a:moveTo>
                  <a:cubicBezTo>
                    <a:pt x="3780475" y="2743327"/>
                    <a:pt x="3827222" y="2733863"/>
                    <a:pt x="3875629" y="2730382"/>
                  </a:cubicBezTo>
                  <a:cubicBezTo>
                    <a:pt x="3913435" y="2727663"/>
                    <a:pt x="3952773" y="2720157"/>
                    <a:pt x="3987259" y="2733428"/>
                  </a:cubicBezTo>
                  <a:cubicBezTo>
                    <a:pt x="4002074" y="2739193"/>
                    <a:pt x="4016763" y="2745502"/>
                    <a:pt x="4030812" y="2752464"/>
                  </a:cubicBezTo>
                  <a:cubicBezTo>
                    <a:pt x="4044734" y="2759317"/>
                    <a:pt x="4054568" y="2766605"/>
                    <a:pt x="4065936" y="2774437"/>
                  </a:cubicBezTo>
                  <a:cubicBezTo>
                    <a:pt x="4039369" y="2770847"/>
                    <a:pt x="4007822" y="2773567"/>
                    <a:pt x="3990580" y="2783574"/>
                  </a:cubicBezTo>
                  <a:cubicBezTo>
                    <a:pt x="3986237" y="2786076"/>
                    <a:pt x="3988536" y="2791188"/>
                    <a:pt x="3993389" y="2791406"/>
                  </a:cubicBezTo>
                  <a:cubicBezTo>
                    <a:pt x="4011526" y="2792385"/>
                    <a:pt x="4029790" y="2786837"/>
                    <a:pt x="4048055" y="2786294"/>
                  </a:cubicBezTo>
                  <a:cubicBezTo>
                    <a:pt x="4061338" y="2785858"/>
                    <a:pt x="4074749" y="2787599"/>
                    <a:pt x="4088032" y="2787490"/>
                  </a:cubicBezTo>
                  <a:cubicBezTo>
                    <a:pt x="4103103" y="2795648"/>
                    <a:pt x="4117408" y="2805439"/>
                    <a:pt x="4091225" y="2818383"/>
                  </a:cubicBezTo>
                  <a:cubicBezTo>
                    <a:pt x="4089948" y="2819036"/>
                    <a:pt x="4089182" y="2820015"/>
                    <a:pt x="4088671" y="2820994"/>
                  </a:cubicBezTo>
                  <a:cubicBezTo>
                    <a:pt x="4078708" y="2821864"/>
                    <a:pt x="4068746" y="2823169"/>
                    <a:pt x="4059039" y="2824148"/>
                  </a:cubicBezTo>
                  <a:cubicBezTo>
                    <a:pt x="4046011" y="2825562"/>
                    <a:pt x="4032345" y="2826324"/>
                    <a:pt x="4020083" y="2830784"/>
                  </a:cubicBezTo>
                  <a:cubicBezTo>
                    <a:pt x="4015741" y="2832307"/>
                    <a:pt x="4015102" y="2838072"/>
                    <a:pt x="4020467" y="2839051"/>
                  </a:cubicBezTo>
                  <a:cubicBezTo>
                    <a:pt x="4043584" y="2843076"/>
                    <a:pt x="4076537" y="2837528"/>
                    <a:pt x="4100165" y="2829587"/>
                  </a:cubicBezTo>
                  <a:cubicBezTo>
                    <a:pt x="4110639" y="2830240"/>
                    <a:pt x="4113832" y="2832089"/>
                    <a:pt x="4124050" y="2834047"/>
                  </a:cubicBezTo>
                  <a:cubicBezTo>
                    <a:pt x="4128137" y="2834808"/>
                    <a:pt x="4139504" y="2832633"/>
                    <a:pt x="4142442" y="2834482"/>
                  </a:cubicBezTo>
                  <a:cubicBezTo>
                    <a:pt x="4154576" y="2842532"/>
                    <a:pt x="4147806" y="2868747"/>
                    <a:pt x="4136056" y="2874621"/>
                  </a:cubicBezTo>
                  <a:cubicBezTo>
                    <a:pt x="4135672" y="2874838"/>
                    <a:pt x="4135672" y="2875165"/>
                    <a:pt x="4135417" y="2875383"/>
                  </a:cubicBezTo>
                  <a:cubicBezTo>
                    <a:pt x="4117663" y="2878972"/>
                    <a:pt x="4100804" y="2883649"/>
                    <a:pt x="4087393" y="2887022"/>
                  </a:cubicBezTo>
                  <a:cubicBezTo>
                    <a:pt x="4046905" y="2897247"/>
                    <a:pt x="4002074" y="2888980"/>
                    <a:pt x="3963247" y="2901815"/>
                  </a:cubicBezTo>
                  <a:cubicBezTo>
                    <a:pt x="3957882" y="2903556"/>
                    <a:pt x="3959159" y="2909865"/>
                    <a:pt x="3964907" y="2910083"/>
                  </a:cubicBezTo>
                  <a:cubicBezTo>
                    <a:pt x="4010760" y="2911932"/>
                    <a:pt x="4055207" y="2911714"/>
                    <a:pt x="4099144" y="2899422"/>
                  </a:cubicBezTo>
                  <a:cubicBezTo>
                    <a:pt x="4120090" y="2893548"/>
                    <a:pt x="4150488" y="2883758"/>
                    <a:pt x="4173223" y="2883649"/>
                  </a:cubicBezTo>
                  <a:cubicBezTo>
                    <a:pt x="4195702" y="2883541"/>
                    <a:pt x="4213711" y="2889415"/>
                    <a:pt x="4225717" y="2905732"/>
                  </a:cubicBezTo>
                  <a:cubicBezTo>
                    <a:pt x="4237084" y="2921178"/>
                    <a:pt x="4247302" y="2950657"/>
                    <a:pt x="4216393" y="2958706"/>
                  </a:cubicBezTo>
                  <a:cubicBezTo>
                    <a:pt x="4215755" y="2958924"/>
                    <a:pt x="4215627" y="2959359"/>
                    <a:pt x="4215116" y="2959576"/>
                  </a:cubicBezTo>
                  <a:cubicBezTo>
                    <a:pt x="4210135" y="2959903"/>
                    <a:pt x="4205537" y="2961099"/>
                    <a:pt x="4202599" y="2964580"/>
                  </a:cubicBezTo>
                  <a:cubicBezTo>
                    <a:pt x="4200811" y="2966756"/>
                    <a:pt x="4202472" y="2969366"/>
                    <a:pt x="4205026" y="2970237"/>
                  </a:cubicBezTo>
                  <a:cubicBezTo>
                    <a:pt x="4216904" y="2974588"/>
                    <a:pt x="4239000" y="2967299"/>
                    <a:pt x="4240022" y="2984813"/>
                  </a:cubicBezTo>
                  <a:cubicBezTo>
                    <a:pt x="4240789" y="2997431"/>
                    <a:pt x="4219842" y="2999606"/>
                    <a:pt x="4207964" y="3001129"/>
                  </a:cubicBezTo>
                  <a:cubicBezTo>
                    <a:pt x="4204643" y="3000694"/>
                    <a:pt x="4201322" y="3000151"/>
                    <a:pt x="4198129" y="2999606"/>
                  </a:cubicBezTo>
                  <a:cubicBezTo>
                    <a:pt x="4189444" y="2998084"/>
                    <a:pt x="4175778" y="2999063"/>
                    <a:pt x="4167858" y="2996126"/>
                  </a:cubicBezTo>
                  <a:cubicBezTo>
                    <a:pt x="4164410" y="2994820"/>
                    <a:pt x="4160579" y="2998736"/>
                    <a:pt x="4162622" y="3001456"/>
                  </a:cubicBezTo>
                  <a:cubicBezTo>
                    <a:pt x="4167603" y="3008200"/>
                    <a:pt x="4175139" y="3008417"/>
                    <a:pt x="4183824" y="3009723"/>
                  </a:cubicBezTo>
                  <a:cubicBezTo>
                    <a:pt x="4202727" y="3012551"/>
                    <a:pt x="4220608" y="3017120"/>
                    <a:pt x="4239128" y="3021362"/>
                  </a:cubicBezTo>
                  <a:cubicBezTo>
                    <a:pt x="4247175" y="3023211"/>
                    <a:pt x="4250495" y="3021580"/>
                    <a:pt x="4254199" y="3028541"/>
                  </a:cubicBezTo>
                  <a:cubicBezTo>
                    <a:pt x="4257903" y="3035503"/>
                    <a:pt x="4255221" y="3032675"/>
                    <a:pt x="4253816" y="3038223"/>
                  </a:cubicBezTo>
                  <a:cubicBezTo>
                    <a:pt x="4252922" y="3041812"/>
                    <a:pt x="4251389" y="3044641"/>
                    <a:pt x="4251517" y="3048448"/>
                  </a:cubicBezTo>
                  <a:cubicBezTo>
                    <a:pt x="4251645" y="3050406"/>
                    <a:pt x="4253305" y="3053343"/>
                    <a:pt x="4252922" y="3055192"/>
                  </a:cubicBezTo>
                  <a:cubicBezTo>
                    <a:pt x="4251517" y="3061719"/>
                    <a:pt x="4241682" y="3062154"/>
                    <a:pt x="4235041" y="3063894"/>
                  </a:cubicBezTo>
                  <a:cubicBezTo>
                    <a:pt x="4229549" y="3065308"/>
                    <a:pt x="4224312" y="3066505"/>
                    <a:pt x="4219076" y="3068137"/>
                  </a:cubicBezTo>
                  <a:cubicBezTo>
                    <a:pt x="4208475" y="3066179"/>
                    <a:pt x="4197873" y="3064656"/>
                    <a:pt x="4189699" y="3061610"/>
                  </a:cubicBezTo>
                  <a:cubicBezTo>
                    <a:pt x="4175394" y="3056062"/>
                    <a:pt x="4163388" y="3051058"/>
                    <a:pt x="4147934" y="3048665"/>
                  </a:cubicBezTo>
                  <a:cubicBezTo>
                    <a:pt x="4136056" y="3046816"/>
                    <a:pt x="4118685" y="3047251"/>
                    <a:pt x="4107063" y="3043879"/>
                  </a:cubicBezTo>
                  <a:cubicBezTo>
                    <a:pt x="4103742" y="3043009"/>
                    <a:pt x="4100676" y="3046925"/>
                    <a:pt x="4102720" y="3049209"/>
                  </a:cubicBezTo>
                  <a:cubicBezTo>
                    <a:pt x="4108978" y="3056062"/>
                    <a:pt x="4121879" y="3057041"/>
                    <a:pt x="4131458" y="3058999"/>
                  </a:cubicBezTo>
                  <a:cubicBezTo>
                    <a:pt x="4151510" y="3063133"/>
                    <a:pt x="4167858" y="3068898"/>
                    <a:pt x="4187017" y="3075860"/>
                  </a:cubicBezTo>
                  <a:cubicBezTo>
                    <a:pt x="4201067" y="3080972"/>
                    <a:pt x="4230698" y="3080863"/>
                    <a:pt x="4240278" y="3091741"/>
                  </a:cubicBezTo>
                  <a:cubicBezTo>
                    <a:pt x="4241172" y="3092829"/>
                    <a:pt x="4242960" y="3098485"/>
                    <a:pt x="4243471" y="3100117"/>
                  </a:cubicBezTo>
                  <a:cubicBezTo>
                    <a:pt x="4251006" y="3105447"/>
                    <a:pt x="4251006" y="3112082"/>
                    <a:pt x="4243471" y="3120241"/>
                  </a:cubicBezTo>
                  <a:cubicBezTo>
                    <a:pt x="4235679" y="3122416"/>
                    <a:pt x="4228272" y="3122199"/>
                    <a:pt x="4221119" y="3119588"/>
                  </a:cubicBezTo>
                  <a:cubicBezTo>
                    <a:pt x="4218820" y="3117957"/>
                    <a:pt x="4216138" y="3118718"/>
                    <a:pt x="4214478" y="3120350"/>
                  </a:cubicBezTo>
                  <a:cubicBezTo>
                    <a:pt x="4186506" y="3113606"/>
                    <a:pt x="4155342" y="3111430"/>
                    <a:pt x="4130308" y="3105774"/>
                  </a:cubicBezTo>
                  <a:cubicBezTo>
                    <a:pt x="4125838" y="3104795"/>
                    <a:pt x="4122772" y="3110886"/>
                    <a:pt x="4126732" y="3112953"/>
                  </a:cubicBezTo>
                  <a:cubicBezTo>
                    <a:pt x="4153937" y="3127203"/>
                    <a:pt x="4187656" y="3127529"/>
                    <a:pt x="4217415" y="3137319"/>
                  </a:cubicBezTo>
                  <a:cubicBezTo>
                    <a:pt x="4223801" y="3139386"/>
                    <a:pt x="4286258" y="3174956"/>
                    <a:pt x="4277189" y="3196059"/>
                  </a:cubicBezTo>
                  <a:cubicBezTo>
                    <a:pt x="4275529" y="3199866"/>
                    <a:pt x="4253561" y="3205740"/>
                    <a:pt x="4248579" y="3208024"/>
                  </a:cubicBezTo>
                  <a:cubicBezTo>
                    <a:pt x="4244365" y="3209982"/>
                    <a:pt x="4243726" y="3214660"/>
                    <a:pt x="4245770" y="3218032"/>
                  </a:cubicBezTo>
                  <a:cubicBezTo>
                    <a:pt x="4258542" y="3238591"/>
                    <a:pt x="4187400" y="3227496"/>
                    <a:pt x="4181270" y="3226408"/>
                  </a:cubicBezTo>
                  <a:cubicBezTo>
                    <a:pt x="4147423" y="3220643"/>
                    <a:pt x="4126604" y="3203891"/>
                    <a:pt x="4096972" y="3191055"/>
                  </a:cubicBezTo>
                  <a:cubicBezTo>
                    <a:pt x="4073216" y="3180830"/>
                    <a:pt x="4048438" y="3174086"/>
                    <a:pt x="4025192" y="3161577"/>
                  </a:cubicBezTo>
                  <a:cubicBezTo>
                    <a:pt x="4001819" y="3149067"/>
                    <a:pt x="3985981" y="3132424"/>
                    <a:pt x="3966057" y="3116216"/>
                  </a:cubicBezTo>
                  <a:cubicBezTo>
                    <a:pt x="3931061" y="3087716"/>
                    <a:pt x="3887124" y="3066070"/>
                    <a:pt x="3847147" y="3043009"/>
                  </a:cubicBezTo>
                  <a:cubicBezTo>
                    <a:pt x="3808447" y="3020709"/>
                    <a:pt x="3773578" y="2995147"/>
                    <a:pt x="3736794" y="2970563"/>
                  </a:cubicBezTo>
                  <a:cubicBezTo>
                    <a:pt x="3662460" y="2920852"/>
                    <a:pt x="3575353" y="2876253"/>
                    <a:pt x="3485819" y="2849058"/>
                  </a:cubicBezTo>
                  <a:cubicBezTo>
                    <a:pt x="3468704" y="2843837"/>
                    <a:pt x="3451844" y="2838398"/>
                    <a:pt x="3435113" y="2833068"/>
                  </a:cubicBezTo>
                  <a:cubicBezTo>
                    <a:pt x="3442265" y="2834808"/>
                    <a:pt x="3449546" y="2836440"/>
                    <a:pt x="3456698" y="2838180"/>
                  </a:cubicBezTo>
                  <a:cubicBezTo>
                    <a:pt x="3492077" y="2851669"/>
                    <a:pt x="3529883" y="2861785"/>
                    <a:pt x="3565518" y="2874404"/>
                  </a:cubicBezTo>
                  <a:cubicBezTo>
                    <a:pt x="3614308" y="2891699"/>
                    <a:pt x="3661949" y="2911279"/>
                    <a:pt x="3710866" y="2928466"/>
                  </a:cubicBezTo>
                  <a:cubicBezTo>
                    <a:pt x="3715592" y="2930098"/>
                    <a:pt x="3719935" y="2923897"/>
                    <a:pt x="3715464" y="2921613"/>
                  </a:cubicBezTo>
                  <a:cubicBezTo>
                    <a:pt x="3673699" y="2900401"/>
                    <a:pt x="3629252" y="2883432"/>
                    <a:pt x="3584421" y="2867333"/>
                  </a:cubicBezTo>
                  <a:cubicBezTo>
                    <a:pt x="3646239" y="2880604"/>
                    <a:pt x="3708439" y="2893004"/>
                    <a:pt x="3769747" y="2904752"/>
                  </a:cubicBezTo>
                  <a:cubicBezTo>
                    <a:pt x="3773961" y="2905623"/>
                    <a:pt x="3775750" y="2899749"/>
                    <a:pt x="3771790" y="2898443"/>
                  </a:cubicBezTo>
                  <a:cubicBezTo>
                    <a:pt x="3715464" y="2880930"/>
                    <a:pt x="3656329" y="2864722"/>
                    <a:pt x="3596299" y="2850799"/>
                  </a:cubicBezTo>
                  <a:cubicBezTo>
                    <a:pt x="3653647" y="2859610"/>
                    <a:pt x="3711122" y="2867877"/>
                    <a:pt x="3768853" y="2874077"/>
                  </a:cubicBezTo>
                  <a:cubicBezTo>
                    <a:pt x="3772940" y="2874512"/>
                    <a:pt x="3774345" y="2869073"/>
                    <a:pt x="3770385" y="2867986"/>
                  </a:cubicBezTo>
                  <a:cubicBezTo>
                    <a:pt x="3656457" y="2836875"/>
                    <a:pt x="3535247" y="2818710"/>
                    <a:pt x="3414805" y="2804024"/>
                  </a:cubicBezTo>
                  <a:cubicBezTo>
                    <a:pt x="3437667" y="2803916"/>
                    <a:pt x="3460530" y="2803916"/>
                    <a:pt x="3483392" y="2804786"/>
                  </a:cubicBezTo>
                  <a:cubicBezTo>
                    <a:pt x="3544571" y="2807070"/>
                    <a:pt x="3604601" y="2815011"/>
                    <a:pt x="3665397" y="2820885"/>
                  </a:cubicBezTo>
                  <a:cubicBezTo>
                    <a:pt x="3670506" y="2821429"/>
                    <a:pt x="3672805" y="2814684"/>
                    <a:pt x="3667696" y="2813271"/>
                  </a:cubicBezTo>
                  <a:cubicBezTo>
                    <a:pt x="3624015" y="2801414"/>
                    <a:pt x="3576374" y="2794669"/>
                    <a:pt x="3527712" y="2790862"/>
                  </a:cubicBezTo>
                  <a:cubicBezTo>
                    <a:pt x="3545082" y="2789339"/>
                    <a:pt x="3562452" y="2787925"/>
                    <a:pt x="3579695" y="2787055"/>
                  </a:cubicBezTo>
                  <a:cubicBezTo>
                    <a:pt x="3642407" y="2784009"/>
                    <a:pt x="3705630" y="2784988"/>
                    <a:pt x="3768214" y="2780528"/>
                  </a:cubicBezTo>
                  <a:cubicBezTo>
                    <a:pt x="3772557" y="2780202"/>
                    <a:pt x="3771918" y="2774654"/>
                    <a:pt x="3767831" y="2774328"/>
                  </a:cubicBezTo>
                  <a:cubicBezTo>
                    <a:pt x="3712655" y="2769433"/>
                    <a:pt x="3656712" y="2771065"/>
                    <a:pt x="3601408" y="2773023"/>
                  </a:cubicBezTo>
                  <a:cubicBezTo>
                    <a:pt x="3573437" y="2774002"/>
                    <a:pt x="3544060" y="2774437"/>
                    <a:pt x="3514684" y="2775960"/>
                  </a:cubicBezTo>
                  <a:cubicBezTo>
                    <a:pt x="3587231" y="2768237"/>
                    <a:pt x="3660543" y="2764647"/>
                    <a:pt x="3733090" y="2751702"/>
                  </a:cubicBezTo>
                  <a:close/>
                  <a:moveTo>
                    <a:pt x="3862346" y="2133954"/>
                  </a:moveTo>
                  <a:cubicBezTo>
                    <a:pt x="3859025" y="2137870"/>
                    <a:pt x="3865028" y="2144070"/>
                    <a:pt x="3870137" y="2142221"/>
                  </a:cubicBezTo>
                  <a:cubicBezTo>
                    <a:pt x="3899896" y="2131779"/>
                    <a:pt x="3931188" y="2136238"/>
                    <a:pt x="3900024" y="2175072"/>
                  </a:cubicBezTo>
                  <a:cubicBezTo>
                    <a:pt x="3886485" y="2191933"/>
                    <a:pt x="3867966" y="2201396"/>
                    <a:pt x="3857620" y="2220867"/>
                  </a:cubicBezTo>
                  <a:cubicBezTo>
                    <a:pt x="3855065" y="2225762"/>
                    <a:pt x="3863623" y="2230875"/>
                    <a:pt x="3867199" y="2226089"/>
                  </a:cubicBezTo>
                  <a:cubicBezTo>
                    <a:pt x="3883420" y="2204660"/>
                    <a:pt x="3896703" y="2195740"/>
                    <a:pt x="3915734" y="2180729"/>
                  </a:cubicBezTo>
                  <a:cubicBezTo>
                    <a:pt x="3925696" y="2178770"/>
                    <a:pt x="3937447" y="2173984"/>
                    <a:pt x="3945110" y="2180511"/>
                  </a:cubicBezTo>
                  <a:cubicBezTo>
                    <a:pt x="3958266" y="2191606"/>
                    <a:pt x="3938213" y="2204986"/>
                    <a:pt x="3929400" y="2210534"/>
                  </a:cubicBezTo>
                  <a:cubicBezTo>
                    <a:pt x="3923014" y="2214558"/>
                    <a:pt x="3915351" y="2217930"/>
                    <a:pt x="3909986" y="2222934"/>
                  </a:cubicBezTo>
                  <a:cubicBezTo>
                    <a:pt x="3904367" y="2228156"/>
                    <a:pt x="3902706" y="2235117"/>
                    <a:pt x="3900790" y="2241862"/>
                  </a:cubicBezTo>
                  <a:cubicBezTo>
                    <a:pt x="3899768" y="2245125"/>
                    <a:pt x="3904750" y="2247518"/>
                    <a:pt x="3907177" y="2244581"/>
                  </a:cubicBezTo>
                  <a:cubicBezTo>
                    <a:pt x="3914584" y="2235661"/>
                    <a:pt x="3921098" y="2229570"/>
                    <a:pt x="3931444" y="2223369"/>
                  </a:cubicBezTo>
                  <a:cubicBezTo>
                    <a:pt x="3935147" y="2221194"/>
                    <a:pt x="3938724" y="2218801"/>
                    <a:pt x="3942300" y="2216408"/>
                  </a:cubicBezTo>
                  <a:cubicBezTo>
                    <a:pt x="3942939" y="2217060"/>
                    <a:pt x="3943960" y="2217604"/>
                    <a:pt x="3945238" y="2217604"/>
                  </a:cubicBezTo>
                  <a:cubicBezTo>
                    <a:pt x="3963630" y="2218692"/>
                    <a:pt x="3968739" y="2208358"/>
                    <a:pt x="3973847" y="2226741"/>
                  </a:cubicBezTo>
                  <a:cubicBezTo>
                    <a:pt x="3974742" y="2229678"/>
                    <a:pt x="3981511" y="2250672"/>
                    <a:pt x="3979084" y="2254153"/>
                  </a:cubicBezTo>
                  <a:cubicBezTo>
                    <a:pt x="3977552" y="2256329"/>
                    <a:pt x="3961459" y="2261006"/>
                    <a:pt x="3957882" y="2264161"/>
                  </a:cubicBezTo>
                  <a:cubicBezTo>
                    <a:pt x="3950730" y="2270579"/>
                    <a:pt x="3947281" y="2279390"/>
                    <a:pt x="3940767" y="2286352"/>
                  </a:cubicBezTo>
                  <a:cubicBezTo>
                    <a:pt x="3936297" y="2291138"/>
                    <a:pt x="3942045" y="2299622"/>
                    <a:pt x="3949070" y="2295598"/>
                  </a:cubicBezTo>
                  <a:cubicBezTo>
                    <a:pt x="3958776" y="2290159"/>
                    <a:pt x="3968611" y="2284611"/>
                    <a:pt x="3978318" y="2279063"/>
                  </a:cubicBezTo>
                  <a:cubicBezTo>
                    <a:pt x="3983427" y="2314743"/>
                    <a:pt x="3848424" y="2360864"/>
                    <a:pt x="3839739" y="2393715"/>
                  </a:cubicBezTo>
                  <a:cubicBezTo>
                    <a:pt x="3838845" y="2396870"/>
                    <a:pt x="3844209" y="2399915"/>
                    <a:pt x="3846764" y="2396978"/>
                  </a:cubicBezTo>
                  <a:cubicBezTo>
                    <a:pt x="3854554" y="2388059"/>
                    <a:pt x="3872180" y="2379356"/>
                    <a:pt x="3882270" y="2371307"/>
                  </a:cubicBezTo>
                  <a:cubicBezTo>
                    <a:pt x="3893127" y="2362605"/>
                    <a:pt x="3904877" y="2355425"/>
                    <a:pt x="3917266" y="2348246"/>
                  </a:cubicBezTo>
                  <a:cubicBezTo>
                    <a:pt x="3925185" y="2343569"/>
                    <a:pt x="3933232" y="2339109"/>
                    <a:pt x="3941023" y="2334431"/>
                  </a:cubicBezTo>
                  <a:cubicBezTo>
                    <a:pt x="3941150" y="2334431"/>
                    <a:pt x="3941278" y="2334540"/>
                    <a:pt x="3941406" y="2334431"/>
                  </a:cubicBezTo>
                  <a:cubicBezTo>
                    <a:pt x="4007950" y="2319094"/>
                    <a:pt x="3954434" y="2356078"/>
                    <a:pt x="3936808" y="2372503"/>
                  </a:cubicBezTo>
                  <a:cubicBezTo>
                    <a:pt x="3931571" y="2377399"/>
                    <a:pt x="3939107" y="2384469"/>
                    <a:pt x="3945493" y="2381097"/>
                  </a:cubicBezTo>
                  <a:cubicBezTo>
                    <a:pt x="3974486" y="2365651"/>
                    <a:pt x="3981894" y="2386210"/>
                    <a:pt x="3989941" y="2405137"/>
                  </a:cubicBezTo>
                  <a:cubicBezTo>
                    <a:pt x="4009099" y="2450062"/>
                    <a:pt x="3991601" y="2497598"/>
                    <a:pt x="3942683" y="2524575"/>
                  </a:cubicBezTo>
                  <a:cubicBezTo>
                    <a:pt x="3885463" y="2556120"/>
                    <a:pt x="3804232" y="2553401"/>
                    <a:pt x="3742670" y="2578420"/>
                  </a:cubicBezTo>
                  <a:cubicBezTo>
                    <a:pt x="3706268" y="2593213"/>
                    <a:pt x="3678808" y="2618885"/>
                    <a:pt x="3644706" y="2636833"/>
                  </a:cubicBezTo>
                  <a:cubicBezTo>
                    <a:pt x="3623632" y="2647928"/>
                    <a:pt x="3601280" y="2657392"/>
                    <a:pt x="3578929" y="2666638"/>
                  </a:cubicBezTo>
                  <a:cubicBezTo>
                    <a:pt x="3593872" y="2657392"/>
                    <a:pt x="3608816" y="2647711"/>
                    <a:pt x="3624526" y="2637159"/>
                  </a:cubicBezTo>
                  <a:cubicBezTo>
                    <a:pt x="3665653" y="2609639"/>
                    <a:pt x="3698350" y="2574612"/>
                    <a:pt x="3739093" y="2546765"/>
                  </a:cubicBezTo>
                  <a:cubicBezTo>
                    <a:pt x="3742925" y="2544155"/>
                    <a:pt x="3738710" y="2538063"/>
                    <a:pt x="3734112" y="2539586"/>
                  </a:cubicBezTo>
                  <a:cubicBezTo>
                    <a:pt x="3691453" y="2553618"/>
                    <a:pt x="3657861" y="2597891"/>
                    <a:pt x="3622993" y="2622257"/>
                  </a:cubicBezTo>
                  <a:cubicBezTo>
                    <a:pt x="3596171" y="2640967"/>
                    <a:pt x="3569988" y="2660438"/>
                    <a:pt x="3540612" y="2675776"/>
                  </a:cubicBezTo>
                  <a:cubicBezTo>
                    <a:pt x="3586720" y="2639879"/>
                    <a:pt x="3627080" y="2597347"/>
                    <a:pt x="3660543" y="2559057"/>
                  </a:cubicBezTo>
                  <a:cubicBezTo>
                    <a:pt x="3663737" y="2555359"/>
                    <a:pt x="3659011" y="2550137"/>
                    <a:pt x="3654157" y="2552748"/>
                  </a:cubicBezTo>
                  <a:cubicBezTo>
                    <a:pt x="3622227" y="2570588"/>
                    <a:pt x="3598726" y="2604091"/>
                    <a:pt x="3572287" y="2628022"/>
                  </a:cubicBezTo>
                  <a:cubicBezTo>
                    <a:pt x="3550574" y="2647711"/>
                    <a:pt x="3526307" y="2665768"/>
                    <a:pt x="3500762" y="2682520"/>
                  </a:cubicBezTo>
                  <a:cubicBezTo>
                    <a:pt x="3516983" y="2666094"/>
                    <a:pt x="3531671" y="2648690"/>
                    <a:pt x="3544188" y="2634658"/>
                  </a:cubicBezTo>
                  <a:cubicBezTo>
                    <a:pt x="3579440" y="2595389"/>
                    <a:pt x="3607922" y="2553292"/>
                    <a:pt x="3623376" y="2505430"/>
                  </a:cubicBezTo>
                  <a:cubicBezTo>
                    <a:pt x="3624653" y="2501405"/>
                    <a:pt x="3618140" y="2498903"/>
                    <a:pt x="3615457" y="2502493"/>
                  </a:cubicBezTo>
                  <a:cubicBezTo>
                    <a:pt x="3587103" y="2541000"/>
                    <a:pt x="3568711" y="2582336"/>
                    <a:pt x="3536908" y="2619646"/>
                  </a:cubicBezTo>
                  <a:cubicBezTo>
                    <a:pt x="3538951" y="2616057"/>
                    <a:pt x="3540995" y="2612576"/>
                    <a:pt x="3542783" y="2609421"/>
                  </a:cubicBezTo>
                  <a:cubicBezTo>
                    <a:pt x="3555172" y="2587231"/>
                    <a:pt x="3573947" y="2563299"/>
                    <a:pt x="3579184" y="2539042"/>
                  </a:cubicBezTo>
                  <a:cubicBezTo>
                    <a:pt x="3580078" y="2534800"/>
                    <a:pt x="3573564" y="2534147"/>
                    <a:pt x="3571010" y="2536649"/>
                  </a:cubicBezTo>
                  <a:cubicBezTo>
                    <a:pt x="3568200" y="2539368"/>
                    <a:pt x="3565901" y="2542741"/>
                    <a:pt x="3563474" y="2545895"/>
                  </a:cubicBezTo>
                  <a:cubicBezTo>
                    <a:pt x="3564113" y="2544263"/>
                    <a:pt x="3565007" y="2542523"/>
                    <a:pt x="3565645" y="2540891"/>
                  </a:cubicBezTo>
                  <a:cubicBezTo>
                    <a:pt x="3591063" y="2479649"/>
                    <a:pt x="3620439" y="2418516"/>
                    <a:pt x="3621205" y="2352271"/>
                  </a:cubicBezTo>
                  <a:cubicBezTo>
                    <a:pt x="3621205" y="2347920"/>
                    <a:pt x="3614308" y="2347049"/>
                    <a:pt x="3612520" y="2350965"/>
                  </a:cubicBezTo>
                  <a:cubicBezTo>
                    <a:pt x="3597832" y="2384143"/>
                    <a:pt x="3589913" y="2419278"/>
                    <a:pt x="3579823" y="2453869"/>
                  </a:cubicBezTo>
                  <a:cubicBezTo>
                    <a:pt x="3581228" y="2446037"/>
                    <a:pt x="3581739" y="2438314"/>
                    <a:pt x="3581994" y="2430700"/>
                  </a:cubicBezTo>
                  <a:cubicBezTo>
                    <a:pt x="3582760" y="2430264"/>
                    <a:pt x="3583399" y="2429612"/>
                    <a:pt x="3583527" y="2428524"/>
                  </a:cubicBezTo>
                  <a:cubicBezTo>
                    <a:pt x="3586337" y="2399698"/>
                    <a:pt x="3595022" y="2371742"/>
                    <a:pt x="3593106" y="2342155"/>
                  </a:cubicBezTo>
                  <a:cubicBezTo>
                    <a:pt x="3591446" y="2316157"/>
                    <a:pt x="3588636" y="2290594"/>
                    <a:pt x="3585826" y="2264922"/>
                  </a:cubicBezTo>
                  <a:cubicBezTo>
                    <a:pt x="3614436" y="2249911"/>
                    <a:pt x="3642152" y="2233486"/>
                    <a:pt x="3670889" y="2216516"/>
                  </a:cubicBezTo>
                  <a:cubicBezTo>
                    <a:pt x="3746246" y="2172026"/>
                    <a:pt x="3812917" y="2136456"/>
                    <a:pt x="3867199" y="2084134"/>
                  </a:cubicBezTo>
                  <a:cubicBezTo>
                    <a:pt x="3875118" y="2100559"/>
                    <a:pt x="3875501" y="2118508"/>
                    <a:pt x="3862346" y="2133954"/>
                  </a:cubicBezTo>
                  <a:close/>
                  <a:moveTo>
                    <a:pt x="3701670" y="2136238"/>
                  </a:moveTo>
                  <a:cubicBezTo>
                    <a:pt x="3706652" y="2132322"/>
                    <a:pt x="3701798" y="2124164"/>
                    <a:pt x="3695157" y="2127210"/>
                  </a:cubicBezTo>
                  <a:cubicBezTo>
                    <a:pt x="3659905" y="2143091"/>
                    <a:pt x="3623121" y="2161366"/>
                    <a:pt x="3587103" y="2180946"/>
                  </a:cubicBezTo>
                  <a:cubicBezTo>
                    <a:pt x="3587614" y="2174419"/>
                    <a:pt x="3587870" y="2167893"/>
                    <a:pt x="3588763" y="2161257"/>
                  </a:cubicBezTo>
                  <a:cubicBezTo>
                    <a:pt x="3589274" y="2157233"/>
                    <a:pt x="3583016" y="2156580"/>
                    <a:pt x="3580717" y="2159190"/>
                  </a:cubicBezTo>
                  <a:cubicBezTo>
                    <a:pt x="3573309" y="2167566"/>
                    <a:pt x="3574203" y="2177356"/>
                    <a:pt x="3572670" y="2187255"/>
                  </a:cubicBezTo>
                  <a:cubicBezTo>
                    <a:pt x="3572543" y="2187908"/>
                    <a:pt x="3572543" y="2188452"/>
                    <a:pt x="3572415" y="2188996"/>
                  </a:cubicBezTo>
                  <a:cubicBezTo>
                    <a:pt x="3570627" y="2189975"/>
                    <a:pt x="3568839" y="2191062"/>
                    <a:pt x="3567051" y="2192041"/>
                  </a:cubicBezTo>
                  <a:cubicBezTo>
                    <a:pt x="3567051" y="2191824"/>
                    <a:pt x="3567178" y="2191715"/>
                    <a:pt x="3567051" y="2191606"/>
                  </a:cubicBezTo>
                  <a:cubicBezTo>
                    <a:pt x="3566284" y="2182578"/>
                    <a:pt x="3564368" y="2173984"/>
                    <a:pt x="3562963" y="2165065"/>
                  </a:cubicBezTo>
                  <a:cubicBezTo>
                    <a:pt x="3562197" y="2160387"/>
                    <a:pt x="3562325" y="2158538"/>
                    <a:pt x="3558748" y="2155166"/>
                  </a:cubicBezTo>
                  <a:cubicBezTo>
                    <a:pt x="3556194" y="2152773"/>
                    <a:pt x="3550574" y="2153099"/>
                    <a:pt x="3549553" y="2156580"/>
                  </a:cubicBezTo>
                  <a:cubicBezTo>
                    <a:pt x="3545976" y="2168654"/>
                    <a:pt x="3550446" y="2183339"/>
                    <a:pt x="3557599" y="2193782"/>
                  </a:cubicBezTo>
                  <a:cubicBezTo>
                    <a:pt x="3558238" y="2194761"/>
                    <a:pt x="3559387" y="2195413"/>
                    <a:pt x="3560665" y="2195631"/>
                  </a:cubicBezTo>
                  <a:cubicBezTo>
                    <a:pt x="3553767" y="2199656"/>
                    <a:pt x="3546870" y="2203572"/>
                    <a:pt x="3539973" y="2207705"/>
                  </a:cubicBezTo>
                  <a:cubicBezTo>
                    <a:pt x="3536397" y="2194434"/>
                    <a:pt x="3533332" y="2181055"/>
                    <a:pt x="3531799" y="2167458"/>
                  </a:cubicBezTo>
                  <a:cubicBezTo>
                    <a:pt x="3529500" y="2147769"/>
                    <a:pt x="3534481" y="2127210"/>
                    <a:pt x="3530139" y="2107847"/>
                  </a:cubicBezTo>
                  <a:cubicBezTo>
                    <a:pt x="3529372" y="2104258"/>
                    <a:pt x="3522603" y="2102844"/>
                    <a:pt x="3521198" y="2106868"/>
                  </a:cubicBezTo>
                  <a:cubicBezTo>
                    <a:pt x="3511746" y="2134933"/>
                    <a:pt x="3513662" y="2163542"/>
                    <a:pt x="3520815" y="2191389"/>
                  </a:cubicBezTo>
                  <a:cubicBezTo>
                    <a:pt x="3514684" y="2182034"/>
                    <a:pt x="3508681" y="2172244"/>
                    <a:pt x="3503317" y="2161149"/>
                  </a:cubicBezTo>
                  <a:cubicBezTo>
                    <a:pt x="3501018" y="2156471"/>
                    <a:pt x="3498847" y="2151685"/>
                    <a:pt x="3496675" y="2147007"/>
                  </a:cubicBezTo>
                  <a:cubicBezTo>
                    <a:pt x="3495909" y="2137653"/>
                    <a:pt x="3494760" y="2128298"/>
                    <a:pt x="3493738" y="2119052"/>
                  </a:cubicBezTo>
                  <a:cubicBezTo>
                    <a:pt x="3492077" y="2103496"/>
                    <a:pt x="3492716" y="2087071"/>
                    <a:pt x="3486202" y="2072386"/>
                  </a:cubicBezTo>
                  <a:cubicBezTo>
                    <a:pt x="3485180" y="2069993"/>
                    <a:pt x="3480199" y="2070210"/>
                    <a:pt x="3479560" y="2072712"/>
                  </a:cubicBezTo>
                  <a:cubicBezTo>
                    <a:pt x="3476367" y="2084787"/>
                    <a:pt x="3477900" y="2097296"/>
                    <a:pt x="3479560" y="2109588"/>
                  </a:cubicBezTo>
                  <a:cubicBezTo>
                    <a:pt x="3475218" y="2099472"/>
                    <a:pt x="3471003" y="2089355"/>
                    <a:pt x="3466916" y="2079130"/>
                  </a:cubicBezTo>
                  <a:cubicBezTo>
                    <a:pt x="3471131" y="2074126"/>
                    <a:pt x="3475090" y="2069123"/>
                    <a:pt x="3478666" y="2064228"/>
                  </a:cubicBezTo>
                  <a:cubicBezTo>
                    <a:pt x="3483648" y="2057483"/>
                    <a:pt x="3471642" y="2048999"/>
                    <a:pt x="3464617" y="2054111"/>
                  </a:cubicBezTo>
                  <a:cubicBezTo>
                    <a:pt x="3462829" y="2055417"/>
                    <a:pt x="3460913" y="2056939"/>
                    <a:pt x="3459125" y="2058354"/>
                  </a:cubicBezTo>
                  <a:cubicBezTo>
                    <a:pt x="3454782" y="2046279"/>
                    <a:pt x="3450951" y="2034205"/>
                    <a:pt x="3447502" y="2022022"/>
                  </a:cubicBezTo>
                  <a:cubicBezTo>
                    <a:pt x="3449035" y="2020064"/>
                    <a:pt x="3450568" y="2018215"/>
                    <a:pt x="3452100" y="2016365"/>
                  </a:cubicBezTo>
                  <a:cubicBezTo>
                    <a:pt x="3452228" y="2016257"/>
                    <a:pt x="3452355" y="2016365"/>
                    <a:pt x="3452611" y="2016148"/>
                  </a:cubicBezTo>
                  <a:cubicBezTo>
                    <a:pt x="3467554" y="2003095"/>
                    <a:pt x="3483392" y="1991238"/>
                    <a:pt x="3498464" y="1978293"/>
                  </a:cubicBezTo>
                  <a:cubicBezTo>
                    <a:pt x="3516217" y="1962956"/>
                    <a:pt x="3534481" y="1936849"/>
                    <a:pt x="3560281" y="1930214"/>
                  </a:cubicBezTo>
                  <a:cubicBezTo>
                    <a:pt x="3619417" y="1915094"/>
                    <a:pt x="3563474" y="1958387"/>
                    <a:pt x="3551979" y="1969917"/>
                  </a:cubicBezTo>
                  <a:cubicBezTo>
                    <a:pt x="3542656" y="1979272"/>
                    <a:pt x="3533076" y="1988083"/>
                    <a:pt x="3523241" y="1996785"/>
                  </a:cubicBezTo>
                  <a:cubicBezTo>
                    <a:pt x="3513790" y="2005052"/>
                    <a:pt x="3504339" y="2013537"/>
                    <a:pt x="3494632" y="2022022"/>
                  </a:cubicBezTo>
                  <a:cubicBezTo>
                    <a:pt x="3484925" y="2030724"/>
                    <a:pt x="3501784" y="2042472"/>
                    <a:pt x="3511363" y="2033879"/>
                  </a:cubicBezTo>
                  <a:cubicBezTo>
                    <a:pt x="3523369" y="2023327"/>
                    <a:pt x="3535247" y="2012884"/>
                    <a:pt x="3546870" y="2002442"/>
                  </a:cubicBezTo>
                  <a:cubicBezTo>
                    <a:pt x="3566412" y="1985690"/>
                    <a:pt x="3587103" y="1969809"/>
                    <a:pt x="3610987" y="1959366"/>
                  </a:cubicBezTo>
                  <a:cubicBezTo>
                    <a:pt x="3617629" y="1956429"/>
                    <a:pt x="3626442" y="1954036"/>
                    <a:pt x="3636276" y="1952187"/>
                  </a:cubicBezTo>
                  <a:cubicBezTo>
                    <a:pt x="3633977" y="1962629"/>
                    <a:pt x="3632317" y="1973398"/>
                    <a:pt x="3631295" y="1985037"/>
                  </a:cubicBezTo>
                  <a:cubicBezTo>
                    <a:pt x="3631040" y="1988627"/>
                    <a:pt x="3637298" y="1990259"/>
                    <a:pt x="3639342" y="1986995"/>
                  </a:cubicBezTo>
                  <a:cubicBezTo>
                    <a:pt x="3646494" y="1975574"/>
                    <a:pt x="3650709" y="1962738"/>
                    <a:pt x="3654030" y="1949576"/>
                  </a:cubicBezTo>
                  <a:cubicBezTo>
                    <a:pt x="3657989" y="1949141"/>
                    <a:pt x="3661949" y="1948814"/>
                    <a:pt x="3665908" y="1948597"/>
                  </a:cubicBezTo>
                  <a:cubicBezTo>
                    <a:pt x="3668718" y="1950555"/>
                    <a:pt x="3673060" y="1950773"/>
                    <a:pt x="3675232" y="1948271"/>
                  </a:cubicBezTo>
                  <a:cubicBezTo>
                    <a:pt x="3690814" y="1948162"/>
                    <a:pt x="3706268" y="1949576"/>
                    <a:pt x="3718658" y="1953383"/>
                  </a:cubicBezTo>
                  <a:cubicBezTo>
                    <a:pt x="3694773" y="1983623"/>
                    <a:pt x="3657478" y="2005488"/>
                    <a:pt x="3626697" y="2030071"/>
                  </a:cubicBezTo>
                  <a:cubicBezTo>
                    <a:pt x="3605240" y="2047258"/>
                    <a:pt x="3585953" y="2065750"/>
                    <a:pt x="3567561" y="2085439"/>
                  </a:cubicBezTo>
                  <a:cubicBezTo>
                    <a:pt x="3560920" y="2092619"/>
                    <a:pt x="3572032" y="2102952"/>
                    <a:pt x="3579567" y="2095882"/>
                  </a:cubicBezTo>
                  <a:cubicBezTo>
                    <a:pt x="3609199" y="2068252"/>
                    <a:pt x="3637809" y="2042254"/>
                    <a:pt x="3671528" y="2018215"/>
                  </a:cubicBezTo>
                  <a:cubicBezTo>
                    <a:pt x="3679574" y="2012449"/>
                    <a:pt x="3687493" y="2006684"/>
                    <a:pt x="3695284" y="2000919"/>
                  </a:cubicBezTo>
                  <a:cubicBezTo>
                    <a:pt x="3695412" y="2000810"/>
                    <a:pt x="3695540" y="2000919"/>
                    <a:pt x="3695795" y="2000810"/>
                  </a:cubicBezTo>
                  <a:cubicBezTo>
                    <a:pt x="3716359" y="1987539"/>
                    <a:pt x="3734240" y="1978728"/>
                    <a:pt x="3751482" y="1973942"/>
                  </a:cubicBezTo>
                  <a:cubicBezTo>
                    <a:pt x="3742159" y="1988953"/>
                    <a:pt x="3730408" y="2002659"/>
                    <a:pt x="3721212" y="2012232"/>
                  </a:cubicBezTo>
                  <a:cubicBezTo>
                    <a:pt x="3713676" y="2020064"/>
                    <a:pt x="3708823" y="2021695"/>
                    <a:pt x="3705246" y="2031921"/>
                  </a:cubicBezTo>
                  <a:cubicBezTo>
                    <a:pt x="3704225" y="2034749"/>
                    <a:pt x="3706779" y="2038447"/>
                    <a:pt x="3710228" y="2038882"/>
                  </a:cubicBezTo>
                  <a:cubicBezTo>
                    <a:pt x="3744457" y="2043560"/>
                    <a:pt x="3772429" y="2021260"/>
                    <a:pt x="3808958" y="2033226"/>
                  </a:cubicBezTo>
                  <a:cubicBezTo>
                    <a:pt x="3807042" y="2035619"/>
                    <a:pt x="3804998" y="2038012"/>
                    <a:pt x="3802827" y="2040297"/>
                  </a:cubicBezTo>
                  <a:cubicBezTo>
                    <a:pt x="3781880" y="2061508"/>
                    <a:pt x="3754037" y="2076846"/>
                    <a:pt x="3734367" y="2099036"/>
                  </a:cubicBezTo>
                  <a:cubicBezTo>
                    <a:pt x="3729386" y="2104693"/>
                    <a:pt x="3737944" y="2109914"/>
                    <a:pt x="3743946" y="2107956"/>
                  </a:cubicBezTo>
                  <a:cubicBezTo>
                    <a:pt x="3767703" y="2100451"/>
                    <a:pt x="3788266" y="2086962"/>
                    <a:pt x="3806275" y="2071842"/>
                  </a:cubicBezTo>
                  <a:cubicBezTo>
                    <a:pt x="3812023" y="2066947"/>
                    <a:pt x="3820453" y="2055525"/>
                    <a:pt x="3830415" y="2043669"/>
                  </a:cubicBezTo>
                  <a:cubicBezTo>
                    <a:pt x="3840761" y="2050304"/>
                    <a:pt x="3850468" y="2059115"/>
                    <a:pt x="3858003" y="2068796"/>
                  </a:cubicBezTo>
                  <a:cubicBezTo>
                    <a:pt x="3836929" y="2093489"/>
                    <a:pt x="3812278" y="2114700"/>
                    <a:pt x="3782774" y="2132431"/>
                  </a:cubicBezTo>
                  <a:cubicBezTo>
                    <a:pt x="3736411" y="2160278"/>
                    <a:pt x="3688770" y="2186276"/>
                    <a:pt x="3640108" y="2210751"/>
                  </a:cubicBezTo>
                  <a:cubicBezTo>
                    <a:pt x="3640236" y="2207161"/>
                    <a:pt x="3640363" y="2203463"/>
                    <a:pt x="3639980" y="2199982"/>
                  </a:cubicBezTo>
                  <a:cubicBezTo>
                    <a:pt x="3639980" y="2199329"/>
                    <a:pt x="3638064" y="2191497"/>
                    <a:pt x="3637809" y="2191824"/>
                  </a:cubicBezTo>
                  <a:cubicBezTo>
                    <a:pt x="3640491" y="2189104"/>
                    <a:pt x="3637042" y="2185188"/>
                    <a:pt x="3633339" y="2185732"/>
                  </a:cubicBezTo>
                  <a:cubicBezTo>
                    <a:pt x="3632700" y="2185841"/>
                    <a:pt x="3631934" y="2185950"/>
                    <a:pt x="3631295" y="2185950"/>
                  </a:cubicBezTo>
                  <a:cubicBezTo>
                    <a:pt x="3628868" y="2186276"/>
                    <a:pt x="3627336" y="2188234"/>
                    <a:pt x="3626953" y="2190083"/>
                  </a:cubicBezTo>
                  <a:cubicBezTo>
                    <a:pt x="3625675" y="2198133"/>
                    <a:pt x="3628102" y="2208902"/>
                    <a:pt x="3626442" y="2217604"/>
                  </a:cubicBezTo>
                  <a:cubicBezTo>
                    <a:pt x="3612137" y="2224675"/>
                    <a:pt x="3597704" y="2231528"/>
                    <a:pt x="3583143" y="2238381"/>
                  </a:cubicBezTo>
                  <a:cubicBezTo>
                    <a:pt x="3582633" y="2232942"/>
                    <a:pt x="3581994" y="2227612"/>
                    <a:pt x="3581483" y="2222173"/>
                  </a:cubicBezTo>
                  <a:cubicBezTo>
                    <a:pt x="3581100" y="2217604"/>
                    <a:pt x="3572670" y="2217495"/>
                    <a:pt x="3571265" y="2221629"/>
                  </a:cubicBezTo>
                  <a:cubicBezTo>
                    <a:pt x="3568711" y="2229135"/>
                    <a:pt x="3567561" y="2237293"/>
                    <a:pt x="3567306" y="2245886"/>
                  </a:cubicBezTo>
                  <a:cubicBezTo>
                    <a:pt x="3563985" y="2247409"/>
                    <a:pt x="3560665" y="2249041"/>
                    <a:pt x="3557216" y="2250564"/>
                  </a:cubicBezTo>
                  <a:cubicBezTo>
                    <a:pt x="3554534" y="2244255"/>
                    <a:pt x="3551341" y="2238272"/>
                    <a:pt x="3547764" y="2232398"/>
                  </a:cubicBezTo>
                  <a:cubicBezTo>
                    <a:pt x="3603324" y="2204986"/>
                    <a:pt x="3657734" y="2170612"/>
                    <a:pt x="3701670" y="2136238"/>
                  </a:cubicBezTo>
                  <a:close/>
                  <a:moveTo>
                    <a:pt x="3435368" y="1962194"/>
                  </a:moveTo>
                  <a:cubicBezTo>
                    <a:pt x="3433835" y="1948814"/>
                    <a:pt x="3431792" y="1935761"/>
                    <a:pt x="3420936" y="1925101"/>
                  </a:cubicBezTo>
                  <a:cubicBezTo>
                    <a:pt x="3413017" y="1917269"/>
                    <a:pt x="3400628" y="1913679"/>
                    <a:pt x="3391942" y="1906391"/>
                  </a:cubicBezTo>
                  <a:cubicBezTo>
                    <a:pt x="3389899" y="1904651"/>
                    <a:pt x="3388111" y="1902802"/>
                    <a:pt x="3386323" y="1900952"/>
                  </a:cubicBezTo>
                  <a:cubicBezTo>
                    <a:pt x="3396668" y="1898124"/>
                    <a:pt x="3403821" y="1898886"/>
                    <a:pt x="3403821" y="1907479"/>
                  </a:cubicBezTo>
                  <a:cubicBezTo>
                    <a:pt x="3403948" y="1914441"/>
                    <a:pt x="3414550" y="1918683"/>
                    <a:pt x="3420936" y="1914550"/>
                  </a:cubicBezTo>
                  <a:cubicBezTo>
                    <a:pt x="3446991" y="1897907"/>
                    <a:pt x="3469981" y="1880285"/>
                    <a:pt x="3496037" y="1902802"/>
                  </a:cubicBezTo>
                  <a:cubicBezTo>
                    <a:pt x="3518516" y="1922164"/>
                    <a:pt x="3503189" y="1922599"/>
                    <a:pt x="3485052" y="1943593"/>
                  </a:cubicBezTo>
                  <a:cubicBezTo>
                    <a:pt x="3469853" y="1961106"/>
                    <a:pt x="3455549" y="1979055"/>
                    <a:pt x="3441116" y="1997003"/>
                  </a:cubicBezTo>
                  <a:cubicBezTo>
                    <a:pt x="3438817" y="1985472"/>
                    <a:pt x="3436773" y="1973833"/>
                    <a:pt x="3435368" y="1962194"/>
                  </a:cubicBezTo>
                  <a:close/>
                  <a:moveTo>
                    <a:pt x="3568583" y="2273625"/>
                  </a:moveTo>
                  <a:cubicBezTo>
                    <a:pt x="3570754" y="2292443"/>
                    <a:pt x="3574714" y="2311370"/>
                    <a:pt x="3576247" y="2327578"/>
                  </a:cubicBezTo>
                  <a:cubicBezTo>
                    <a:pt x="3577779" y="2342590"/>
                    <a:pt x="3577396" y="2357492"/>
                    <a:pt x="3576757" y="2372395"/>
                  </a:cubicBezTo>
                  <a:cubicBezTo>
                    <a:pt x="3572415" y="2347049"/>
                    <a:pt x="3566923" y="2321596"/>
                    <a:pt x="3566668" y="2294401"/>
                  </a:cubicBezTo>
                  <a:cubicBezTo>
                    <a:pt x="3566540" y="2287766"/>
                    <a:pt x="3565901" y="2281457"/>
                    <a:pt x="3564879" y="2275474"/>
                  </a:cubicBezTo>
                  <a:cubicBezTo>
                    <a:pt x="3566157" y="2274821"/>
                    <a:pt x="3567434" y="2274168"/>
                    <a:pt x="3568583" y="2273625"/>
                  </a:cubicBezTo>
                  <a:close/>
                  <a:moveTo>
                    <a:pt x="3890317" y="2010600"/>
                  </a:moveTo>
                  <a:cubicBezTo>
                    <a:pt x="3891594" y="2013428"/>
                    <a:pt x="3892361" y="2016583"/>
                    <a:pt x="3892361" y="2020281"/>
                  </a:cubicBezTo>
                  <a:cubicBezTo>
                    <a:pt x="3892361" y="2028875"/>
                    <a:pt x="3876140" y="2047802"/>
                    <a:pt x="3867199" y="2058354"/>
                  </a:cubicBezTo>
                  <a:cubicBezTo>
                    <a:pt x="3859280" y="2048999"/>
                    <a:pt x="3849701" y="2040949"/>
                    <a:pt x="3838717" y="2034314"/>
                  </a:cubicBezTo>
                  <a:cubicBezTo>
                    <a:pt x="3854554" y="2016800"/>
                    <a:pt x="3873074" y="2002007"/>
                    <a:pt x="3890317" y="2010600"/>
                  </a:cubicBezTo>
                  <a:close/>
                  <a:moveTo>
                    <a:pt x="3842038" y="1984276"/>
                  </a:moveTo>
                  <a:cubicBezTo>
                    <a:pt x="3846891" y="1986234"/>
                    <a:pt x="3853661" y="1988083"/>
                    <a:pt x="3860813" y="1990259"/>
                  </a:cubicBezTo>
                  <a:cubicBezTo>
                    <a:pt x="3852894" y="1991999"/>
                    <a:pt x="3845103" y="1995480"/>
                    <a:pt x="3838334" y="2000484"/>
                  </a:cubicBezTo>
                  <a:cubicBezTo>
                    <a:pt x="3829521" y="2007119"/>
                    <a:pt x="3823007" y="2015495"/>
                    <a:pt x="3816621" y="2023871"/>
                  </a:cubicBezTo>
                  <a:cubicBezTo>
                    <a:pt x="3809851" y="2021369"/>
                    <a:pt x="3802955" y="2019194"/>
                    <a:pt x="3795802" y="2017562"/>
                  </a:cubicBezTo>
                  <a:cubicBezTo>
                    <a:pt x="3766937" y="2011253"/>
                    <a:pt x="3766554" y="2017671"/>
                    <a:pt x="3740753" y="2021260"/>
                  </a:cubicBezTo>
                  <a:cubicBezTo>
                    <a:pt x="3727343" y="2023110"/>
                    <a:pt x="3729258" y="2031268"/>
                    <a:pt x="3730536" y="2021913"/>
                  </a:cubicBezTo>
                  <a:cubicBezTo>
                    <a:pt x="3731430" y="2015822"/>
                    <a:pt x="3751355" y="2002986"/>
                    <a:pt x="3755442" y="1998417"/>
                  </a:cubicBezTo>
                  <a:cubicBezTo>
                    <a:pt x="3763105" y="1989606"/>
                    <a:pt x="3769108" y="1980142"/>
                    <a:pt x="3773578" y="1970352"/>
                  </a:cubicBezTo>
                  <a:cubicBezTo>
                    <a:pt x="3794525" y="1968938"/>
                    <a:pt x="3815982" y="1973616"/>
                    <a:pt x="3842038" y="1984276"/>
                  </a:cubicBezTo>
                  <a:close/>
                  <a:moveTo>
                    <a:pt x="3704608" y="1890183"/>
                  </a:moveTo>
                  <a:cubicBezTo>
                    <a:pt x="3710228" y="1889857"/>
                    <a:pt x="3738710" y="1890292"/>
                    <a:pt x="3744585" y="1893555"/>
                  </a:cubicBezTo>
                  <a:cubicBezTo>
                    <a:pt x="3766681" y="1906174"/>
                    <a:pt x="3770385" y="1924775"/>
                    <a:pt x="3765276" y="1944137"/>
                  </a:cubicBezTo>
                  <a:cubicBezTo>
                    <a:pt x="3758890" y="1946313"/>
                    <a:pt x="3752376" y="1948814"/>
                    <a:pt x="3746118" y="1951643"/>
                  </a:cubicBezTo>
                  <a:cubicBezTo>
                    <a:pt x="3747139" y="1947618"/>
                    <a:pt x="3745224" y="1943376"/>
                    <a:pt x="3741392" y="1941200"/>
                  </a:cubicBezTo>
                  <a:cubicBezTo>
                    <a:pt x="3739604" y="1940112"/>
                    <a:pt x="3737560" y="1939351"/>
                    <a:pt x="3735517" y="1938481"/>
                  </a:cubicBezTo>
                  <a:cubicBezTo>
                    <a:pt x="3742542" y="1933586"/>
                    <a:pt x="3747778" y="1924992"/>
                    <a:pt x="3745352" y="1917922"/>
                  </a:cubicBezTo>
                  <a:cubicBezTo>
                    <a:pt x="3744330" y="1914876"/>
                    <a:pt x="3739476" y="1914006"/>
                    <a:pt x="3737433" y="1916834"/>
                  </a:cubicBezTo>
                  <a:cubicBezTo>
                    <a:pt x="3734495" y="1920967"/>
                    <a:pt x="3731430" y="1924666"/>
                    <a:pt x="3728365" y="1928582"/>
                  </a:cubicBezTo>
                  <a:cubicBezTo>
                    <a:pt x="3726832" y="1930540"/>
                    <a:pt x="3725810" y="1933259"/>
                    <a:pt x="3724277" y="1935109"/>
                  </a:cubicBezTo>
                  <a:cubicBezTo>
                    <a:pt x="3719424" y="1934021"/>
                    <a:pt x="3714315" y="1933259"/>
                    <a:pt x="3709078" y="1932824"/>
                  </a:cubicBezTo>
                  <a:cubicBezTo>
                    <a:pt x="3712399" y="1928582"/>
                    <a:pt x="3714570" y="1923796"/>
                    <a:pt x="3718913" y="1919662"/>
                  </a:cubicBezTo>
                  <a:cubicBezTo>
                    <a:pt x="3724788" y="1914114"/>
                    <a:pt x="3728875" y="1910851"/>
                    <a:pt x="3729386" y="1903237"/>
                  </a:cubicBezTo>
                  <a:cubicBezTo>
                    <a:pt x="3729642" y="1899865"/>
                    <a:pt x="3724788" y="1898559"/>
                    <a:pt x="3722106" y="1900408"/>
                  </a:cubicBezTo>
                  <a:cubicBezTo>
                    <a:pt x="3715975" y="1904651"/>
                    <a:pt x="3709589" y="1908675"/>
                    <a:pt x="3704863" y="1914114"/>
                  </a:cubicBezTo>
                  <a:cubicBezTo>
                    <a:pt x="3700393" y="1919336"/>
                    <a:pt x="3699882" y="1925862"/>
                    <a:pt x="3695923" y="1931301"/>
                  </a:cubicBezTo>
                  <a:cubicBezTo>
                    <a:pt x="3695795" y="1931410"/>
                    <a:pt x="3695795" y="1931519"/>
                    <a:pt x="3695795" y="1931628"/>
                  </a:cubicBezTo>
                  <a:cubicBezTo>
                    <a:pt x="3691964" y="1931410"/>
                    <a:pt x="3688132" y="1931193"/>
                    <a:pt x="3684428" y="1931084"/>
                  </a:cubicBezTo>
                  <a:cubicBezTo>
                    <a:pt x="3685194" y="1929778"/>
                    <a:pt x="3685961" y="1928582"/>
                    <a:pt x="3686471" y="1927603"/>
                  </a:cubicBezTo>
                  <a:cubicBezTo>
                    <a:pt x="3688004" y="1924448"/>
                    <a:pt x="3689537" y="1921076"/>
                    <a:pt x="3691197" y="1917922"/>
                  </a:cubicBezTo>
                  <a:cubicBezTo>
                    <a:pt x="3694262" y="1912483"/>
                    <a:pt x="3698605" y="1908567"/>
                    <a:pt x="3696817" y="1902475"/>
                  </a:cubicBezTo>
                  <a:cubicBezTo>
                    <a:pt x="3695923" y="1899429"/>
                    <a:pt x="3691069" y="1897036"/>
                    <a:pt x="3688004" y="1899756"/>
                  </a:cubicBezTo>
                  <a:cubicBezTo>
                    <a:pt x="3681107" y="1905956"/>
                    <a:pt x="3677275" y="1912265"/>
                    <a:pt x="3673316" y="1919988"/>
                  </a:cubicBezTo>
                  <a:cubicBezTo>
                    <a:pt x="3671911" y="1922925"/>
                    <a:pt x="3669740" y="1926298"/>
                    <a:pt x="3667824" y="1929887"/>
                  </a:cubicBezTo>
                  <a:cubicBezTo>
                    <a:pt x="3664886" y="1929778"/>
                    <a:pt x="3662076" y="1929670"/>
                    <a:pt x="3659394" y="1929670"/>
                  </a:cubicBezTo>
                  <a:cubicBezTo>
                    <a:pt x="3661438" y="1920967"/>
                    <a:pt x="3663737" y="1912374"/>
                    <a:pt x="3666802" y="1903998"/>
                  </a:cubicBezTo>
                  <a:cubicBezTo>
                    <a:pt x="3671145" y="1897254"/>
                    <a:pt x="3678680" y="1891815"/>
                    <a:pt x="3704608" y="1890183"/>
                  </a:cubicBezTo>
                  <a:close/>
                  <a:moveTo>
                    <a:pt x="3355159" y="1867775"/>
                  </a:moveTo>
                  <a:cubicBezTo>
                    <a:pt x="3330252" y="1847216"/>
                    <a:pt x="3298450" y="1831008"/>
                    <a:pt x="3273288" y="1810993"/>
                  </a:cubicBezTo>
                  <a:cubicBezTo>
                    <a:pt x="3270223" y="1808491"/>
                    <a:pt x="3229479" y="1774988"/>
                    <a:pt x="3231012" y="1768679"/>
                  </a:cubicBezTo>
                  <a:cubicBezTo>
                    <a:pt x="3233822" y="1756169"/>
                    <a:pt x="3264092" y="1747793"/>
                    <a:pt x="3274821" y="1743660"/>
                  </a:cubicBezTo>
                  <a:cubicBezTo>
                    <a:pt x="3306368" y="1731368"/>
                    <a:pt x="3332296" y="1723971"/>
                    <a:pt x="3369847" y="1732129"/>
                  </a:cubicBezTo>
                  <a:cubicBezTo>
                    <a:pt x="3369591" y="1732456"/>
                    <a:pt x="3394752" y="1739526"/>
                    <a:pt x="3400117" y="1740396"/>
                  </a:cubicBezTo>
                  <a:cubicBezTo>
                    <a:pt x="3398329" y="1741593"/>
                    <a:pt x="3395135" y="1747902"/>
                    <a:pt x="3392070" y="1755517"/>
                  </a:cubicBezTo>
                  <a:cubicBezTo>
                    <a:pt x="3388877" y="1759433"/>
                    <a:pt x="3387600" y="1764436"/>
                    <a:pt x="3386706" y="1769549"/>
                  </a:cubicBezTo>
                  <a:cubicBezTo>
                    <a:pt x="3382491" y="1781406"/>
                    <a:pt x="3379936" y="1791304"/>
                    <a:pt x="3383257" y="1786627"/>
                  </a:cubicBezTo>
                  <a:cubicBezTo>
                    <a:pt x="3379936" y="1794242"/>
                    <a:pt x="3391687" y="1799572"/>
                    <a:pt x="3396668" y="1792392"/>
                  </a:cubicBezTo>
                  <a:cubicBezTo>
                    <a:pt x="3401777" y="1785213"/>
                    <a:pt x="3405481" y="1776728"/>
                    <a:pt x="3408674" y="1768026"/>
                  </a:cubicBezTo>
                  <a:cubicBezTo>
                    <a:pt x="3413272" y="1762152"/>
                    <a:pt x="3418637" y="1760520"/>
                    <a:pt x="3425278" y="1770310"/>
                  </a:cubicBezTo>
                  <a:cubicBezTo>
                    <a:pt x="3436773" y="1787171"/>
                    <a:pt x="3422724" y="1831879"/>
                    <a:pt x="3420680" y="1851459"/>
                  </a:cubicBezTo>
                  <a:cubicBezTo>
                    <a:pt x="3420042" y="1857441"/>
                    <a:pt x="3430642" y="1857659"/>
                    <a:pt x="3432303" y="1852437"/>
                  </a:cubicBezTo>
                  <a:cubicBezTo>
                    <a:pt x="3435879" y="1841451"/>
                    <a:pt x="3445331" y="1810341"/>
                    <a:pt x="3445331" y="1785104"/>
                  </a:cubicBezTo>
                  <a:cubicBezTo>
                    <a:pt x="3460530" y="1764219"/>
                    <a:pt x="3492588" y="1735393"/>
                    <a:pt x="3500890" y="1766830"/>
                  </a:cubicBezTo>
                  <a:cubicBezTo>
                    <a:pt x="3501784" y="1770093"/>
                    <a:pt x="3504850" y="1772812"/>
                    <a:pt x="3509064" y="1772268"/>
                  </a:cubicBezTo>
                  <a:cubicBezTo>
                    <a:pt x="3534481" y="1769331"/>
                    <a:pt x="3566795" y="1775640"/>
                    <a:pt x="3583016" y="1793045"/>
                  </a:cubicBezTo>
                  <a:cubicBezTo>
                    <a:pt x="3600258" y="1811537"/>
                    <a:pt x="3595916" y="1832857"/>
                    <a:pt x="3595788" y="1853743"/>
                  </a:cubicBezTo>
                  <a:cubicBezTo>
                    <a:pt x="3595788" y="1864729"/>
                    <a:pt x="3589402" y="1862663"/>
                    <a:pt x="3594511" y="1872126"/>
                  </a:cubicBezTo>
                  <a:cubicBezTo>
                    <a:pt x="3595916" y="1874737"/>
                    <a:pt x="3599748" y="1877021"/>
                    <a:pt x="3603196" y="1876260"/>
                  </a:cubicBezTo>
                  <a:cubicBezTo>
                    <a:pt x="3625931" y="1871365"/>
                    <a:pt x="3685194" y="1828289"/>
                    <a:pt x="3664886" y="1872779"/>
                  </a:cubicBezTo>
                  <a:cubicBezTo>
                    <a:pt x="3657606" y="1888769"/>
                    <a:pt x="3651475" y="1903563"/>
                    <a:pt x="3646111" y="1918466"/>
                  </a:cubicBezTo>
                  <a:cubicBezTo>
                    <a:pt x="3645600" y="1919118"/>
                    <a:pt x="3645217" y="1919771"/>
                    <a:pt x="3644706" y="1920532"/>
                  </a:cubicBezTo>
                  <a:cubicBezTo>
                    <a:pt x="3644195" y="1921294"/>
                    <a:pt x="3644195" y="1922055"/>
                    <a:pt x="3644451" y="1922708"/>
                  </a:cubicBezTo>
                  <a:cubicBezTo>
                    <a:pt x="3643429" y="1925645"/>
                    <a:pt x="3642535" y="1928582"/>
                    <a:pt x="3641641" y="1931519"/>
                  </a:cubicBezTo>
                  <a:cubicBezTo>
                    <a:pt x="3634360" y="1932824"/>
                    <a:pt x="3627080" y="1934782"/>
                    <a:pt x="3618140" y="1937828"/>
                  </a:cubicBezTo>
                  <a:cubicBezTo>
                    <a:pt x="3615713" y="1938698"/>
                    <a:pt x="3613669" y="1939895"/>
                    <a:pt x="3611370" y="1940765"/>
                  </a:cubicBezTo>
                  <a:cubicBezTo>
                    <a:pt x="3612392" y="1939133"/>
                    <a:pt x="3613925" y="1937610"/>
                    <a:pt x="3614564" y="1935979"/>
                  </a:cubicBezTo>
                  <a:cubicBezTo>
                    <a:pt x="3620311" y="1922925"/>
                    <a:pt x="3613925" y="1913135"/>
                    <a:pt x="3599620" y="1907261"/>
                  </a:cubicBezTo>
                  <a:cubicBezTo>
                    <a:pt x="3577140" y="1898015"/>
                    <a:pt x="3550957" y="1910307"/>
                    <a:pt x="3530905" y="1923252"/>
                  </a:cubicBezTo>
                  <a:cubicBezTo>
                    <a:pt x="3536653" y="1915964"/>
                    <a:pt x="3540484" y="1908132"/>
                    <a:pt x="3537419" y="1899429"/>
                  </a:cubicBezTo>
                  <a:cubicBezTo>
                    <a:pt x="3523497" y="1859617"/>
                    <a:pt x="3464361" y="1873975"/>
                    <a:pt x="3428471" y="1889422"/>
                  </a:cubicBezTo>
                  <a:cubicBezTo>
                    <a:pt x="3428471" y="1888225"/>
                    <a:pt x="3428471" y="1886920"/>
                    <a:pt x="3428216" y="1884744"/>
                  </a:cubicBezTo>
                  <a:cubicBezTo>
                    <a:pt x="3427577" y="1880611"/>
                    <a:pt x="3424767" y="1876477"/>
                    <a:pt x="3419531" y="1875716"/>
                  </a:cubicBezTo>
                  <a:cubicBezTo>
                    <a:pt x="3401011" y="1872996"/>
                    <a:pt x="3386195" y="1877891"/>
                    <a:pt x="3371124" y="1884309"/>
                  </a:cubicBezTo>
                  <a:cubicBezTo>
                    <a:pt x="3366270" y="1878544"/>
                    <a:pt x="3361289" y="1872779"/>
                    <a:pt x="3355159" y="1867775"/>
                  </a:cubicBezTo>
                  <a:close/>
                  <a:moveTo>
                    <a:pt x="2770060" y="2320073"/>
                  </a:moveTo>
                  <a:cubicBezTo>
                    <a:pt x="2742855" y="2346506"/>
                    <a:pt x="2714501" y="2372286"/>
                    <a:pt x="2685763" y="2397958"/>
                  </a:cubicBezTo>
                  <a:cubicBezTo>
                    <a:pt x="2743622" y="2327687"/>
                    <a:pt x="2793178" y="2253066"/>
                    <a:pt x="2825747" y="2180837"/>
                  </a:cubicBezTo>
                  <a:cubicBezTo>
                    <a:pt x="2828940" y="2173876"/>
                    <a:pt x="2817062" y="2171265"/>
                    <a:pt x="2812720" y="2176269"/>
                  </a:cubicBezTo>
                  <a:cubicBezTo>
                    <a:pt x="2777724" y="2216190"/>
                    <a:pt x="2747581" y="2259375"/>
                    <a:pt x="2717055" y="2302342"/>
                  </a:cubicBezTo>
                  <a:cubicBezTo>
                    <a:pt x="2751796" y="2241100"/>
                    <a:pt x="2783854" y="2178662"/>
                    <a:pt x="2816551" y="2120683"/>
                  </a:cubicBezTo>
                  <a:cubicBezTo>
                    <a:pt x="2821277" y="2112416"/>
                    <a:pt x="2807228" y="2105563"/>
                    <a:pt x="2801863" y="2113613"/>
                  </a:cubicBezTo>
                  <a:cubicBezTo>
                    <a:pt x="2770954" y="2159952"/>
                    <a:pt x="2736597" y="2207705"/>
                    <a:pt x="2703261" y="2256547"/>
                  </a:cubicBezTo>
                  <a:cubicBezTo>
                    <a:pt x="2705049" y="2252304"/>
                    <a:pt x="2706965" y="2248279"/>
                    <a:pt x="2708626" y="2243928"/>
                  </a:cubicBezTo>
                  <a:cubicBezTo>
                    <a:pt x="2720121" y="2214667"/>
                    <a:pt x="2734298" y="2185950"/>
                    <a:pt x="2749497" y="2157994"/>
                  </a:cubicBezTo>
                  <a:cubicBezTo>
                    <a:pt x="2761758" y="2135586"/>
                    <a:pt x="2764696" y="2121010"/>
                    <a:pt x="2786153" y="2099689"/>
                  </a:cubicBezTo>
                  <a:cubicBezTo>
                    <a:pt x="2790879" y="2095012"/>
                    <a:pt x="2840435" y="2050195"/>
                    <a:pt x="2843245" y="2076084"/>
                  </a:cubicBezTo>
                  <a:cubicBezTo>
                    <a:pt x="2844267" y="2085004"/>
                    <a:pt x="2860105" y="2089681"/>
                    <a:pt x="2867257" y="2083046"/>
                  </a:cubicBezTo>
                  <a:cubicBezTo>
                    <a:pt x="2888332" y="2063249"/>
                    <a:pt x="2913110" y="2003203"/>
                    <a:pt x="2936228" y="1992543"/>
                  </a:cubicBezTo>
                  <a:cubicBezTo>
                    <a:pt x="3002260" y="1961977"/>
                    <a:pt x="2958835" y="2032465"/>
                    <a:pt x="2950533" y="2053785"/>
                  </a:cubicBezTo>
                  <a:cubicBezTo>
                    <a:pt x="2946062" y="2065207"/>
                    <a:pt x="2964327" y="2069558"/>
                    <a:pt x="2971479" y="2061291"/>
                  </a:cubicBezTo>
                  <a:cubicBezTo>
                    <a:pt x="2986678" y="2043777"/>
                    <a:pt x="3065483" y="1950229"/>
                    <a:pt x="3053860" y="1990259"/>
                  </a:cubicBezTo>
                  <a:cubicBezTo>
                    <a:pt x="3051944" y="1996677"/>
                    <a:pt x="3063312" y="2001789"/>
                    <a:pt x="3068676" y="1997329"/>
                  </a:cubicBezTo>
                  <a:cubicBezTo>
                    <a:pt x="3084003" y="1984385"/>
                    <a:pt x="3160637" y="1927168"/>
                    <a:pt x="3132665" y="1971549"/>
                  </a:cubicBezTo>
                  <a:cubicBezTo>
                    <a:pt x="3128067" y="1978837"/>
                    <a:pt x="3140073" y="1984167"/>
                    <a:pt x="3146076" y="1978946"/>
                  </a:cubicBezTo>
                  <a:cubicBezTo>
                    <a:pt x="3190779" y="1940004"/>
                    <a:pt x="3188480" y="1951425"/>
                    <a:pt x="3186947" y="1968612"/>
                  </a:cubicBezTo>
                  <a:cubicBezTo>
                    <a:pt x="3186820" y="1969482"/>
                    <a:pt x="3139179" y="2013646"/>
                    <a:pt x="3130750" y="2023327"/>
                  </a:cubicBezTo>
                  <a:cubicBezTo>
                    <a:pt x="3092560" y="2066621"/>
                    <a:pt x="3062035" y="2114374"/>
                    <a:pt x="3026911" y="2159408"/>
                  </a:cubicBezTo>
                  <a:cubicBezTo>
                    <a:pt x="3020780" y="2167349"/>
                    <a:pt x="3035596" y="2176813"/>
                    <a:pt x="3042621" y="2169524"/>
                  </a:cubicBezTo>
                  <a:cubicBezTo>
                    <a:pt x="3070975" y="2139937"/>
                    <a:pt x="3092943" y="2105998"/>
                    <a:pt x="3117083" y="2073909"/>
                  </a:cubicBezTo>
                  <a:cubicBezTo>
                    <a:pt x="3132538" y="2053459"/>
                    <a:pt x="3150163" y="2034314"/>
                    <a:pt x="3167534" y="2015060"/>
                  </a:cubicBezTo>
                  <a:cubicBezTo>
                    <a:pt x="3182349" y="2009404"/>
                    <a:pt x="3196271" y="2003421"/>
                    <a:pt x="3208660" y="1993740"/>
                  </a:cubicBezTo>
                  <a:cubicBezTo>
                    <a:pt x="3215046" y="1988736"/>
                    <a:pt x="3287210" y="1899429"/>
                    <a:pt x="3300365" y="1925318"/>
                  </a:cubicBezTo>
                  <a:cubicBezTo>
                    <a:pt x="3302536" y="1929452"/>
                    <a:pt x="3308029" y="1931628"/>
                    <a:pt x="3313138" y="1930975"/>
                  </a:cubicBezTo>
                  <a:cubicBezTo>
                    <a:pt x="3325910" y="1929452"/>
                    <a:pt x="3350944" y="1915202"/>
                    <a:pt x="3371507" y="1906391"/>
                  </a:cubicBezTo>
                  <a:cubicBezTo>
                    <a:pt x="3379426" y="1913570"/>
                    <a:pt x="3387345" y="1920750"/>
                    <a:pt x="3394752" y="1927603"/>
                  </a:cubicBezTo>
                  <a:cubicBezTo>
                    <a:pt x="3420169" y="1951316"/>
                    <a:pt x="3416338" y="1975030"/>
                    <a:pt x="3421191" y="2005052"/>
                  </a:cubicBezTo>
                  <a:cubicBezTo>
                    <a:pt x="3421957" y="2009404"/>
                    <a:pt x="3422979" y="2013755"/>
                    <a:pt x="3424001" y="2018106"/>
                  </a:cubicBezTo>
                  <a:cubicBezTo>
                    <a:pt x="3415316" y="2028766"/>
                    <a:pt x="3406631" y="2039318"/>
                    <a:pt x="3397435" y="2049651"/>
                  </a:cubicBezTo>
                  <a:cubicBezTo>
                    <a:pt x="3389132" y="2059006"/>
                    <a:pt x="3405737" y="2069884"/>
                    <a:pt x="3414422" y="2060855"/>
                  </a:cubicBezTo>
                  <a:cubicBezTo>
                    <a:pt x="3420297" y="2054655"/>
                    <a:pt x="3425917" y="2048129"/>
                    <a:pt x="3431409" y="2041711"/>
                  </a:cubicBezTo>
                  <a:cubicBezTo>
                    <a:pt x="3434985" y="2051609"/>
                    <a:pt x="3439200" y="2061508"/>
                    <a:pt x="3443543" y="2071298"/>
                  </a:cubicBezTo>
                  <a:cubicBezTo>
                    <a:pt x="3430132" y="2083372"/>
                    <a:pt x="3417615" y="2096970"/>
                    <a:pt x="3409824" y="2110784"/>
                  </a:cubicBezTo>
                  <a:cubicBezTo>
                    <a:pt x="3406248" y="2117094"/>
                    <a:pt x="3415571" y="2122532"/>
                    <a:pt x="3421830" y="2118834"/>
                  </a:cubicBezTo>
                  <a:cubicBezTo>
                    <a:pt x="3433197" y="2112199"/>
                    <a:pt x="3443926" y="2103279"/>
                    <a:pt x="3453633" y="2093597"/>
                  </a:cubicBezTo>
                  <a:cubicBezTo>
                    <a:pt x="3458614" y="2104584"/>
                    <a:pt x="3463467" y="2115571"/>
                    <a:pt x="3467554" y="2126557"/>
                  </a:cubicBezTo>
                  <a:cubicBezTo>
                    <a:pt x="3480455" y="2160931"/>
                    <a:pt x="3496547" y="2190410"/>
                    <a:pt x="3518771" y="2220541"/>
                  </a:cubicBezTo>
                  <a:cubicBezTo>
                    <a:pt x="3502423" y="2230766"/>
                    <a:pt x="3486458" y="2241100"/>
                    <a:pt x="3471642" y="2251543"/>
                  </a:cubicBezTo>
                  <a:cubicBezTo>
                    <a:pt x="3464872" y="2256329"/>
                    <a:pt x="3471386" y="2265901"/>
                    <a:pt x="3479560" y="2262856"/>
                  </a:cubicBezTo>
                  <a:cubicBezTo>
                    <a:pt x="3496803" y="2256329"/>
                    <a:pt x="3514429" y="2248606"/>
                    <a:pt x="3532054" y="2240339"/>
                  </a:cubicBezTo>
                  <a:cubicBezTo>
                    <a:pt x="3535631" y="2246648"/>
                    <a:pt x="3538313" y="2252522"/>
                    <a:pt x="3540101" y="2258287"/>
                  </a:cubicBezTo>
                  <a:cubicBezTo>
                    <a:pt x="3466149" y="2291029"/>
                    <a:pt x="3389899" y="2319964"/>
                    <a:pt x="3311349" y="2344874"/>
                  </a:cubicBezTo>
                  <a:cubicBezTo>
                    <a:pt x="3262815" y="2360212"/>
                    <a:pt x="3213258" y="2362713"/>
                    <a:pt x="3164085" y="2375005"/>
                  </a:cubicBezTo>
                  <a:cubicBezTo>
                    <a:pt x="3117849" y="2386536"/>
                    <a:pt x="3072763" y="2398066"/>
                    <a:pt x="3024995" y="2405137"/>
                  </a:cubicBezTo>
                  <a:cubicBezTo>
                    <a:pt x="2938654" y="2418081"/>
                    <a:pt x="2852186" y="2419930"/>
                    <a:pt x="2771338" y="2451258"/>
                  </a:cubicBezTo>
                  <a:cubicBezTo>
                    <a:pt x="2732765" y="2466161"/>
                    <a:pt x="2695342" y="2482478"/>
                    <a:pt x="2659197" y="2500317"/>
                  </a:cubicBezTo>
                  <a:cubicBezTo>
                    <a:pt x="2696492" y="2473123"/>
                    <a:pt x="2732127" y="2445276"/>
                    <a:pt x="2764568" y="2418625"/>
                  </a:cubicBezTo>
                  <a:cubicBezTo>
                    <a:pt x="2771721" y="2412751"/>
                    <a:pt x="2762908" y="2403831"/>
                    <a:pt x="2754861" y="2408618"/>
                  </a:cubicBezTo>
                  <a:cubicBezTo>
                    <a:pt x="2722292" y="2427980"/>
                    <a:pt x="2688573" y="2447886"/>
                    <a:pt x="2654727" y="2468336"/>
                  </a:cubicBezTo>
                  <a:cubicBezTo>
                    <a:pt x="2701601" y="2422868"/>
                    <a:pt x="2744771" y="2374461"/>
                    <a:pt x="2783343" y="2328666"/>
                  </a:cubicBezTo>
                  <a:cubicBezTo>
                    <a:pt x="2789091" y="2321813"/>
                    <a:pt x="2776191" y="2313981"/>
                    <a:pt x="2770060" y="2320073"/>
                  </a:cubicBezTo>
                  <a:close/>
                  <a:moveTo>
                    <a:pt x="3005326" y="2771174"/>
                  </a:moveTo>
                  <a:cubicBezTo>
                    <a:pt x="2782705" y="2774654"/>
                    <a:pt x="2550377" y="2765626"/>
                    <a:pt x="2330949" y="2728968"/>
                  </a:cubicBezTo>
                  <a:cubicBezTo>
                    <a:pt x="2340145" y="2716893"/>
                    <a:pt x="2349341" y="2704602"/>
                    <a:pt x="2358410" y="2692201"/>
                  </a:cubicBezTo>
                  <a:cubicBezTo>
                    <a:pt x="2426869" y="2657501"/>
                    <a:pt x="2494434" y="2631068"/>
                    <a:pt x="2557146" y="2587557"/>
                  </a:cubicBezTo>
                  <a:cubicBezTo>
                    <a:pt x="2629054" y="2537737"/>
                    <a:pt x="2712074" y="2495640"/>
                    <a:pt x="2798159" y="2465835"/>
                  </a:cubicBezTo>
                  <a:cubicBezTo>
                    <a:pt x="2887310" y="2434942"/>
                    <a:pt x="2986934" y="2438640"/>
                    <a:pt x="3079533" y="2419060"/>
                  </a:cubicBezTo>
                  <a:cubicBezTo>
                    <a:pt x="3141223" y="2406007"/>
                    <a:pt x="3199975" y="2391866"/>
                    <a:pt x="3262049" y="2381097"/>
                  </a:cubicBezTo>
                  <a:cubicBezTo>
                    <a:pt x="3339321" y="2367717"/>
                    <a:pt x="3411484" y="2330515"/>
                    <a:pt x="3484925" y="2307563"/>
                  </a:cubicBezTo>
                  <a:cubicBezTo>
                    <a:pt x="3505743" y="2301037"/>
                    <a:pt x="3525158" y="2293422"/>
                    <a:pt x="3544060" y="2284938"/>
                  </a:cubicBezTo>
                  <a:cubicBezTo>
                    <a:pt x="3544443" y="2293096"/>
                    <a:pt x="3544699" y="2302016"/>
                    <a:pt x="3545338" y="2312567"/>
                  </a:cubicBezTo>
                  <a:cubicBezTo>
                    <a:pt x="3546615" y="2334105"/>
                    <a:pt x="3556960" y="2353903"/>
                    <a:pt x="3561431" y="2375005"/>
                  </a:cubicBezTo>
                  <a:cubicBezTo>
                    <a:pt x="3570754" y="2419169"/>
                    <a:pt x="3559515" y="2459852"/>
                    <a:pt x="3544827" y="2501731"/>
                  </a:cubicBezTo>
                  <a:cubicBezTo>
                    <a:pt x="3529755" y="2545025"/>
                    <a:pt x="3507149" y="2587992"/>
                    <a:pt x="3483903" y="2628566"/>
                  </a:cubicBezTo>
                  <a:cubicBezTo>
                    <a:pt x="3458358" y="2673274"/>
                    <a:pt x="3437156" y="2713521"/>
                    <a:pt x="3385173" y="2740063"/>
                  </a:cubicBezTo>
                  <a:cubicBezTo>
                    <a:pt x="3383385" y="2741042"/>
                    <a:pt x="3381469" y="2742239"/>
                    <a:pt x="3379809" y="2743544"/>
                  </a:cubicBezTo>
                  <a:cubicBezTo>
                    <a:pt x="3255535" y="2760296"/>
                    <a:pt x="3129855" y="2769324"/>
                    <a:pt x="3005326" y="2771174"/>
                  </a:cubicBezTo>
                  <a:close/>
                  <a:moveTo>
                    <a:pt x="4364935" y="2567651"/>
                  </a:moveTo>
                  <a:cubicBezTo>
                    <a:pt x="4340795" y="2568738"/>
                    <a:pt x="4315634" y="2569935"/>
                    <a:pt x="4290345" y="2571240"/>
                  </a:cubicBezTo>
                  <a:cubicBezTo>
                    <a:pt x="4331855" y="2560471"/>
                    <a:pt x="4372471" y="2547200"/>
                    <a:pt x="4409893" y="2533930"/>
                  </a:cubicBezTo>
                  <a:cubicBezTo>
                    <a:pt x="4415385" y="2531971"/>
                    <a:pt x="4411554" y="2524357"/>
                    <a:pt x="4406189" y="2525880"/>
                  </a:cubicBezTo>
                  <a:cubicBezTo>
                    <a:pt x="4382050" y="2532189"/>
                    <a:pt x="4357655" y="2537737"/>
                    <a:pt x="4333004" y="2543176"/>
                  </a:cubicBezTo>
                  <a:cubicBezTo>
                    <a:pt x="4389586" y="2522508"/>
                    <a:pt x="4443485" y="2497380"/>
                    <a:pt x="4487677" y="2468772"/>
                  </a:cubicBezTo>
                  <a:cubicBezTo>
                    <a:pt x="4492019" y="2465944"/>
                    <a:pt x="4486782" y="2461484"/>
                    <a:pt x="4482696" y="2462789"/>
                  </a:cubicBezTo>
                  <a:cubicBezTo>
                    <a:pt x="4449488" y="2473884"/>
                    <a:pt x="4417429" y="2488025"/>
                    <a:pt x="4385370" y="2502058"/>
                  </a:cubicBezTo>
                  <a:cubicBezTo>
                    <a:pt x="4426497" y="2479758"/>
                    <a:pt x="4466730" y="2456153"/>
                    <a:pt x="4505686" y="2435051"/>
                  </a:cubicBezTo>
                  <a:cubicBezTo>
                    <a:pt x="4511305" y="2432005"/>
                    <a:pt x="4506580" y="2424608"/>
                    <a:pt x="4500704" y="2427327"/>
                  </a:cubicBezTo>
                  <a:cubicBezTo>
                    <a:pt x="4467113" y="2442883"/>
                    <a:pt x="4431223" y="2458329"/>
                    <a:pt x="4395589" y="2474537"/>
                  </a:cubicBezTo>
                  <a:cubicBezTo>
                    <a:pt x="4398143" y="2472796"/>
                    <a:pt x="4400697" y="2471274"/>
                    <a:pt x="4403124" y="2469424"/>
                  </a:cubicBezTo>
                  <a:cubicBezTo>
                    <a:pt x="4420111" y="2457350"/>
                    <a:pt x="4438376" y="2446364"/>
                    <a:pt x="4456768" y="2436030"/>
                  </a:cubicBezTo>
                  <a:cubicBezTo>
                    <a:pt x="4471583" y="2427762"/>
                    <a:pt x="4478608" y="2421018"/>
                    <a:pt x="4497895" y="2415797"/>
                  </a:cubicBezTo>
                  <a:cubicBezTo>
                    <a:pt x="4502109" y="2414709"/>
                    <a:pt x="4544769" y="2404919"/>
                    <a:pt x="4536467" y="2419169"/>
                  </a:cubicBezTo>
                  <a:cubicBezTo>
                    <a:pt x="4533657" y="2424064"/>
                    <a:pt x="4540043" y="2430808"/>
                    <a:pt x="4546301" y="2429285"/>
                  </a:cubicBezTo>
                  <a:cubicBezTo>
                    <a:pt x="4564693" y="2424825"/>
                    <a:pt x="4600328" y="2400459"/>
                    <a:pt x="4616293" y="2401221"/>
                  </a:cubicBezTo>
                  <a:cubicBezTo>
                    <a:pt x="4662146" y="2403396"/>
                    <a:pt x="4612973" y="2428089"/>
                    <a:pt x="4600583" y="2436900"/>
                  </a:cubicBezTo>
                  <a:cubicBezTo>
                    <a:pt x="4593942" y="2441577"/>
                    <a:pt x="4601861" y="2448865"/>
                    <a:pt x="4608630" y="2446581"/>
                  </a:cubicBezTo>
                  <a:cubicBezTo>
                    <a:pt x="4623191" y="2441686"/>
                    <a:pt x="4699441" y="2414709"/>
                    <a:pt x="4678239" y="2432222"/>
                  </a:cubicBezTo>
                  <a:cubicBezTo>
                    <a:pt x="4674918" y="2435051"/>
                    <a:pt x="4678750" y="2440816"/>
                    <a:pt x="4683220" y="2439946"/>
                  </a:cubicBezTo>
                  <a:cubicBezTo>
                    <a:pt x="4696120" y="2437444"/>
                    <a:pt x="4757555" y="2428741"/>
                    <a:pt x="4726263" y="2444079"/>
                  </a:cubicBezTo>
                  <a:cubicBezTo>
                    <a:pt x="4721154" y="2446581"/>
                    <a:pt x="4725369" y="2452673"/>
                    <a:pt x="4730478" y="2451585"/>
                  </a:cubicBezTo>
                  <a:cubicBezTo>
                    <a:pt x="4768411" y="2443644"/>
                    <a:pt x="4762919" y="2448974"/>
                    <a:pt x="4755639" y="2457459"/>
                  </a:cubicBezTo>
                  <a:cubicBezTo>
                    <a:pt x="4755256" y="2457894"/>
                    <a:pt x="4713874" y="2467793"/>
                    <a:pt x="4705699" y="2470403"/>
                  </a:cubicBezTo>
                  <a:cubicBezTo>
                    <a:pt x="4669426" y="2482478"/>
                    <a:pt x="4635707" y="2498903"/>
                    <a:pt x="4600456" y="2512609"/>
                  </a:cubicBezTo>
                  <a:cubicBezTo>
                    <a:pt x="4594197" y="2515002"/>
                    <a:pt x="4598412" y="2524031"/>
                    <a:pt x="4604799" y="2522182"/>
                  </a:cubicBezTo>
                  <a:cubicBezTo>
                    <a:pt x="4630726" y="2514567"/>
                    <a:pt x="4654866" y="2502928"/>
                    <a:pt x="4679516" y="2492920"/>
                  </a:cubicBezTo>
                  <a:cubicBezTo>
                    <a:pt x="4695226" y="2486503"/>
                    <a:pt x="4711702" y="2481390"/>
                    <a:pt x="4727923" y="2476168"/>
                  </a:cubicBezTo>
                  <a:cubicBezTo>
                    <a:pt x="4737758" y="2477256"/>
                    <a:pt x="4747209" y="2478018"/>
                    <a:pt x="4757300" y="2476386"/>
                  </a:cubicBezTo>
                  <a:cubicBezTo>
                    <a:pt x="4762536" y="2475516"/>
                    <a:pt x="4833678" y="2448974"/>
                    <a:pt x="4830740" y="2465944"/>
                  </a:cubicBezTo>
                  <a:cubicBezTo>
                    <a:pt x="4830229" y="2468663"/>
                    <a:pt x="4832400" y="2471382"/>
                    <a:pt x="4835210" y="2472361"/>
                  </a:cubicBezTo>
                  <a:cubicBezTo>
                    <a:pt x="4848621" y="2477365"/>
                    <a:pt x="4900988" y="2471165"/>
                    <a:pt x="4891153" y="2484980"/>
                  </a:cubicBezTo>
                  <a:cubicBezTo>
                    <a:pt x="4888599" y="2488569"/>
                    <a:pt x="4892430" y="2493682"/>
                    <a:pt x="4897412" y="2493355"/>
                  </a:cubicBezTo>
                  <a:cubicBezTo>
                    <a:pt x="4917208" y="2491832"/>
                    <a:pt x="4935856" y="2489004"/>
                    <a:pt x="4940837" y="2507823"/>
                  </a:cubicBezTo>
                  <a:cubicBezTo>
                    <a:pt x="4945180" y="2524031"/>
                    <a:pt x="4937133" y="2520115"/>
                    <a:pt x="4919763" y="2525989"/>
                  </a:cubicBezTo>
                  <a:cubicBezTo>
                    <a:pt x="4891025" y="2535779"/>
                    <a:pt x="4863181" y="2547527"/>
                    <a:pt x="4834316" y="2557099"/>
                  </a:cubicBezTo>
                  <a:cubicBezTo>
                    <a:pt x="4826397" y="2559710"/>
                    <a:pt x="4830995" y="2569935"/>
                    <a:pt x="4838914" y="2567542"/>
                  </a:cubicBezTo>
                  <a:cubicBezTo>
                    <a:pt x="4851303" y="2563843"/>
                    <a:pt x="4863309" y="2559383"/>
                    <a:pt x="4875187" y="2554706"/>
                  </a:cubicBezTo>
                  <a:cubicBezTo>
                    <a:pt x="4875315" y="2554706"/>
                    <a:pt x="4875315" y="2554815"/>
                    <a:pt x="4875443" y="2554706"/>
                  </a:cubicBezTo>
                  <a:cubicBezTo>
                    <a:pt x="4888215" y="2552095"/>
                    <a:pt x="4900860" y="2550246"/>
                    <a:pt x="4913632" y="2547635"/>
                  </a:cubicBezTo>
                  <a:cubicBezTo>
                    <a:pt x="4928703" y="2544590"/>
                    <a:pt x="4947990" y="2535996"/>
                    <a:pt x="4963955" y="2539586"/>
                  </a:cubicBezTo>
                  <a:cubicBezTo>
                    <a:pt x="5000356" y="2547962"/>
                    <a:pt x="4955014" y="2555032"/>
                    <a:pt x="4944669" y="2557969"/>
                  </a:cubicBezTo>
                  <a:cubicBezTo>
                    <a:pt x="4936367" y="2560254"/>
                    <a:pt x="4927937" y="2562212"/>
                    <a:pt x="4919635" y="2564061"/>
                  </a:cubicBezTo>
                  <a:cubicBezTo>
                    <a:pt x="4911589" y="2565693"/>
                    <a:pt x="4903542" y="2567542"/>
                    <a:pt x="4895240" y="2569282"/>
                  </a:cubicBezTo>
                  <a:cubicBezTo>
                    <a:pt x="4886938" y="2571131"/>
                    <a:pt x="4891281" y="2581792"/>
                    <a:pt x="4899455" y="2580051"/>
                  </a:cubicBezTo>
                  <a:cubicBezTo>
                    <a:pt x="4909673" y="2577876"/>
                    <a:pt x="4919763" y="2575700"/>
                    <a:pt x="4929853" y="2573416"/>
                  </a:cubicBezTo>
                  <a:cubicBezTo>
                    <a:pt x="4946329" y="2570044"/>
                    <a:pt x="4963061" y="2567433"/>
                    <a:pt x="4979409" y="2568629"/>
                  </a:cubicBezTo>
                  <a:cubicBezTo>
                    <a:pt x="4996141" y="2569826"/>
                    <a:pt x="5024751" y="2581357"/>
                    <a:pt x="5037651" y="2595063"/>
                  </a:cubicBezTo>
                  <a:cubicBezTo>
                    <a:pt x="5013895" y="2604200"/>
                    <a:pt x="4986179" y="2605396"/>
                    <a:pt x="4960890" y="2609639"/>
                  </a:cubicBezTo>
                  <a:cubicBezTo>
                    <a:pt x="4943264" y="2612684"/>
                    <a:pt x="4926277" y="2617036"/>
                    <a:pt x="4909290" y="2622148"/>
                  </a:cubicBezTo>
                  <a:cubicBezTo>
                    <a:pt x="4903159" y="2623997"/>
                    <a:pt x="4904947" y="2632482"/>
                    <a:pt x="4911589" y="2630850"/>
                  </a:cubicBezTo>
                  <a:cubicBezTo>
                    <a:pt x="4937388" y="2624541"/>
                    <a:pt x="4962167" y="2618885"/>
                    <a:pt x="4988733" y="2615730"/>
                  </a:cubicBezTo>
                  <a:cubicBezTo>
                    <a:pt x="4995119" y="2614969"/>
                    <a:pt x="5001378" y="2614099"/>
                    <a:pt x="5007636" y="2613228"/>
                  </a:cubicBezTo>
                  <a:cubicBezTo>
                    <a:pt x="5007764" y="2613228"/>
                    <a:pt x="5007764" y="2613337"/>
                    <a:pt x="5007892" y="2613337"/>
                  </a:cubicBezTo>
                  <a:cubicBezTo>
                    <a:pt x="5049146" y="2610074"/>
                    <a:pt x="5069454" y="2617253"/>
                    <a:pt x="5090017" y="2644774"/>
                  </a:cubicBezTo>
                  <a:cubicBezTo>
                    <a:pt x="5091806" y="2647058"/>
                    <a:pt x="5094615" y="2649886"/>
                    <a:pt x="5097425" y="2653041"/>
                  </a:cubicBezTo>
                  <a:cubicBezTo>
                    <a:pt x="5092572" y="2651844"/>
                    <a:pt x="5087207" y="2651409"/>
                    <a:pt x="5081843" y="2652171"/>
                  </a:cubicBezTo>
                  <a:cubicBezTo>
                    <a:pt x="5069965" y="2653911"/>
                    <a:pt x="5059747" y="2660003"/>
                    <a:pt x="5048380" y="2663157"/>
                  </a:cubicBezTo>
                  <a:cubicBezTo>
                    <a:pt x="5029477" y="2668487"/>
                    <a:pt x="5009169" y="2668814"/>
                    <a:pt x="4990649" y="2674905"/>
                  </a:cubicBezTo>
                  <a:cubicBezTo>
                    <a:pt x="4985923" y="2676428"/>
                    <a:pt x="4988350" y="2681541"/>
                    <a:pt x="4992309" y="2682193"/>
                  </a:cubicBezTo>
                  <a:cubicBezTo>
                    <a:pt x="5007508" y="2684804"/>
                    <a:pt x="5023218" y="2683390"/>
                    <a:pt x="5038290" y="2680562"/>
                  </a:cubicBezTo>
                  <a:cubicBezTo>
                    <a:pt x="5051573" y="2677951"/>
                    <a:pt x="5094488" y="2654782"/>
                    <a:pt x="5105089" y="2671751"/>
                  </a:cubicBezTo>
                  <a:cubicBezTo>
                    <a:pt x="5104705" y="2673600"/>
                    <a:pt x="5103939" y="2675449"/>
                    <a:pt x="5102534" y="2677298"/>
                  </a:cubicBezTo>
                  <a:cubicBezTo>
                    <a:pt x="5098702" y="2682520"/>
                    <a:pt x="5078011" y="2689046"/>
                    <a:pt x="5071370" y="2691548"/>
                  </a:cubicBezTo>
                  <a:cubicBezTo>
                    <a:pt x="5049529" y="2699707"/>
                    <a:pt x="5027050" y="2704384"/>
                    <a:pt x="5003293" y="2705689"/>
                  </a:cubicBezTo>
                  <a:cubicBezTo>
                    <a:pt x="4894218" y="2711346"/>
                    <a:pt x="4785398" y="2705145"/>
                    <a:pt x="4678239" y="2686762"/>
                  </a:cubicBezTo>
                  <a:cubicBezTo>
                    <a:pt x="4647202" y="2681432"/>
                    <a:pt x="4620508" y="2669140"/>
                    <a:pt x="4590366" y="2662070"/>
                  </a:cubicBezTo>
                  <a:cubicBezTo>
                    <a:pt x="4562011" y="2655434"/>
                    <a:pt x="4534295" y="2649016"/>
                    <a:pt x="4506835" y="2639661"/>
                  </a:cubicBezTo>
                  <a:cubicBezTo>
                    <a:pt x="4457023" y="2622692"/>
                    <a:pt x="4411554" y="2600066"/>
                    <a:pt x="4357655" y="2594192"/>
                  </a:cubicBezTo>
                  <a:cubicBezTo>
                    <a:pt x="4331982" y="2591364"/>
                    <a:pt x="4306438" y="2589624"/>
                    <a:pt x="4280893" y="2588971"/>
                  </a:cubicBezTo>
                  <a:cubicBezTo>
                    <a:pt x="4310525" y="2585055"/>
                    <a:pt x="4339518" y="2580377"/>
                    <a:pt x="4366468" y="2575374"/>
                  </a:cubicBezTo>
                  <a:cubicBezTo>
                    <a:pt x="4372088" y="2574395"/>
                    <a:pt x="4370938" y="2567324"/>
                    <a:pt x="4364935" y="2567651"/>
                  </a:cubicBezTo>
                  <a:close/>
                  <a:moveTo>
                    <a:pt x="4836232" y="2157015"/>
                  </a:moveTo>
                  <a:cubicBezTo>
                    <a:pt x="4881318" y="2126666"/>
                    <a:pt x="4928448" y="2098493"/>
                    <a:pt x="4969958" y="2064336"/>
                  </a:cubicBezTo>
                  <a:cubicBezTo>
                    <a:pt x="5019514" y="2023436"/>
                    <a:pt x="5047741" y="1975248"/>
                    <a:pt x="5113518" y="1951643"/>
                  </a:cubicBezTo>
                  <a:cubicBezTo>
                    <a:pt x="5145960" y="1940004"/>
                    <a:pt x="5170994" y="1939351"/>
                    <a:pt x="5139957" y="1977314"/>
                  </a:cubicBezTo>
                  <a:cubicBezTo>
                    <a:pt x="5128334" y="1991564"/>
                    <a:pt x="5110325" y="2010600"/>
                    <a:pt x="5092572" y="2018541"/>
                  </a:cubicBezTo>
                  <a:cubicBezTo>
                    <a:pt x="5084525" y="2022131"/>
                    <a:pt x="5090911" y="2032573"/>
                    <a:pt x="5099086" y="2029201"/>
                  </a:cubicBezTo>
                  <a:cubicBezTo>
                    <a:pt x="5116328" y="2022022"/>
                    <a:pt x="5146598" y="1998743"/>
                    <a:pt x="5163969" y="1975900"/>
                  </a:cubicBezTo>
                  <a:cubicBezTo>
                    <a:pt x="5171121" y="1970788"/>
                    <a:pt x="5178912" y="1966328"/>
                    <a:pt x="5185682" y="1962085"/>
                  </a:cubicBezTo>
                  <a:cubicBezTo>
                    <a:pt x="5193217" y="1957408"/>
                    <a:pt x="5214930" y="1941526"/>
                    <a:pt x="5227191" y="1941744"/>
                  </a:cubicBezTo>
                  <a:cubicBezTo>
                    <a:pt x="5227064" y="1947618"/>
                    <a:pt x="5227830" y="1953166"/>
                    <a:pt x="5225531" y="1958822"/>
                  </a:cubicBezTo>
                  <a:cubicBezTo>
                    <a:pt x="5220933" y="1970135"/>
                    <a:pt x="5205734" y="1978076"/>
                    <a:pt x="5194494" y="1984711"/>
                  </a:cubicBezTo>
                  <a:cubicBezTo>
                    <a:pt x="5178529" y="1994284"/>
                    <a:pt x="5157200" y="2001789"/>
                    <a:pt x="5149664" y="2018106"/>
                  </a:cubicBezTo>
                  <a:cubicBezTo>
                    <a:pt x="5148004" y="2021587"/>
                    <a:pt x="5153879" y="2024197"/>
                    <a:pt x="5156816" y="2021804"/>
                  </a:cubicBezTo>
                  <a:cubicBezTo>
                    <a:pt x="5176613" y="2005705"/>
                    <a:pt x="5202286" y="1995371"/>
                    <a:pt x="5223105" y="1980142"/>
                  </a:cubicBezTo>
                  <a:cubicBezTo>
                    <a:pt x="5228980" y="1975900"/>
                    <a:pt x="5234983" y="1971114"/>
                    <a:pt x="5238814" y="1965349"/>
                  </a:cubicBezTo>
                  <a:cubicBezTo>
                    <a:pt x="5239708" y="1965566"/>
                    <a:pt x="5240730" y="1965457"/>
                    <a:pt x="5241752" y="1964696"/>
                  </a:cubicBezTo>
                  <a:cubicBezTo>
                    <a:pt x="5246861" y="1960780"/>
                    <a:pt x="5257973" y="1959148"/>
                    <a:pt x="5264487" y="1956320"/>
                  </a:cubicBezTo>
                  <a:cubicBezTo>
                    <a:pt x="5277897" y="1950446"/>
                    <a:pt x="5287860" y="1939786"/>
                    <a:pt x="5301526" y="1934565"/>
                  </a:cubicBezTo>
                  <a:cubicBezTo>
                    <a:pt x="5315576" y="1929126"/>
                    <a:pt x="5345591" y="1922382"/>
                    <a:pt x="5357852" y="1929887"/>
                  </a:cubicBezTo>
                  <a:cubicBezTo>
                    <a:pt x="5364493" y="1933912"/>
                    <a:pt x="5374584" y="1940874"/>
                    <a:pt x="5371518" y="1948814"/>
                  </a:cubicBezTo>
                  <a:cubicBezTo>
                    <a:pt x="5370369" y="1951752"/>
                    <a:pt x="5349294" y="1967959"/>
                    <a:pt x="5345463" y="1971440"/>
                  </a:cubicBezTo>
                  <a:cubicBezTo>
                    <a:pt x="5330009" y="1985255"/>
                    <a:pt x="5304336" y="1991347"/>
                    <a:pt x="5292330" y="2007554"/>
                  </a:cubicBezTo>
                  <a:cubicBezTo>
                    <a:pt x="5290159" y="2010491"/>
                    <a:pt x="5294629" y="2014734"/>
                    <a:pt x="5298078" y="2012558"/>
                  </a:cubicBezTo>
                  <a:cubicBezTo>
                    <a:pt x="5314937" y="2002007"/>
                    <a:pt x="5334606" y="1995589"/>
                    <a:pt x="5350061" y="1983080"/>
                  </a:cubicBezTo>
                  <a:cubicBezTo>
                    <a:pt x="5353510" y="1980251"/>
                    <a:pt x="5357597" y="1977205"/>
                    <a:pt x="5361811" y="1973942"/>
                  </a:cubicBezTo>
                  <a:cubicBezTo>
                    <a:pt x="5377521" y="1969809"/>
                    <a:pt x="5440233" y="1946095"/>
                    <a:pt x="5421969" y="1970244"/>
                  </a:cubicBezTo>
                  <a:cubicBezTo>
                    <a:pt x="5419287" y="1973833"/>
                    <a:pt x="5422224" y="1980034"/>
                    <a:pt x="5427972" y="1978837"/>
                  </a:cubicBezTo>
                  <a:cubicBezTo>
                    <a:pt x="5454794" y="1973289"/>
                    <a:pt x="5473569" y="1978620"/>
                    <a:pt x="5494132" y="1990476"/>
                  </a:cubicBezTo>
                  <a:cubicBezTo>
                    <a:pt x="5497326" y="1992326"/>
                    <a:pt x="5501029" y="1993848"/>
                    <a:pt x="5504861" y="1995371"/>
                  </a:cubicBezTo>
                  <a:cubicBezTo>
                    <a:pt x="5490428" y="1999831"/>
                    <a:pt x="5476890" y="2007337"/>
                    <a:pt x="5466161" y="2015386"/>
                  </a:cubicBezTo>
                  <a:cubicBezTo>
                    <a:pt x="5464756" y="2016474"/>
                    <a:pt x="5464245" y="2018432"/>
                    <a:pt x="5465139" y="2019955"/>
                  </a:cubicBezTo>
                  <a:cubicBezTo>
                    <a:pt x="5465395" y="2020390"/>
                    <a:pt x="5465650" y="2020825"/>
                    <a:pt x="5465905" y="2021152"/>
                  </a:cubicBezTo>
                  <a:cubicBezTo>
                    <a:pt x="5467566" y="2023871"/>
                    <a:pt x="5472803" y="2023871"/>
                    <a:pt x="5473314" y="2020390"/>
                  </a:cubicBezTo>
                  <a:cubicBezTo>
                    <a:pt x="5473186" y="2020934"/>
                    <a:pt x="5488768" y="2013972"/>
                    <a:pt x="5489917" y="2013320"/>
                  </a:cubicBezTo>
                  <a:cubicBezTo>
                    <a:pt x="5494643" y="2010927"/>
                    <a:pt x="5499241" y="2008751"/>
                    <a:pt x="5504222" y="2006793"/>
                  </a:cubicBezTo>
                  <a:cubicBezTo>
                    <a:pt x="5509970" y="2004617"/>
                    <a:pt x="5515845" y="2002877"/>
                    <a:pt x="5521848" y="2001354"/>
                  </a:cubicBezTo>
                  <a:cubicBezTo>
                    <a:pt x="5540879" y="2008207"/>
                    <a:pt x="5554034" y="2015386"/>
                    <a:pt x="5524786" y="2034640"/>
                  </a:cubicBezTo>
                  <a:cubicBezTo>
                    <a:pt x="5488257" y="2058680"/>
                    <a:pt x="5440233" y="2073909"/>
                    <a:pt x="5400384" y="2093597"/>
                  </a:cubicBezTo>
                  <a:cubicBezTo>
                    <a:pt x="5356830" y="2115244"/>
                    <a:pt x="5321962" y="2132649"/>
                    <a:pt x="5272916" y="2144179"/>
                  </a:cubicBezTo>
                  <a:cubicBezTo>
                    <a:pt x="5175975" y="2166914"/>
                    <a:pt x="5080566" y="2187038"/>
                    <a:pt x="4980431" y="2197263"/>
                  </a:cubicBezTo>
                  <a:cubicBezTo>
                    <a:pt x="4912738" y="2204116"/>
                    <a:pt x="4846450" y="2216516"/>
                    <a:pt x="4779906" y="2227285"/>
                  </a:cubicBezTo>
                  <a:cubicBezTo>
                    <a:pt x="4858201" y="2205530"/>
                    <a:pt x="4942242" y="2195957"/>
                    <a:pt x="5018492" y="2171156"/>
                  </a:cubicBezTo>
                  <a:cubicBezTo>
                    <a:pt x="5023474" y="2169524"/>
                    <a:pt x="5021558" y="2162563"/>
                    <a:pt x="5016194" y="2163324"/>
                  </a:cubicBezTo>
                  <a:cubicBezTo>
                    <a:pt x="4956803" y="2172679"/>
                    <a:pt x="4892941" y="2183122"/>
                    <a:pt x="4831506" y="2198024"/>
                  </a:cubicBezTo>
                  <a:cubicBezTo>
                    <a:pt x="4839297" y="2194543"/>
                    <a:pt x="4847089" y="2191171"/>
                    <a:pt x="4855007" y="2187908"/>
                  </a:cubicBezTo>
                  <a:cubicBezTo>
                    <a:pt x="4868929" y="2182034"/>
                    <a:pt x="4883106" y="2176813"/>
                    <a:pt x="4897412" y="2171591"/>
                  </a:cubicBezTo>
                  <a:cubicBezTo>
                    <a:pt x="4903670" y="2169307"/>
                    <a:pt x="4934962" y="2154622"/>
                    <a:pt x="4940071" y="2155927"/>
                  </a:cubicBezTo>
                  <a:cubicBezTo>
                    <a:pt x="4942242" y="2156471"/>
                    <a:pt x="4944413" y="2154948"/>
                    <a:pt x="4944924" y="2153208"/>
                  </a:cubicBezTo>
                  <a:cubicBezTo>
                    <a:pt x="4945052" y="2152664"/>
                    <a:pt x="4945308" y="2152120"/>
                    <a:pt x="4945435" y="2151576"/>
                  </a:cubicBezTo>
                  <a:cubicBezTo>
                    <a:pt x="4946584" y="2147769"/>
                    <a:pt x="4941348" y="2145702"/>
                    <a:pt x="4937899" y="2146463"/>
                  </a:cubicBezTo>
                  <a:cubicBezTo>
                    <a:pt x="4881701" y="2159952"/>
                    <a:pt x="4811454" y="2187473"/>
                    <a:pt x="4764069" y="2216734"/>
                  </a:cubicBezTo>
                  <a:cubicBezTo>
                    <a:pt x="4761131" y="2217713"/>
                    <a:pt x="4758321" y="2218692"/>
                    <a:pt x="4755511" y="2219671"/>
                  </a:cubicBezTo>
                  <a:cubicBezTo>
                    <a:pt x="4799448" y="2191062"/>
                    <a:pt x="4850537" y="2165500"/>
                    <a:pt x="4899583" y="2144614"/>
                  </a:cubicBezTo>
                  <a:cubicBezTo>
                    <a:pt x="4903159" y="2143091"/>
                    <a:pt x="4900988" y="2138196"/>
                    <a:pt x="4897156" y="2139067"/>
                  </a:cubicBezTo>
                  <a:cubicBezTo>
                    <a:pt x="4864331" y="2145702"/>
                    <a:pt x="4835849" y="2163977"/>
                    <a:pt x="4807622" y="2178879"/>
                  </a:cubicBezTo>
                  <a:cubicBezTo>
                    <a:pt x="4805579" y="2179967"/>
                    <a:pt x="4803152" y="2181055"/>
                    <a:pt x="4800981" y="2182143"/>
                  </a:cubicBezTo>
                  <a:cubicBezTo>
                    <a:pt x="4812476" y="2173549"/>
                    <a:pt x="4824354" y="2164956"/>
                    <a:pt x="4836232" y="215701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DBAF11E-BC7E-79B5-5BE4-E1061F11661A}"/>
                </a:ext>
              </a:extLst>
            </p:cNvPr>
            <p:cNvSpPr/>
            <p:nvPr/>
          </p:nvSpPr>
          <p:spPr>
            <a:xfrm>
              <a:off x="10232133" y="2168873"/>
              <a:ext cx="15051" cy="44574"/>
            </a:xfrm>
            <a:custGeom>
              <a:avLst/>
              <a:gdLst>
                <a:gd name="connsiteX0" fmla="*/ 13571 w 15051"/>
                <a:gd name="connsiteY0" fmla="*/ 40422 h 44574"/>
                <a:gd name="connsiteX1" fmla="*/ 14338 w 15051"/>
                <a:gd name="connsiteY1" fmla="*/ 21603 h 44574"/>
                <a:gd name="connsiteX2" fmla="*/ 14721 w 15051"/>
                <a:gd name="connsiteY2" fmla="*/ 5504 h 44574"/>
                <a:gd name="connsiteX3" fmla="*/ 8590 w 15051"/>
                <a:gd name="connsiteY3" fmla="*/ 392 h 44574"/>
                <a:gd name="connsiteX4" fmla="*/ 671 w 15051"/>
                <a:gd name="connsiteY4" fmla="*/ 13119 h 44574"/>
                <a:gd name="connsiteX5" fmla="*/ 3481 w 15051"/>
                <a:gd name="connsiteY5" fmla="*/ 42162 h 44574"/>
                <a:gd name="connsiteX6" fmla="*/ 13571 w 15051"/>
                <a:gd name="connsiteY6" fmla="*/ 40422 h 4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51" h="44574">
                  <a:moveTo>
                    <a:pt x="13571" y="40422"/>
                  </a:moveTo>
                  <a:cubicBezTo>
                    <a:pt x="13316" y="34113"/>
                    <a:pt x="14338" y="27913"/>
                    <a:pt x="14338" y="21603"/>
                  </a:cubicBezTo>
                  <a:cubicBezTo>
                    <a:pt x="14338" y="16926"/>
                    <a:pt x="12422" y="10182"/>
                    <a:pt x="14721" y="5504"/>
                  </a:cubicBezTo>
                  <a:cubicBezTo>
                    <a:pt x="16253" y="2567"/>
                    <a:pt x="12167" y="-1240"/>
                    <a:pt x="8590" y="392"/>
                  </a:cubicBezTo>
                  <a:cubicBezTo>
                    <a:pt x="2587" y="3111"/>
                    <a:pt x="1310" y="7680"/>
                    <a:pt x="671" y="13119"/>
                  </a:cubicBezTo>
                  <a:cubicBezTo>
                    <a:pt x="-350" y="22256"/>
                    <a:pt x="-734" y="33786"/>
                    <a:pt x="3481" y="42162"/>
                  </a:cubicBezTo>
                  <a:cubicBezTo>
                    <a:pt x="5525" y="46187"/>
                    <a:pt x="13699" y="44882"/>
                    <a:pt x="13571" y="4042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6F6929-71A2-73E5-EDA3-AB6CAC20A840}"/>
                </a:ext>
              </a:extLst>
            </p:cNvPr>
            <p:cNvSpPr/>
            <p:nvPr/>
          </p:nvSpPr>
          <p:spPr>
            <a:xfrm>
              <a:off x="10179970" y="2101612"/>
              <a:ext cx="14020" cy="50363"/>
            </a:xfrm>
            <a:custGeom>
              <a:avLst/>
              <a:gdLst>
                <a:gd name="connsiteX0" fmla="*/ 14007 w 14020"/>
                <a:gd name="connsiteY0" fmla="*/ 46006 h 50363"/>
                <a:gd name="connsiteX1" fmla="*/ 13368 w 14020"/>
                <a:gd name="connsiteY1" fmla="*/ 4344 h 50363"/>
                <a:gd name="connsiteX2" fmla="*/ 5066 w 14020"/>
                <a:gd name="connsiteY2" fmla="*/ 1516 h 50363"/>
                <a:gd name="connsiteX3" fmla="*/ 213 w 14020"/>
                <a:gd name="connsiteY3" fmla="*/ 21205 h 50363"/>
                <a:gd name="connsiteX4" fmla="*/ 4428 w 14020"/>
                <a:gd name="connsiteY4" fmla="*/ 48182 h 50363"/>
                <a:gd name="connsiteX5" fmla="*/ 14007 w 14020"/>
                <a:gd name="connsiteY5" fmla="*/ 46006 h 5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20" h="50363">
                  <a:moveTo>
                    <a:pt x="14007" y="46006"/>
                  </a:moveTo>
                  <a:cubicBezTo>
                    <a:pt x="12857" y="32735"/>
                    <a:pt x="11708" y="17507"/>
                    <a:pt x="13368" y="4344"/>
                  </a:cubicBezTo>
                  <a:cubicBezTo>
                    <a:pt x="13879" y="320"/>
                    <a:pt x="7876" y="-1530"/>
                    <a:pt x="5066" y="1516"/>
                  </a:cubicBezTo>
                  <a:cubicBezTo>
                    <a:pt x="-298" y="7064"/>
                    <a:pt x="-298" y="14243"/>
                    <a:pt x="213" y="21205"/>
                  </a:cubicBezTo>
                  <a:cubicBezTo>
                    <a:pt x="851" y="30233"/>
                    <a:pt x="85" y="39806"/>
                    <a:pt x="4428" y="48182"/>
                  </a:cubicBezTo>
                  <a:cubicBezTo>
                    <a:pt x="6343" y="52098"/>
                    <a:pt x="14390" y="50357"/>
                    <a:pt x="14007" y="4600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58BB69C-656D-F5DF-92CF-F4E5B0130EE3}"/>
                </a:ext>
              </a:extLst>
            </p:cNvPr>
            <p:cNvSpPr/>
            <p:nvPr/>
          </p:nvSpPr>
          <p:spPr>
            <a:xfrm>
              <a:off x="10150431" y="1922118"/>
              <a:ext cx="17043" cy="37459"/>
            </a:xfrm>
            <a:custGeom>
              <a:avLst/>
              <a:gdLst>
                <a:gd name="connsiteX0" fmla="*/ 11871 w 17043"/>
                <a:gd name="connsiteY0" fmla="*/ 113 h 37459"/>
                <a:gd name="connsiteX1" fmla="*/ 3441 w 17043"/>
                <a:gd name="connsiteY1" fmla="*/ 34052 h 37459"/>
                <a:gd name="connsiteX2" fmla="*/ 16852 w 17043"/>
                <a:gd name="connsiteY2" fmla="*/ 30245 h 37459"/>
                <a:gd name="connsiteX3" fmla="*/ 16342 w 17043"/>
                <a:gd name="connsiteY3" fmla="*/ 6314 h 37459"/>
                <a:gd name="connsiteX4" fmla="*/ 11871 w 17043"/>
                <a:gd name="connsiteY4" fmla="*/ 113 h 3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3" h="37459">
                  <a:moveTo>
                    <a:pt x="11871" y="113"/>
                  </a:moveTo>
                  <a:cubicBezTo>
                    <a:pt x="-3456" y="3050"/>
                    <a:pt x="-1156" y="24697"/>
                    <a:pt x="3441" y="34052"/>
                  </a:cubicBezTo>
                  <a:cubicBezTo>
                    <a:pt x="6762" y="40687"/>
                    <a:pt x="17619" y="36662"/>
                    <a:pt x="16852" y="30245"/>
                  </a:cubicBezTo>
                  <a:cubicBezTo>
                    <a:pt x="16086" y="24153"/>
                    <a:pt x="12510" y="11644"/>
                    <a:pt x="16342" y="6314"/>
                  </a:cubicBezTo>
                  <a:cubicBezTo>
                    <a:pt x="18257" y="3594"/>
                    <a:pt x="16086" y="-757"/>
                    <a:pt x="11871" y="11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BE325B-01D1-67E9-E944-D508A283D056}"/>
                </a:ext>
              </a:extLst>
            </p:cNvPr>
            <p:cNvSpPr/>
            <p:nvPr/>
          </p:nvSpPr>
          <p:spPr>
            <a:xfrm>
              <a:off x="10144491" y="1853173"/>
              <a:ext cx="21770" cy="37564"/>
            </a:xfrm>
            <a:custGeom>
              <a:avLst/>
              <a:gdLst>
                <a:gd name="connsiteX0" fmla="*/ 15640 w 21770"/>
                <a:gd name="connsiteY0" fmla="*/ 33378 h 37564"/>
                <a:gd name="connsiteX1" fmla="*/ 21771 w 21770"/>
                <a:gd name="connsiteY1" fmla="*/ 5096 h 37564"/>
                <a:gd name="connsiteX2" fmla="*/ 14107 w 21770"/>
                <a:gd name="connsiteY2" fmla="*/ 527 h 37564"/>
                <a:gd name="connsiteX3" fmla="*/ 696 w 21770"/>
                <a:gd name="connsiteY3" fmla="*/ 29354 h 37564"/>
                <a:gd name="connsiteX4" fmla="*/ 15640 w 21770"/>
                <a:gd name="connsiteY4" fmla="*/ 33378 h 3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0" h="37564">
                  <a:moveTo>
                    <a:pt x="15640" y="33378"/>
                  </a:moveTo>
                  <a:cubicBezTo>
                    <a:pt x="19599" y="25546"/>
                    <a:pt x="21771" y="13581"/>
                    <a:pt x="21771" y="5096"/>
                  </a:cubicBezTo>
                  <a:cubicBezTo>
                    <a:pt x="21771" y="2050"/>
                    <a:pt x="17939" y="-1322"/>
                    <a:pt x="14107" y="527"/>
                  </a:cubicBezTo>
                  <a:cubicBezTo>
                    <a:pt x="1846" y="6619"/>
                    <a:pt x="5805" y="19563"/>
                    <a:pt x="696" y="29354"/>
                  </a:cubicBezTo>
                  <a:cubicBezTo>
                    <a:pt x="-3391" y="37186"/>
                    <a:pt x="11680" y="41102"/>
                    <a:pt x="15640" y="333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4D1CB5-C152-27AF-4D59-F6DB4873A8B1}"/>
                </a:ext>
              </a:extLst>
            </p:cNvPr>
            <p:cNvSpPr/>
            <p:nvPr/>
          </p:nvSpPr>
          <p:spPr>
            <a:xfrm>
              <a:off x="10808834" y="1942332"/>
              <a:ext cx="14548" cy="39921"/>
            </a:xfrm>
            <a:custGeom>
              <a:avLst/>
              <a:gdLst>
                <a:gd name="connsiteX0" fmla="*/ 5237 w 14548"/>
                <a:gd name="connsiteY0" fmla="*/ 37986 h 39921"/>
                <a:gd name="connsiteX1" fmla="*/ 13539 w 14548"/>
                <a:gd name="connsiteY1" fmla="*/ 36463 h 39921"/>
                <a:gd name="connsiteX2" fmla="*/ 8941 w 14548"/>
                <a:gd name="connsiteY2" fmla="*/ 1872 h 39921"/>
                <a:gd name="connsiteX3" fmla="*/ 0 w 14548"/>
                <a:gd name="connsiteY3" fmla="*/ 4373 h 39921"/>
                <a:gd name="connsiteX4" fmla="*/ 2044 w 14548"/>
                <a:gd name="connsiteY4" fmla="*/ 28957 h 39921"/>
                <a:gd name="connsiteX5" fmla="*/ 5237 w 14548"/>
                <a:gd name="connsiteY5" fmla="*/ 37986 h 3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48" h="39921">
                  <a:moveTo>
                    <a:pt x="5237" y="37986"/>
                  </a:moveTo>
                  <a:cubicBezTo>
                    <a:pt x="7408" y="40923"/>
                    <a:pt x="13539" y="40596"/>
                    <a:pt x="13539" y="36463"/>
                  </a:cubicBezTo>
                  <a:cubicBezTo>
                    <a:pt x="13666" y="23736"/>
                    <a:pt x="17626" y="13402"/>
                    <a:pt x="8941" y="1872"/>
                  </a:cubicBezTo>
                  <a:cubicBezTo>
                    <a:pt x="6131" y="-1827"/>
                    <a:pt x="0" y="457"/>
                    <a:pt x="0" y="4373"/>
                  </a:cubicBezTo>
                  <a:cubicBezTo>
                    <a:pt x="0" y="12532"/>
                    <a:pt x="1533" y="20799"/>
                    <a:pt x="2044" y="28957"/>
                  </a:cubicBezTo>
                  <a:cubicBezTo>
                    <a:pt x="2299" y="32764"/>
                    <a:pt x="2938" y="34940"/>
                    <a:pt x="5237" y="3798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C5D0791-DF04-06D9-E62C-1834D1A60783}"/>
                </a:ext>
              </a:extLst>
            </p:cNvPr>
            <p:cNvSpPr/>
            <p:nvPr/>
          </p:nvSpPr>
          <p:spPr>
            <a:xfrm>
              <a:off x="10845702" y="1980356"/>
              <a:ext cx="16682" cy="64806"/>
            </a:xfrm>
            <a:custGeom>
              <a:avLst/>
              <a:gdLst>
                <a:gd name="connsiteX0" fmla="*/ 555 w 16682"/>
                <a:gd name="connsiteY0" fmla="*/ 60877 h 64806"/>
                <a:gd name="connsiteX1" fmla="*/ 11157 w 16682"/>
                <a:gd name="connsiteY1" fmla="*/ 61856 h 64806"/>
                <a:gd name="connsiteX2" fmla="*/ 16649 w 16682"/>
                <a:gd name="connsiteY2" fmla="*/ 34879 h 64806"/>
                <a:gd name="connsiteX3" fmla="*/ 14861 w 16682"/>
                <a:gd name="connsiteY3" fmla="*/ 4204 h 64806"/>
                <a:gd name="connsiteX4" fmla="*/ 7836 w 16682"/>
                <a:gd name="connsiteY4" fmla="*/ 1158 h 64806"/>
                <a:gd name="connsiteX5" fmla="*/ 939 w 16682"/>
                <a:gd name="connsiteY5" fmla="*/ 27156 h 64806"/>
                <a:gd name="connsiteX6" fmla="*/ 1833 w 16682"/>
                <a:gd name="connsiteY6" fmla="*/ 46736 h 64806"/>
                <a:gd name="connsiteX7" fmla="*/ 555 w 16682"/>
                <a:gd name="connsiteY7" fmla="*/ 60877 h 6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82" h="64806">
                  <a:moveTo>
                    <a:pt x="555" y="60877"/>
                  </a:moveTo>
                  <a:cubicBezTo>
                    <a:pt x="1705" y="64793"/>
                    <a:pt x="9496" y="66860"/>
                    <a:pt x="11157" y="61856"/>
                  </a:cubicBezTo>
                  <a:cubicBezTo>
                    <a:pt x="14094" y="52393"/>
                    <a:pt x="17032" y="44887"/>
                    <a:pt x="16649" y="34879"/>
                  </a:cubicBezTo>
                  <a:cubicBezTo>
                    <a:pt x="16266" y="24872"/>
                    <a:pt x="12561" y="13994"/>
                    <a:pt x="14861" y="4204"/>
                  </a:cubicBezTo>
                  <a:cubicBezTo>
                    <a:pt x="15627" y="941"/>
                    <a:pt x="10518" y="-1561"/>
                    <a:pt x="7836" y="1158"/>
                  </a:cubicBezTo>
                  <a:cubicBezTo>
                    <a:pt x="428" y="8555"/>
                    <a:pt x="45" y="17801"/>
                    <a:pt x="939" y="27156"/>
                  </a:cubicBezTo>
                  <a:cubicBezTo>
                    <a:pt x="1577" y="33791"/>
                    <a:pt x="2727" y="39883"/>
                    <a:pt x="1833" y="46736"/>
                  </a:cubicBezTo>
                  <a:cubicBezTo>
                    <a:pt x="1066" y="51522"/>
                    <a:pt x="-977" y="55982"/>
                    <a:pt x="555" y="6087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8069EE-19F7-7C67-D0D6-E0A82AA6F656}"/>
                </a:ext>
              </a:extLst>
            </p:cNvPr>
            <p:cNvSpPr/>
            <p:nvPr/>
          </p:nvSpPr>
          <p:spPr>
            <a:xfrm>
              <a:off x="10919942" y="1661518"/>
              <a:ext cx="57475" cy="32289"/>
            </a:xfrm>
            <a:custGeom>
              <a:avLst/>
              <a:gdLst>
                <a:gd name="connsiteX0" fmla="*/ 31176 w 57475"/>
                <a:gd name="connsiteY0" fmla="*/ 6499 h 32289"/>
                <a:gd name="connsiteX1" fmla="*/ 3588 w 57475"/>
                <a:gd name="connsiteY1" fmla="*/ 625 h 32289"/>
                <a:gd name="connsiteX2" fmla="*/ 2055 w 57475"/>
                <a:gd name="connsiteY2" fmla="*/ 7478 h 32289"/>
                <a:gd name="connsiteX3" fmla="*/ 22363 w 57475"/>
                <a:gd name="connsiteY3" fmla="*/ 18682 h 32289"/>
                <a:gd name="connsiteX4" fmla="*/ 34113 w 57475"/>
                <a:gd name="connsiteY4" fmla="*/ 25862 h 32289"/>
                <a:gd name="connsiteX5" fmla="*/ 47907 w 57475"/>
                <a:gd name="connsiteY5" fmla="*/ 30974 h 32289"/>
                <a:gd name="connsiteX6" fmla="*/ 57359 w 57475"/>
                <a:gd name="connsiteY6" fmla="*/ 25862 h 32289"/>
                <a:gd name="connsiteX7" fmla="*/ 31176 w 57475"/>
                <a:gd name="connsiteY7" fmla="*/ 6499 h 3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475" h="32289">
                  <a:moveTo>
                    <a:pt x="31176" y="6499"/>
                  </a:moveTo>
                  <a:cubicBezTo>
                    <a:pt x="22746" y="1495"/>
                    <a:pt x="13933" y="-1333"/>
                    <a:pt x="3588" y="625"/>
                  </a:cubicBezTo>
                  <a:cubicBezTo>
                    <a:pt x="139" y="1278"/>
                    <a:pt x="-1649" y="5955"/>
                    <a:pt x="2055" y="7478"/>
                  </a:cubicBezTo>
                  <a:cubicBezTo>
                    <a:pt x="9591" y="10633"/>
                    <a:pt x="15849" y="14222"/>
                    <a:pt x="22363" y="18682"/>
                  </a:cubicBezTo>
                  <a:cubicBezTo>
                    <a:pt x="26067" y="21184"/>
                    <a:pt x="29899" y="24012"/>
                    <a:pt x="34113" y="25862"/>
                  </a:cubicBezTo>
                  <a:cubicBezTo>
                    <a:pt x="38456" y="27820"/>
                    <a:pt x="44076" y="28146"/>
                    <a:pt x="47907" y="30974"/>
                  </a:cubicBezTo>
                  <a:cubicBezTo>
                    <a:pt x="52505" y="34455"/>
                    <a:pt x="58380" y="30430"/>
                    <a:pt x="57359" y="25862"/>
                  </a:cubicBezTo>
                  <a:cubicBezTo>
                    <a:pt x="55187" y="16180"/>
                    <a:pt x="39606" y="11503"/>
                    <a:pt x="31176" y="64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D18DC86-3D88-5154-76FB-01E296AED224}"/>
                </a:ext>
              </a:extLst>
            </p:cNvPr>
            <p:cNvSpPr/>
            <p:nvPr/>
          </p:nvSpPr>
          <p:spPr>
            <a:xfrm>
              <a:off x="11356602" y="1664036"/>
              <a:ext cx="91580" cy="76570"/>
            </a:xfrm>
            <a:custGeom>
              <a:avLst/>
              <a:gdLst>
                <a:gd name="connsiteX0" fmla="*/ 40651 w 91580"/>
                <a:gd name="connsiteY0" fmla="*/ 37812 h 76570"/>
                <a:gd name="connsiteX1" fmla="*/ 1057 w 91580"/>
                <a:gd name="connsiteY1" fmla="*/ 70445 h 76570"/>
                <a:gd name="connsiteX2" fmla="*/ 5144 w 91580"/>
                <a:gd name="connsiteY2" fmla="*/ 76319 h 76570"/>
                <a:gd name="connsiteX3" fmla="*/ 57638 w 91580"/>
                <a:gd name="connsiteY3" fmla="*/ 39878 h 76570"/>
                <a:gd name="connsiteX4" fmla="*/ 91485 w 91580"/>
                <a:gd name="connsiteY4" fmla="*/ 5831 h 76570"/>
                <a:gd name="connsiteX5" fmla="*/ 80756 w 91580"/>
                <a:gd name="connsiteY5" fmla="*/ 2785 h 76570"/>
                <a:gd name="connsiteX6" fmla="*/ 40651 w 91580"/>
                <a:gd name="connsiteY6" fmla="*/ 37812 h 7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580" h="76570">
                  <a:moveTo>
                    <a:pt x="40651" y="37812"/>
                  </a:moveTo>
                  <a:cubicBezTo>
                    <a:pt x="26729" y="48363"/>
                    <a:pt x="14085" y="59241"/>
                    <a:pt x="1057" y="70445"/>
                  </a:cubicBezTo>
                  <a:cubicBezTo>
                    <a:pt x="-1625" y="72838"/>
                    <a:pt x="1185" y="77733"/>
                    <a:pt x="5144" y="76319"/>
                  </a:cubicBezTo>
                  <a:cubicBezTo>
                    <a:pt x="24686" y="69466"/>
                    <a:pt x="42184" y="52279"/>
                    <a:pt x="57638" y="39878"/>
                  </a:cubicBezTo>
                  <a:cubicBezTo>
                    <a:pt x="68239" y="31394"/>
                    <a:pt x="88675" y="18558"/>
                    <a:pt x="91485" y="5831"/>
                  </a:cubicBezTo>
                  <a:cubicBezTo>
                    <a:pt x="92634" y="501"/>
                    <a:pt x="83055" y="-2545"/>
                    <a:pt x="80756" y="2785"/>
                  </a:cubicBezTo>
                  <a:cubicBezTo>
                    <a:pt x="75009" y="16056"/>
                    <a:pt x="52018" y="29218"/>
                    <a:pt x="40651" y="3781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3AA867D-2F1E-78C2-5748-79908193A577}"/>
                </a:ext>
              </a:extLst>
            </p:cNvPr>
            <p:cNvSpPr/>
            <p:nvPr/>
          </p:nvSpPr>
          <p:spPr>
            <a:xfrm>
              <a:off x="11336461" y="1588394"/>
              <a:ext cx="89084" cy="95265"/>
            </a:xfrm>
            <a:custGeom>
              <a:avLst/>
              <a:gdLst>
                <a:gd name="connsiteX0" fmla="*/ 1274 w 89084"/>
                <a:gd name="connsiteY0" fmla="*/ 89631 h 95265"/>
                <a:gd name="connsiteX1" fmla="*/ 5105 w 89084"/>
                <a:gd name="connsiteY1" fmla="*/ 94961 h 95265"/>
                <a:gd name="connsiteX2" fmla="*/ 43805 w 89084"/>
                <a:gd name="connsiteY2" fmla="*/ 57106 h 95265"/>
                <a:gd name="connsiteX3" fmla="*/ 88636 w 89084"/>
                <a:gd name="connsiteY3" fmla="*/ 6416 h 95265"/>
                <a:gd name="connsiteX4" fmla="*/ 79185 w 89084"/>
                <a:gd name="connsiteY4" fmla="*/ 1956 h 95265"/>
                <a:gd name="connsiteX5" fmla="*/ 33843 w 89084"/>
                <a:gd name="connsiteY5" fmla="*/ 49927 h 95265"/>
                <a:gd name="connsiteX6" fmla="*/ 13408 w 89084"/>
                <a:gd name="connsiteY6" fmla="*/ 73641 h 95265"/>
                <a:gd name="connsiteX7" fmla="*/ 1274 w 89084"/>
                <a:gd name="connsiteY7" fmla="*/ 89631 h 9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84" h="95265">
                  <a:moveTo>
                    <a:pt x="1274" y="89631"/>
                  </a:moveTo>
                  <a:cubicBezTo>
                    <a:pt x="-1791" y="91915"/>
                    <a:pt x="1146" y="96484"/>
                    <a:pt x="5105" y="94961"/>
                  </a:cubicBezTo>
                  <a:cubicBezTo>
                    <a:pt x="20815" y="88652"/>
                    <a:pt x="33971" y="68310"/>
                    <a:pt x="43805" y="57106"/>
                  </a:cubicBezTo>
                  <a:cubicBezTo>
                    <a:pt x="58238" y="40790"/>
                    <a:pt x="78546" y="25017"/>
                    <a:pt x="88636" y="6416"/>
                  </a:cubicBezTo>
                  <a:cubicBezTo>
                    <a:pt x="91191" y="1630"/>
                    <a:pt x="82122" y="-2613"/>
                    <a:pt x="79185" y="1956"/>
                  </a:cubicBezTo>
                  <a:cubicBezTo>
                    <a:pt x="67562" y="19578"/>
                    <a:pt x="48276" y="34045"/>
                    <a:pt x="33843" y="49927"/>
                  </a:cubicBezTo>
                  <a:cubicBezTo>
                    <a:pt x="26818" y="57650"/>
                    <a:pt x="19921" y="65591"/>
                    <a:pt x="13408" y="73641"/>
                  </a:cubicBezTo>
                  <a:cubicBezTo>
                    <a:pt x="9448" y="78427"/>
                    <a:pt x="6383" y="85715"/>
                    <a:pt x="1274" y="8963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602926D-5A02-B14A-4F74-36B49A43A5DD}"/>
                </a:ext>
              </a:extLst>
            </p:cNvPr>
            <p:cNvSpPr/>
            <p:nvPr/>
          </p:nvSpPr>
          <p:spPr>
            <a:xfrm>
              <a:off x="11283807" y="1609588"/>
              <a:ext cx="80958" cy="81609"/>
            </a:xfrm>
            <a:custGeom>
              <a:avLst/>
              <a:gdLst>
                <a:gd name="connsiteX0" fmla="*/ 156 w 80958"/>
                <a:gd name="connsiteY0" fmla="*/ 76921 h 81609"/>
                <a:gd name="connsiteX1" fmla="*/ 7181 w 80958"/>
                <a:gd name="connsiteY1" fmla="*/ 80511 h 81609"/>
                <a:gd name="connsiteX2" fmla="*/ 79089 w 80958"/>
                <a:gd name="connsiteY2" fmla="*/ 10784 h 81609"/>
                <a:gd name="connsiteX3" fmla="*/ 69765 w 80958"/>
                <a:gd name="connsiteY3" fmla="*/ 1865 h 81609"/>
                <a:gd name="connsiteX4" fmla="*/ 27999 w 80958"/>
                <a:gd name="connsiteY4" fmla="*/ 43418 h 81609"/>
                <a:gd name="connsiteX5" fmla="*/ 156 w 80958"/>
                <a:gd name="connsiteY5" fmla="*/ 76921 h 8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58" h="81609">
                  <a:moveTo>
                    <a:pt x="156" y="76921"/>
                  </a:moveTo>
                  <a:cubicBezTo>
                    <a:pt x="-993" y="80185"/>
                    <a:pt x="4499" y="83339"/>
                    <a:pt x="7181" y="80511"/>
                  </a:cubicBezTo>
                  <a:cubicBezTo>
                    <a:pt x="29660" y="56797"/>
                    <a:pt x="55332" y="33736"/>
                    <a:pt x="79089" y="10784"/>
                  </a:cubicBezTo>
                  <a:cubicBezTo>
                    <a:pt x="84964" y="5019"/>
                    <a:pt x="75640" y="-3901"/>
                    <a:pt x="69765" y="1865"/>
                  </a:cubicBezTo>
                  <a:cubicBezTo>
                    <a:pt x="55588" y="15571"/>
                    <a:pt x="42049" y="29603"/>
                    <a:pt x="27999" y="43418"/>
                  </a:cubicBezTo>
                  <a:cubicBezTo>
                    <a:pt x="18165" y="53316"/>
                    <a:pt x="4882" y="64303"/>
                    <a:pt x="156" y="7692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9A4586-C20C-AF36-9F27-CB93D24F0511}"/>
                </a:ext>
              </a:extLst>
            </p:cNvPr>
            <p:cNvSpPr/>
            <p:nvPr/>
          </p:nvSpPr>
          <p:spPr>
            <a:xfrm>
              <a:off x="11237837" y="1619132"/>
              <a:ext cx="82007" cy="94975"/>
            </a:xfrm>
            <a:custGeom>
              <a:avLst/>
              <a:gdLst>
                <a:gd name="connsiteX0" fmla="*/ 7170 w 82007"/>
                <a:gd name="connsiteY0" fmla="*/ 93919 h 94975"/>
                <a:gd name="connsiteX1" fmla="*/ 80356 w 82007"/>
                <a:gd name="connsiteY1" fmla="*/ 10922 h 94975"/>
                <a:gd name="connsiteX2" fmla="*/ 69116 w 82007"/>
                <a:gd name="connsiteY2" fmla="*/ 2329 h 94975"/>
                <a:gd name="connsiteX3" fmla="*/ 529 w 82007"/>
                <a:gd name="connsiteY3" fmla="*/ 89895 h 94975"/>
                <a:gd name="connsiteX4" fmla="*/ 7170 w 82007"/>
                <a:gd name="connsiteY4" fmla="*/ 93919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07" h="94975">
                  <a:moveTo>
                    <a:pt x="7170" y="93919"/>
                  </a:moveTo>
                  <a:cubicBezTo>
                    <a:pt x="34631" y="68574"/>
                    <a:pt x="55705" y="38225"/>
                    <a:pt x="80356" y="10922"/>
                  </a:cubicBezTo>
                  <a:cubicBezTo>
                    <a:pt x="86231" y="4395"/>
                    <a:pt x="74991" y="-4198"/>
                    <a:pt x="69116" y="2329"/>
                  </a:cubicBezTo>
                  <a:cubicBezTo>
                    <a:pt x="44082" y="30393"/>
                    <a:pt x="20582" y="59111"/>
                    <a:pt x="529" y="89895"/>
                  </a:cubicBezTo>
                  <a:cubicBezTo>
                    <a:pt x="-1770" y="93375"/>
                    <a:pt x="3977" y="96748"/>
                    <a:pt x="7170" y="9391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9A3BE41-37FC-99B4-CE6B-7DBD76A754AD}"/>
                </a:ext>
              </a:extLst>
            </p:cNvPr>
            <p:cNvSpPr/>
            <p:nvPr/>
          </p:nvSpPr>
          <p:spPr>
            <a:xfrm>
              <a:off x="11198128" y="1638327"/>
              <a:ext cx="80452" cy="101791"/>
            </a:xfrm>
            <a:custGeom>
              <a:avLst/>
              <a:gdLst>
                <a:gd name="connsiteX0" fmla="*/ 6902 w 80452"/>
                <a:gd name="connsiteY0" fmla="*/ 100505 h 101791"/>
                <a:gd name="connsiteX1" fmla="*/ 44836 w 80452"/>
                <a:gd name="connsiteY1" fmla="*/ 49814 h 101791"/>
                <a:gd name="connsiteX2" fmla="*/ 65016 w 80452"/>
                <a:gd name="connsiteY2" fmla="*/ 25448 h 101791"/>
                <a:gd name="connsiteX3" fmla="*/ 79066 w 80452"/>
                <a:gd name="connsiteY3" fmla="*/ 7173 h 101791"/>
                <a:gd name="connsiteX4" fmla="*/ 74340 w 80452"/>
                <a:gd name="connsiteY4" fmla="*/ 538 h 101791"/>
                <a:gd name="connsiteX5" fmla="*/ 42281 w 80452"/>
                <a:gd name="connsiteY5" fmla="*/ 34585 h 101791"/>
                <a:gd name="connsiteX6" fmla="*/ 261 w 80452"/>
                <a:gd name="connsiteY6" fmla="*/ 96915 h 101791"/>
                <a:gd name="connsiteX7" fmla="*/ 6902 w 80452"/>
                <a:gd name="connsiteY7" fmla="*/ 100505 h 10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2" h="101791">
                  <a:moveTo>
                    <a:pt x="6902" y="100505"/>
                  </a:moveTo>
                  <a:cubicBezTo>
                    <a:pt x="20185" y="83971"/>
                    <a:pt x="32447" y="66784"/>
                    <a:pt x="44836" y="49814"/>
                  </a:cubicBezTo>
                  <a:cubicBezTo>
                    <a:pt x="51094" y="41330"/>
                    <a:pt x="58502" y="33715"/>
                    <a:pt x="65016" y="25448"/>
                  </a:cubicBezTo>
                  <a:cubicBezTo>
                    <a:pt x="69742" y="19465"/>
                    <a:pt x="72935" y="12286"/>
                    <a:pt x="79066" y="7173"/>
                  </a:cubicBezTo>
                  <a:cubicBezTo>
                    <a:pt x="82386" y="4345"/>
                    <a:pt x="79321" y="-1855"/>
                    <a:pt x="74340" y="538"/>
                  </a:cubicBezTo>
                  <a:cubicBezTo>
                    <a:pt x="60801" y="7065"/>
                    <a:pt x="50839" y="23816"/>
                    <a:pt x="42281" y="34585"/>
                  </a:cubicBezTo>
                  <a:cubicBezTo>
                    <a:pt x="26571" y="54165"/>
                    <a:pt x="11117" y="75051"/>
                    <a:pt x="261" y="96915"/>
                  </a:cubicBezTo>
                  <a:cubicBezTo>
                    <a:pt x="-1272" y="100178"/>
                    <a:pt x="4348" y="103768"/>
                    <a:pt x="6902" y="10050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F24E7D4-5906-870F-95C4-8BCE81C652C1}"/>
                </a:ext>
              </a:extLst>
            </p:cNvPr>
            <p:cNvSpPr/>
            <p:nvPr/>
          </p:nvSpPr>
          <p:spPr>
            <a:xfrm>
              <a:off x="11158711" y="1753026"/>
              <a:ext cx="38107" cy="55721"/>
            </a:xfrm>
            <a:custGeom>
              <a:avLst/>
              <a:gdLst>
                <a:gd name="connsiteX0" fmla="*/ 8896 w 38107"/>
                <a:gd name="connsiteY0" fmla="*/ 54662 h 55721"/>
                <a:gd name="connsiteX1" fmla="*/ 30098 w 38107"/>
                <a:gd name="connsiteY1" fmla="*/ 24313 h 55721"/>
                <a:gd name="connsiteX2" fmla="*/ 38017 w 38107"/>
                <a:gd name="connsiteY2" fmla="*/ 4080 h 55721"/>
                <a:gd name="connsiteX3" fmla="*/ 30481 w 38107"/>
                <a:gd name="connsiteY3" fmla="*/ 273 h 55721"/>
                <a:gd name="connsiteX4" fmla="*/ 28694 w 38107"/>
                <a:gd name="connsiteY4" fmla="*/ 817 h 55721"/>
                <a:gd name="connsiteX5" fmla="*/ 25884 w 38107"/>
                <a:gd name="connsiteY5" fmla="*/ 5603 h 55721"/>
                <a:gd name="connsiteX6" fmla="*/ 83 w 38107"/>
                <a:gd name="connsiteY6" fmla="*/ 50637 h 55721"/>
                <a:gd name="connsiteX7" fmla="*/ 8896 w 38107"/>
                <a:gd name="connsiteY7" fmla="*/ 54662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7" h="55721">
                  <a:moveTo>
                    <a:pt x="8896" y="54662"/>
                  </a:moveTo>
                  <a:cubicBezTo>
                    <a:pt x="18603" y="46177"/>
                    <a:pt x="23074" y="34538"/>
                    <a:pt x="30098" y="24313"/>
                  </a:cubicBezTo>
                  <a:cubicBezTo>
                    <a:pt x="34569" y="17786"/>
                    <a:pt x="38783" y="11912"/>
                    <a:pt x="38017" y="4080"/>
                  </a:cubicBezTo>
                  <a:cubicBezTo>
                    <a:pt x="37634" y="1035"/>
                    <a:pt x="33675" y="-706"/>
                    <a:pt x="30481" y="273"/>
                  </a:cubicBezTo>
                  <a:cubicBezTo>
                    <a:pt x="29843" y="491"/>
                    <a:pt x="29332" y="708"/>
                    <a:pt x="28694" y="817"/>
                  </a:cubicBezTo>
                  <a:cubicBezTo>
                    <a:pt x="26011" y="1687"/>
                    <a:pt x="25245" y="3754"/>
                    <a:pt x="25884" y="5603"/>
                  </a:cubicBezTo>
                  <a:cubicBezTo>
                    <a:pt x="18348" y="21050"/>
                    <a:pt x="3915" y="33450"/>
                    <a:pt x="83" y="50637"/>
                  </a:cubicBezTo>
                  <a:cubicBezTo>
                    <a:pt x="-810" y="54444"/>
                    <a:pt x="5703" y="57381"/>
                    <a:pt x="8896" y="5466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6B5EB51-B6B1-70C6-2BE2-9726C2E23DD5}"/>
                </a:ext>
              </a:extLst>
            </p:cNvPr>
            <p:cNvSpPr/>
            <p:nvPr/>
          </p:nvSpPr>
          <p:spPr>
            <a:xfrm>
              <a:off x="11214793" y="1730376"/>
              <a:ext cx="29886" cy="36554"/>
            </a:xfrm>
            <a:custGeom>
              <a:avLst/>
              <a:gdLst>
                <a:gd name="connsiteX0" fmla="*/ 28938 w 29886"/>
                <a:gd name="connsiteY0" fmla="*/ 2146 h 36554"/>
                <a:gd name="connsiteX1" fmla="*/ 21913 w 29886"/>
                <a:gd name="connsiteY1" fmla="*/ 841 h 36554"/>
                <a:gd name="connsiteX2" fmla="*/ 73 w 29886"/>
                <a:gd name="connsiteY2" fmla="*/ 32387 h 36554"/>
                <a:gd name="connsiteX3" fmla="*/ 7480 w 29886"/>
                <a:gd name="connsiteY3" fmla="*/ 35650 h 36554"/>
                <a:gd name="connsiteX4" fmla="*/ 27533 w 29886"/>
                <a:gd name="connsiteY4" fmla="*/ 8129 h 36554"/>
                <a:gd name="connsiteX5" fmla="*/ 29577 w 29886"/>
                <a:gd name="connsiteY5" fmla="*/ 3234 h 36554"/>
                <a:gd name="connsiteX6" fmla="*/ 28938 w 29886"/>
                <a:gd name="connsiteY6" fmla="*/ 2146 h 3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86" h="36554">
                  <a:moveTo>
                    <a:pt x="28938" y="2146"/>
                  </a:moveTo>
                  <a:cubicBezTo>
                    <a:pt x="27788" y="-247"/>
                    <a:pt x="24212" y="-573"/>
                    <a:pt x="21913" y="841"/>
                  </a:cubicBezTo>
                  <a:cubicBezTo>
                    <a:pt x="10801" y="7912"/>
                    <a:pt x="2627" y="20856"/>
                    <a:pt x="73" y="32387"/>
                  </a:cubicBezTo>
                  <a:cubicBezTo>
                    <a:pt x="-694" y="35541"/>
                    <a:pt x="4798" y="37934"/>
                    <a:pt x="7480" y="35650"/>
                  </a:cubicBezTo>
                  <a:cubicBezTo>
                    <a:pt x="16038" y="28144"/>
                    <a:pt x="22424" y="17810"/>
                    <a:pt x="27533" y="8129"/>
                  </a:cubicBezTo>
                  <a:cubicBezTo>
                    <a:pt x="29321" y="7150"/>
                    <a:pt x="30471" y="5192"/>
                    <a:pt x="29577" y="3234"/>
                  </a:cubicBezTo>
                  <a:cubicBezTo>
                    <a:pt x="29321" y="2908"/>
                    <a:pt x="29066" y="2473"/>
                    <a:pt x="28938" y="214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458F969-7213-23D4-F74F-1B481A6C1F54}"/>
                </a:ext>
              </a:extLst>
            </p:cNvPr>
            <p:cNvSpPr/>
            <p:nvPr/>
          </p:nvSpPr>
          <p:spPr>
            <a:xfrm>
              <a:off x="11270901" y="1697683"/>
              <a:ext cx="34962" cy="36546"/>
            </a:xfrm>
            <a:custGeom>
              <a:avLst/>
              <a:gdLst>
                <a:gd name="connsiteX0" fmla="*/ 27367 w 34962"/>
                <a:gd name="connsiteY0" fmla="*/ 792 h 36546"/>
                <a:gd name="connsiteX1" fmla="*/ 162 w 34962"/>
                <a:gd name="connsiteY1" fmla="*/ 32012 h 36546"/>
                <a:gd name="connsiteX2" fmla="*/ 7187 w 34962"/>
                <a:gd name="connsiteY2" fmla="*/ 35601 h 36546"/>
                <a:gd name="connsiteX3" fmla="*/ 21492 w 34962"/>
                <a:gd name="connsiteY3" fmla="*/ 19829 h 36546"/>
                <a:gd name="connsiteX4" fmla="*/ 34392 w 34962"/>
                <a:gd name="connsiteY4" fmla="*/ 5687 h 36546"/>
                <a:gd name="connsiteX5" fmla="*/ 27367 w 34962"/>
                <a:gd name="connsiteY5" fmla="*/ 792 h 3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2" h="36546">
                  <a:moveTo>
                    <a:pt x="27367" y="792"/>
                  </a:moveTo>
                  <a:cubicBezTo>
                    <a:pt x="15106" y="9603"/>
                    <a:pt x="4760" y="18523"/>
                    <a:pt x="162" y="32012"/>
                  </a:cubicBezTo>
                  <a:cubicBezTo>
                    <a:pt x="-987" y="35493"/>
                    <a:pt x="4249" y="37994"/>
                    <a:pt x="7187" y="35601"/>
                  </a:cubicBezTo>
                  <a:cubicBezTo>
                    <a:pt x="12934" y="30924"/>
                    <a:pt x="16639" y="25159"/>
                    <a:pt x="21492" y="19829"/>
                  </a:cubicBezTo>
                  <a:cubicBezTo>
                    <a:pt x="25835" y="15042"/>
                    <a:pt x="30816" y="11018"/>
                    <a:pt x="34392" y="5687"/>
                  </a:cubicBezTo>
                  <a:cubicBezTo>
                    <a:pt x="36819" y="2206"/>
                    <a:pt x="30943" y="-1710"/>
                    <a:pt x="27367" y="79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60B8DE1-3CE0-68DD-F09C-D4A2D4AFFFCD}"/>
                </a:ext>
              </a:extLst>
            </p:cNvPr>
            <p:cNvSpPr/>
            <p:nvPr/>
          </p:nvSpPr>
          <p:spPr>
            <a:xfrm>
              <a:off x="11027983" y="1695122"/>
              <a:ext cx="27499" cy="43411"/>
            </a:xfrm>
            <a:custGeom>
              <a:avLst/>
              <a:gdLst>
                <a:gd name="connsiteX0" fmla="*/ 18416 w 27499"/>
                <a:gd name="connsiteY0" fmla="*/ 41534 h 43411"/>
                <a:gd name="connsiteX1" fmla="*/ 27485 w 27499"/>
                <a:gd name="connsiteY1" fmla="*/ 39032 h 43411"/>
                <a:gd name="connsiteX2" fmla="*/ 5516 w 27499"/>
                <a:gd name="connsiteY2" fmla="*/ 90 h 43411"/>
                <a:gd name="connsiteX3" fmla="*/ 663 w 27499"/>
                <a:gd name="connsiteY3" fmla="*/ 6399 h 43411"/>
                <a:gd name="connsiteX4" fmla="*/ 18416 w 27499"/>
                <a:gd name="connsiteY4" fmla="*/ 41534 h 4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9" h="43411">
                  <a:moveTo>
                    <a:pt x="18416" y="41534"/>
                  </a:moveTo>
                  <a:cubicBezTo>
                    <a:pt x="20971" y="45124"/>
                    <a:pt x="27868" y="43166"/>
                    <a:pt x="27485" y="39032"/>
                  </a:cubicBezTo>
                  <a:cubicBezTo>
                    <a:pt x="26463" y="27719"/>
                    <a:pt x="21865" y="3027"/>
                    <a:pt x="5516" y="90"/>
                  </a:cubicBezTo>
                  <a:cubicBezTo>
                    <a:pt x="1174" y="-672"/>
                    <a:pt x="-1253" y="3571"/>
                    <a:pt x="663" y="6399"/>
                  </a:cubicBezTo>
                  <a:cubicBezTo>
                    <a:pt x="8071" y="17494"/>
                    <a:pt x="10881" y="30548"/>
                    <a:pt x="18416" y="415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BD1A9E5-85F7-E6BC-CD21-CCA33978EEC4}"/>
                </a:ext>
              </a:extLst>
            </p:cNvPr>
            <p:cNvSpPr/>
            <p:nvPr/>
          </p:nvSpPr>
          <p:spPr>
            <a:xfrm>
              <a:off x="11054502" y="1667768"/>
              <a:ext cx="39284" cy="100889"/>
            </a:xfrm>
            <a:custGeom>
              <a:avLst/>
              <a:gdLst>
                <a:gd name="connsiteX0" fmla="*/ 21529 w 39284"/>
                <a:gd name="connsiteY0" fmla="*/ 54312 h 100889"/>
                <a:gd name="connsiteX1" fmla="*/ 23189 w 39284"/>
                <a:gd name="connsiteY1" fmla="*/ 54856 h 100889"/>
                <a:gd name="connsiteX2" fmla="*/ 33535 w 39284"/>
                <a:gd name="connsiteY2" fmla="*/ 99672 h 100889"/>
                <a:gd name="connsiteX3" fmla="*/ 39282 w 39284"/>
                <a:gd name="connsiteY3" fmla="*/ 97932 h 100889"/>
                <a:gd name="connsiteX4" fmla="*/ 37238 w 39284"/>
                <a:gd name="connsiteY4" fmla="*/ 41041 h 100889"/>
                <a:gd name="connsiteX5" fmla="*/ 29320 w 39284"/>
                <a:gd name="connsiteY5" fmla="*/ 1990 h 100889"/>
                <a:gd name="connsiteX6" fmla="*/ 20890 w 39284"/>
                <a:gd name="connsiteY6" fmla="*/ 3404 h 100889"/>
                <a:gd name="connsiteX7" fmla="*/ 21273 w 39284"/>
                <a:gd name="connsiteY7" fmla="*/ 21896 h 100889"/>
                <a:gd name="connsiteX8" fmla="*/ 8118 w 39284"/>
                <a:gd name="connsiteY8" fmla="*/ 1446 h 100889"/>
                <a:gd name="connsiteX9" fmla="*/ 71 w 39284"/>
                <a:gd name="connsiteY9" fmla="*/ 3730 h 100889"/>
                <a:gd name="connsiteX10" fmla="*/ 7862 w 39284"/>
                <a:gd name="connsiteY10" fmla="*/ 24833 h 100889"/>
                <a:gd name="connsiteX11" fmla="*/ 21529 w 39284"/>
                <a:gd name="connsiteY11" fmla="*/ 54312 h 10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284" h="100889">
                  <a:moveTo>
                    <a:pt x="21529" y="54312"/>
                  </a:moveTo>
                  <a:cubicBezTo>
                    <a:pt x="21912" y="54747"/>
                    <a:pt x="22678" y="54638"/>
                    <a:pt x="23189" y="54856"/>
                  </a:cubicBezTo>
                  <a:cubicBezTo>
                    <a:pt x="23189" y="70411"/>
                    <a:pt x="24849" y="85749"/>
                    <a:pt x="33535" y="99672"/>
                  </a:cubicBezTo>
                  <a:cubicBezTo>
                    <a:pt x="35067" y="102174"/>
                    <a:pt x="39410" y="100433"/>
                    <a:pt x="39282" y="97932"/>
                  </a:cubicBezTo>
                  <a:cubicBezTo>
                    <a:pt x="37877" y="78460"/>
                    <a:pt x="36472" y="60512"/>
                    <a:pt x="37238" y="41041"/>
                  </a:cubicBezTo>
                  <a:cubicBezTo>
                    <a:pt x="37622" y="29511"/>
                    <a:pt x="36728" y="11888"/>
                    <a:pt x="29320" y="1990"/>
                  </a:cubicBezTo>
                  <a:cubicBezTo>
                    <a:pt x="27021" y="-1056"/>
                    <a:pt x="21273" y="-621"/>
                    <a:pt x="20890" y="3404"/>
                  </a:cubicBezTo>
                  <a:cubicBezTo>
                    <a:pt x="20379" y="9604"/>
                    <a:pt x="20762" y="15804"/>
                    <a:pt x="21273" y="21896"/>
                  </a:cubicBezTo>
                  <a:cubicBezTo>
                    <a:pt x="18846" y="14282"/>
                    <a:pt x="15143" y="7211"/>
                    <a:pt x="8118" y="1446"/>
                  </a:cubicBezTo>
                  <a:cubicBezTo>
                    <a:pt x="5691" y="-621"/>
                    <a:pt x="327" y="576"/>
                    <a:pt x="71" y="3730"/>
                  </a:cubicBezTo>
                  <a:cubicBezTo>
                    <a:pt x="-695" y="11780"/>
                    <a:pt x="4925" y="17436"/>
                    <a:pt x="7862" y="24833"/>
                  </a:cubicBezTo>
                  <a:cubicBezTo>
                    <a:pt x="11822" y="34949"/>
                    <a:pt x="13865" y="45501"/>
                    <a:pt x="21529" y="5431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46F4307-9781-AB93-6C6D-C105076FEEDB}"/>
                </a:ext>
              </a:extLst>
            </p:cNvPr>
            <p:cNvSpPr/>
            <p:nvPr/>
          </p:nvSpPr>
          <p:spPr>
            <a:xfrm>
              <a:off x="11098860" y="1662547"/>
              <a:ext cx="18828" cy="54386"/>
            </a:xfrm>
            <a:custGeom>
              <a:avLst/>
              <a:gdLst>
                <a:gd name="connsiteX0" fmla="*/ 9995 w 18828"/>
                <a:gd name="connsiteY0" fmla="*/ 52571 h 54386"/>
                <a:gd name="connsiteX1" fmla="*/ 18808 w 18828"/>
                <a:gd name="connsiteY1" fmla="*/ 49960 h 54386"/>
                <a:gd name="connsiteX2" fmla="*/ 12294 w 18828"/>
                <a:gd name="connsiteY2" fmla="*/ 3512 h 54386"/>
                <a:gd name="connsiteX3" fmla="*/ 4886 w 18828"/>
                <a:gd name="connsiteY3" fmla="*/ 793 h 54386"/>
                <a:gd name="connsiteX4" fmla="*/ 1438 w 18828"/>
                <a:gd name="connsiteY4" fmla="*/ 23745 h 54386"/>
                <a:gd name="connsiteX5" fmla="*/ 9995 w 18828"/>
                <a:gd name="connsiteY5" fmla="*/ 52571 h 5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54386">
                  <a:moveTo>
                    <a:pt x="9995" y="52571"/>
                  </a:moveTo>
                  <a:cubicBezTo>
                    <a:pt x="12805" y="56270"/>
                    <a:pt x="18680" y="53768"/>
                    <a:pt x="18808" y="49960"/>
                  </a:cubicBezTo>
                  <a:cubicBezTo>
                    <a:pt x="19191" y="34623"/>
                    <a:pt x="14082" y="18741"/>
                    <a:pt x="12294" y="3512"/>
                  </a:cubicBezTo>
                  <a:cubicBezTo>
                    <a:pt x="11911" y="793"/>
                    <a:pt x="7441" y="-1165"/>
                    <a:pt x="4886" y="793"/>
                  </a:cubicBezTo>
                  <a:cubicBezTo>
                    <a:pt x="-2650" y="6667"/>
                    <a:pt x="544" y="15913"/>
                    <a:pt x="1438" y="23745"/>
                  </a:cubicBezTo>
                  <a:cubicBezTo>
                    <a:pt x="2587" y="33753"/>
                    <a:pt x="3609" y="44195"/>
                    <a:pt x="9995" y="5257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AB5D560-CB5A-AD1D-9388-D2E51C81A9AB}"/>
                </a:ext>
              </a:extLst>
            </p:cNvPr>
            <p:cNvSpPr/>
            <p:nvPr/>
          </p:nvSpPr>
          <p:spPr>
            <a:xfrm>
              <a:off x="11085339" y="1631749"/>
              <a:ext cx="13544" cy="17068"/>
            </a:xfrm>
            <a:custGeom>
              <a:avLst/>
              <a:gdLst>
                <a:gd name="connsiteX0" fmla="*/ 13427 w 13544"/>
                <a:gd name="connsiteY0" fmla="*/ 10597 h 17068"/>
                <a:gd name="connsiteX1" fmla="*/ 8190 w 13544"/>
                <a:gd name="connsiteY1" fmla="*/ 1351 h 17068"/>
                <a:gd name="connsiteX2" fmla="*/ 271 w 13544"/>
                <a:gd name="connsiteY2" fmla="*/ 3527 h 17068"/>
                <a:gd name="connsiteX3" fmla="*/ 2570 w 13544"/>
                <a:gd name="connsiteY3" fmla="*/ 14405 h 17068"/>
                <a:gd name="connsiteX4" fmla="*/ 13427 w 13544"/>
                <a:gd name="connsiteY4" fmla="*/ 10597 h 1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4" h="17068">
                  <a:moveTo>
                    <a:pt x="13427" y="10597"/>
                  </a:moveTo>
                  <a:cubicBezTo>
                    <a:pt x="12277" y="6029"/>
                    <a:pt x="11894" y="5050"/>
                    <a:pt x="8190" y="1351"/>
                  </a:cubicBezTo>
                  <a:cubicBezTo>
                    <a:pt x="5635" y="-1259"/>
                    <a:pt x="654" y="155"/>
                    <a:pt x="271" y="3527"/>
                  </a:cubicBezTo>
                  <a:cubicBezTo>
                    <a:pt x="-368" y="8639"/>
                    <a:pt x="16" y="9401"/>
                    <a:pt x="2570" y="14405"/>
                  </a:cubicBezTo>
                  <a:cubicBezTo>
                    <a:pt x="5252" y="19952"/>
                    <a:pt x="14704" y="15927"/>
                    <a:pt x="13427" y="1059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AF0CFD0-B1BD-5462-9492-19A38F43091C}"/>
                </a:ext>
              </a:extLst>
            </p:cNvPr>
            <p:cNvSpPr/>
            <p:nvPr/>
          </p:nvSpPr>
          <p:spPr>
            <a:xfrm>
              <a:off x="11108975" y="1645914"/>
              <a:ext cx="13300" cy="20985"/>
            </a:xfrm>
            <a:custGeom>
              <a:avLst/>
              <a:gdLst>
                <a:gd name="connsiteX0" fmla="*/ 13291 w 13300"/>
                <a:gd name="connsiteY0" fmla="*/ 17318 h 20985"/>
                <a:gd name="connsiteX1" fmla="*/ 7799 w 13300"/>
                <a:gd name="connsiteY1" fmla="*/ 1654 h 20985"/>
                <a:gd name="connsiteX2" fmla="*/ 8 w 13300"/>
                <a:gd name="connsiteY2" fmla="*/ 3503 h 20985"/>
                <a:gd name="connsiteX3" fmla="*/ 6139 w 13300"/>
                <a:gd name="connsiteY3" fmla="*/ 19493 h 20985"/>
                <a:gd name="connsiteX4" fmla="*/ 13291 w 13300"/>
                <a:gd name="connsiteY4" fmla="*/ 17318 h 2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0" h="20985">
                  <a:moveTo>
                    <a:pt x="13291" y="17318"/>
                  </a:moveTo>
                  <a:cubicBezTo>
                    <a:pt x="12908" y="11117"/>
                    <a:pt x="11503" y="6875"/>
                    <a:pt x="7799" y="1654"/>
                  </a:cubicBezTo>
                  <a:cubicBezTo>
                    <a:pt x="5756" y="-1284"/>
                    <a:pt x="-247" y="-87"/>
                    <a:pt x="8" y="3503"/>
                  </a:cubicBezTo>
                  <a:cubicBezTo>
                    <a:pt x="519" y="9921"/>
                    <a:pt x="2052" y="13837"/>
                    <a:pt x="6139" y="19493"/>
                  </a:cubicBezTo>
                  <a:cubicBezTo>
                    <a:pt x="8310" y="22539"/>
                    <a:pt x="13546" y="20472"/>
                    <a:pt x="13291" y="1731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AFCFCF2-49FA-D889-81D2-FED9BD56914A}"/>
                </a:ext>
              </a:extLst>
            </p:cNvPr>
            <p:cNvSpPr/>
            <p:nvPr/>
          </p:nvSpPr>
          <p:spPr>
            <a:xfrm>
              <a:off x="11079649" y="1779706"/>
              <a:ext cx="19191" cy="40895"/>
            </a:xfrm>
            <a:custGeom>
              <a:avLst/>
              <a:gdLst>
                <a:gd name="connsiteX0" fmla="*/ 11070 w 19191"/>
                <a:gd name="connsiteY0" fmla="*/ 26 h 40895"/>
                <a:gd name="connsiteX1" fmla="*/ 9027 w 19191"/>
                <a:gd name="connsiteY1" fmla="*/ 243 h 40895"/>
                <a:gd name="connsiteX2" fmla="*/ 5323 w 19191"/>
                <a:gd name="connsiteY2" fmla="*/ 3289 h 40895"/>
                <a:gd name="connsiteX3" fmla="*/ 597 w 19191"/>
                <a:gd name="connsiteY3" fmla="*/ 34399 h 40895"/>
                <a:gd name="connsiteX4" fmla="*/ 7749 w 19191"/>
                <a:gd name="connsiteY4" fmla="*/ 40600 h 40895"/>
                <a:gd name="connsiteX5" fmla="*/ 15924 w 19191"/>
                <a:gd name="connsiteY5" fmla="*/ 5029 h 40895"/>
                <a:gd name="connsiteX6" fmla="*/ 11070 w 19191"/>
                <a:gd name="connsiteY6" fmla="*/ 26 h 4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91" h="40895">
                  <a:moveTo>
                    <a:pt x="11070" y="26"/>
                  </a:moveTo>
                  <a:cubicBezTo>
                    <a:pt x="10431" y="135"/>
                    <a:pt x="9665" y="135"/>
                    <a:pt x="9027" y="243"/>
                  </a:cubicBezTo>
                  <a:cubicBezTo>
                    <a:pt x="7366" y="461"/>
                    <a:pt x="5706" y="1984"/>
                    <a:pt x="5323" y="3289"/>
                  </a:cubicBezTo>
                  <a:cubicBezTo>
                    <a:pt x="3279" y="12535"/>
                    <a:pt x="6089" y="26024"/>
                    <a:pt x="597" y="34399"/>
                  </a:cubicBezTo>
                  <a:cubicBezTo>
                    <a:pt x="-1830" y="38098"/>
                    <a:pt x="3662" y="42014"/>
                    <a:pt x="7749" y="40600"/>
                  </a:cubicBezTo>
                  <a:cubicBezTo>
                    <a:pt x="22182" y="35922"/>
                    <a:pt x="20522" y="16125"/>
                    <a:pt x="15924" y="5029"/>
                  </a:cubicBezTo>
                  <a:cubicBezTo>
                    <a:pt x="17712" y="2528"/>
                    <a:pt x="14135" y="-300"/>
                    <a:pt x="11070" y="2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83F1095-31FE-6B1C-CE7C-74DBD5AA3AA4}"/>
                </a:ext>
              </a:extLst>
            </p:cNvPr>
            <p:cNvSpPr/>
            <p:nvPr/>
          </p:nvSpPr>
          <p:spPr>
            <a:xfrm>
              <a:off x="11097812" y="1743583"/>
              <a:ext cx="10644" cy="16626"/>
            </a:xfrm>
            <a:custGeom>
              <a:avLst/>
              <a:gdLst>
                <a:gd name="connsiteX0" fmla="*/ 3124 w 10644"/>
                <a:gd name="connsiteY0" fmla="*/ 1885 h 16626"/>
                <a:gd name="connsiteX1" fmla="*/ 59 w 10644"/>
                <a:gd name="connsiteY1" fmla="*/ 11675 h 16626"/>
                <a:gd name="connsiteX2" fmla="*/ 9638 w 10644"/>
                <a:gd name="connsiteY2" fmla="*/ 13306 h 16626"/>
                <a:gd name="connsiteX3" fmla="*/ 10404 w 10644"/>
                <a:gd name="connsiteY3" fmla="*/ 2755 h 16626"/>
                <a:gd name="connsiteX4" fmla="*/ 3124 w 10644"/>
                <a:gd name="connsiteY4" fmla="*/ 1885 h 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44" h="16626">
                  <a:moveTo>
                    <a:pt x="3124" y="1885"/>
                  </a:moveTo>
                  <a:cubicBezTo>
                    <a:pt x="1336" y="5148"/>
                    <a:pt x="697" y="8085"/>
                    <a:pt x="59" y="11675"/>
                  </a:cubicBezTo>
                  <a:cubicBezTo>
                    <a:pt x="-835" y="17005"/>
                    <a:pt x="8744" y="18745"/>
                    <a:pt x="9638" y="13306"/>
                  </a:cubicBezTo>
                  <a:cubicBezTo>
                    <a:pt x="10277" y="9499"/>
                    <a:pt x="11043" y="6562"/>
                    <a:pt x="10404" y="2755"/>
                  </a:cubicBezTo>
                  <a:cubicBezTo>
                    <a:pt x="9893" y="-400"/>
                    <a:pt x="4657" y="-1052"/>
                    <a:pt x="3124" y="188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4151FFF-BC51-40F7-9B4C-32974BCE39A5}"/>
                </a:ext>
              </a:extLst>
            </p:cNvPr>
            <p:cNvSpPr/>
            <p:nvPr/>
          </p:nvSpPr>
          <p:spPr>
            <a:xfrm>
              <a:off x="11477208" y="2055810"/>
              <a:ext cx="893" cy="326"/>
            </a:xfrm>
            <a:custGeom>
              <a:avLst/>
              <a:gdLst>
                <a:gd name="connsiteX0" fmla="*/ 0 w 893"/>
                <a:gd name="connsiteY0" fmla="*/ 0 h 326"/>
                <a:gd name="connsiteX1" fmla="*/ 894 w 893"/>
                <a:gd name="connsiteY1" fmla="*/ 326 h 326"/>
                <a:gd name="connsiteX2" fmla="*/ 0 w 893"/>
                <a:gd name="connsiteY2" fmla="*/ 0 h 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" h="326">
                  <a:moveTo>
                    <a:pt x="0" y="0"/>
                  </a:moveTo>
                  <a:cubicBezTo>
                    <a:pt x="383" y="109"/>
                    <a:pt x="638" y="218"/>
                    <a:pt x="894" y="326"/>
                  </a:cubicBezTo>
                  <a:cubicBezTo>
                    <a:pt x="766" y="218"/>
                    <a:pt x="511" y="109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8F55650-2E65-5A37-B34E-AF7A99E4E155}"/>
                </a:ext>
              </a:extLst>
            </p:cNvPr>
            <p:cNvSpPr/>
            <p:nvPr/>
          </p:nvSpPr>
          <p:spPr>
            <a:xfrm>
              <a:off x="11110031" y="2114555"/>
              <a:ext cx="21106" cy="15361"/>
            </a:xfrm>
            <a:custGeom>
              <a:avLst/>
              <a:gdLst>
                <a:gd name="connsiteX0" fmla="*/ 5977 w 21106"/>
                <a:gd name="connsiteY0" fmla="*/ 14679 h 15361"/>
                <a:gd name="connsiteX1" fmla="*/ 17600 w 21106"/>
                <a:gd name="connsiteY1" fmla="*/ 8588 h 15361"/>
                <a:gd name="connsiteX2" fmla="*/ 14918 w 21106"/>
                <a:gd name="connsiteY2" fmla="*/ 212 h 15361"/>
                <a:gd name="connsiteX3" fmla="*/ 230 w 21106"/>
                <a:gd name="connsiteY3" fmla="*/ 11307 h 15361"/>
                <a:gd name="connsiteX4" fmla="*/ 5977 w 21106"/>
                <a:gd name="connsiteY4" fmla="*/ 14679 h 1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06" h="15361">
                  <a:moveTo>
                    <a:pt x="5977" y="14679"/>
                  </a:moveTo>
                  <a:cubicBezTo>
                    <a:pt x="9681" y="12069"/>
                    <a:pt x="12874" y="10002"/>
                    <a:pt x="17600" y="8588"/>
                  </a:cubicBezTo>
                  <a:cubicBezTo>
                    <a:pt x="23731" y="6847"/>
                    <a:pt x="21176" y="-1420"/>
                    <a:pt x="14918" y="212"/>
                  </a:cubicBezTo>
                  <a:cubicBezTo>
                    <a:pt x="7254" y="2279"/>
                    <a:pt x="3168" y="4781"/>
                    <a:pt x="230" y="11307"/>
                  </a:cubicBezTo>
                  <a:cubicBezTo>
                    <a:pt x="-1047" y="14353"/>
                    <a:pt x="3295" y="16529"/>
                    <a:pt x="5977" y="1467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7983323-7E81-53FC-8810-62401988E995}"/>
                </a:ext>
              </a:extLst>
            </p:cNvPr>
            <p:cNvSpPr/>
            <p:nvPr/>
          </p:nvSpPr>
          <p:spPr>
            <a:xfrm>
              <a:off x="11041709" y="2225104"/>
              <a:ext cx="118726" cy="36878"/>
            </a:xfrm>
            <a:custGeom>
              <a:avLst/>
              <a:gdLst>
                <a:gd name="connsiteX0" fmla="*/ 4307 w 118726"/>
                <a:gd name="connsiteY0" fmla="*/ 36839 h 36878"/>
                <a:gd name="connsiteX1" fmla="*/ 116575 w 118726"/>
                <a:gd name="connsiteY1" fmla="*/ 6164 h 36878"/>
                <a:gd name="connsiteX2" fmla="*/ 114531 w 118726"/>
                <a:gd name="connsiteY2" fmla="*/ 73 h 36878"/>
                <a:gd name="connsiteX3" fmla="*/ 1752 w 118726"/>
                <a:gd name="connsiteY3" fmla="*/ 30639 h 36878"/>
                <a:gd name="connsiteX4" fmla="*/ 4307 w 118726"/>
                <a:gd name="connsiteY4" fmla="*/ 36839 h 3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26" h="36878">
                  <a:moveTo>
                    <a:pt x="4307" y="36839"/>
                  </a:moveTo>
                  <a:cubicBezTo>
                    <a:pt x="41985" y="31727"/>
                    <a:pt x="81707" y="19218"/>
                    <a:pt x="116575" y="6164"/>
                  </a:cubicBezTo>
                  <a:cubicBezTo>
                    <a:pt x="120407" y="4750"/>
                    <a:pt x="118746" y="-689"/>
                    <a:pt x="114531" y="73"/>
                  </a:cubicBezTo>
                  <a:cubicBezTo>
                    <a:pt x="76981" y="6708"/>
                    <a:pt x="36109" y="16063"/>
                    <a:pt x="1752" y="30639"/>
                  </a:cubicBezTo>
                  <a:cubicBezTo>
                    <a:pt x="-1824" y="32162"/>
                    <a:pt x="602" y="37383"/>
                    <a:pt x="4307" y="3683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0CA4137-CFB4-C48F-E1B6-6E2B26F3FC7E}"/>
                </a:ext>
              </a:extLst>
            </p:cNvPr>
            <p:cNvSpPr/>
            <p:nvPr/>
          </p:nvSpPr>
          <p:spPr>
            <a:xfrm>
              <a:off x="11140455" y="2207731"/>
              <a:ext cx="141169" cy="42295"/>
            </a:xfrm>
            <a:custGeom>
              <a:avLst/>
              <a:gdLst>
                <a:gd name="connsiteX0" fmla="*/ 3268 w 141169"/>
                <a:gd name="connsiteY0" fmla="*/ 42247 h 42295"/>
                <a:gd name="connsiteX1" fmla="*/ 139038 w 141169"/>
                <a:gd name="connsiteY1" fmla="*/ 6133 h 42295"/>
                <a:gd name="connsiteX2" fmla="*/ 136994 w 141169"/>
                <a:gd name="connsiteY2" fmla="*/ 41 h 42295"/>
                <a:gd name="connsiteX3" fmla="*/ 1608 w 141169"/>
                <a:gd name="connsiteY3" fmla="*/ 37569 h 42295"/>
                <a:gd name="connsiteX4" fmla="*/ 3268 w 141169"/>
                <a:gd name="connsiteY4" fmla="*/ 42247 h 4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69" h="42295">
                  <a:moveTo>
                    <a:pt x="3268" y="42247"/>
                  </a:moveTo>
                  <a:cubicBezTo>
                    <a:pt x="47843" y="34197"/>
                    <a:pt x="98549" y="23755"/>
                    <a:pt x="139038" y="6133"/>
                  </a:cubicBezTo>
                  <a:cubicBezTo>
                    <a:pt x="142742" y="4501"/>
                    <a:pt x="141337" y="-503"/>
                    <a:pt x="136994" y="41"/>
                  </a:cubicBezTo>
                  <a:cubicBezTo>
                    <a:pt x="91653" y="5698"/>
                    <a:pt x="43373" y="22123"/>
                    <a:pt x="1608" y="37569"/>
                  </a:cubicBezTo>
                  <a:cubicBezTo>
                    <a:pt x="-1330" y="38657"/>
                    <a:pt x="75" y="42791"/>
                    <a:pt x="3268" y="4224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8A089E4-76A4-1F1C-56AE-6BD0F3C5F50F}"/>
                </a:ext>
              </a:extLst>
            </p:cNvPr>
            <p:cNvSpPr/>
            <p:nvPr/>
          </p:nvSpPr>
          <p:spPr>
            <a:xfrm>
              <a:off x="11265728" y="2165679"/>
              <a:ext cx="74395" cy="27813"/>
            </a:xfrm>
            <a:custGeom>
              <a:avLst/>
              <a:gdLst>
                <a:gd name="connsiteX0" fmla="*/ 3036 w 74395"/>
                <a:gd name="connsiteY0" fmla="*/ 27735 h 27813"/>
                <a:gd name="connsiteX1" fmla="*/ 47995 w 74395"/>
                <a:gd name="connsiteY1" fmla="*/ 15878 h 27813"/>
                <a:gd name="connsiteX2" fmla="*/ 73539 w 74395"/>
                <a:gd name="connsiteY2" fmla="*/ 4239 h 27813"/>
                <a:gd name="connsiteX3" fmla="*/ 70474 w 74395"/>
                <a:gd name="connsiteY3" fmla="*/ 323 h 27813"/>
                <a:gd name="connsiteX4" fmla="*/ 43524 w 74395"/>
                <a:gd name="connsiteY4" fmla="*/ 10004 h 27813"/>
                <a:gd name="connsiteX5" fmla="*/ 1504 w 74395"/>
                <a:gd name="connsiteY5" fmla="*/ 23710 h 27813"/>
                <a:gd name="connsiteX6" fmla="*/ 3036 w 74395"/>
                <a:gd name="connsiteY6" fmla="*/ 27735 h 2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95" h="27813">
                  <a:moveTo>
                    <a:pt x="3036" y="27735"/>
                  </a:moveTo>
                  <a:cubicBezTo>
                    <a:pt x="18235" y="24689"/>
                    <a:pt x="33818" y="21534"/>
                    <a:pt x="47995" y="15878"/>
                  </a:cubicBezTo>
                  <a:cubicBezTo>
                    <a:pt x="58085" y="11853"/>
                    <a:pt x="65493" y="10548"/>
                    <a:pt x="73539" y="4239"/>
                  </a:cubicBezTo>
                  <a:cubicBezTo>
                    <a:pt x="75711" y="2498"/>
                    <a:pt x="73411" y="-1092"/>
                    <a:pt x="70474" y="323"/>
                  </a:cubicBezTo>
                  <a:cubicBezTo>
                    <a:pt x="62044" y="4456"/>
                    <a:pt x="52337" y="6414"/>
                    <a:pt x="43524" y="10004"/>
                  </a:cubicBezTo>
                  <a:cubicBezTo>
                    <a:pt x="30113" y="15551"/>
                    <a:pt x="15425" y="18924"/>
                    <a:pt x="1504" y="23710"/>
                  </a:cubicBezTo>
                  <a:cubicBezTo>
                    <a:pt x="-1179" y="24798"/>
                    <a:pt x="-29" y="28387"/>
                    <a:pt x="3036" y="2773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D383D9F-52A3-AD81-BEDB-DD4C67D8B67B}"/>
                </a:ext>
              </a:extLst>
            </p:cNvPr>
            <p:cNvSpPr/>
            <p:nvPr/>
          </p:nvSpPr>
          <p:spPr>
            <a:xfrm>
              <a:off x="11365446" y="2072858"/>
              <a:ext cx="45351" cy="30028"/>
            </a:xfrm>
            <a:custGeom>
              <a:avLst/>
              <a:gdLst>
                <a:gd name="connsiteX0" fmla="*/ 6774 w 45351"/>
                <a:gd name="connsiteY0" fmla="*/ 28856 h 30028"/>
                <a:gd name="connsiteX1" fmla="*/ 43430 w 45351"/>
                <a:gd name="connsiteY1" fmla="*/ 5796 h 30028"/>
                <a:gd name="connsiteX2" fmla="*/ 41131 w 45351"/>
                <a:gd name="connsiteY2" fmla="*/ 30 h 30028"/>
                <a:gd name="connsiteX3" fmla="*/ 260 w 45351"/>
                <a:gd name="connsiteY3" fmla="*/ 25267 h 30028"/>
                <a:gd name="connsiteX4" fmla="*/ 6774 w 45351"/>
                <a:gd name="connsiteY4" fmla="*/ 28856 h 3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51" h="30028">
                  <a:moveTo>
                    <a:pt x="6774" y="28856"/>
                  </a:moveTo>
                  <a:cubicBezTo>
                    <a:pt x="18269" y="19175"/>
                    <a:pt x="29636" y="12975"/>
                    <a:pt x="43430" y="5796"/>
                  </a:cubicBezTo>
                  <a:cubicBezTo>
                    <a:pt x="47006" y="3946"/>
                    <a:pt x="45218" y="-405"/>
                    <a:pt x="41131" y="30"/>
                  </a:cubicBezTo>
                  <a:cubicBezTo>
                    <a:pt x="25677" y="1662"/>
                    <a:pt x="5113" y="11887"/>
                    <a:pt x="260" y="25267"/>
                  </a:cubicBezTo>
                  <a:cubicBezTo>
                    <a:pt x="-1145" y="28965"/>
                    <a:pt x="3453" y="31685"/>
                    <a:pt x="6774" y="2885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129B55E-606C-9A70-A07A-CC7C183C17EE}"/>
                </a:ext>
              </a:extLst>
            </p:cNvPr>
            <p:cNvSpPr/>
            <p:nvPr/>
          </p:nvSpPr>
          <p:spPr>
            <a:xfrm>
              <a:off x="11302481" y="2082696"/>
              <a:ext cx="152079" cy="68367"/>
            </a:xfrm>
            <a:custGeom>
              <a:avLst/>
              <a:gdLst>
                <a:gd name="connsiteX0" fmla="*/ 5367 w 152079"/>
                <a:gd name="connsiteY0" fmla="*/ 68185 h 68367"/>
                <a:gd name="connsiteX1" fmla="*/ 149693 w 152079"/>
                <a:gd name="connsiteY1" fmla="*/ 7270 h 68367"/>
                <a:gd name="connsiteX2" fmla="*/ 145862 w 152079"/>
                <a:gd name="connsiteY2" fmla="*/ 308 h 68367"/>
                <a:gd name="connsiteX3" fmla="*/ 93879 w 152079"/>
                <a:gd name="connsiteY3" fmla="*/ 21955 h 68367"/>
                <a:gd name="connsiteX4" fmla="*/ 1663 w 152079"/>
                <a:gd name="connsiteY4" fmla="*/ 62311 h 68367"/>
                <a:gd name="connsiteX5" fmla="*/ 5367 w 152079"/>
                <a:gd name="connsiteY5" fmla="*/ 68185 h 6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079" h="68367">
                  <a:moveTo>
                    <a:pt x="5367" y="68185"/>
                  </a:moveTo>
                  <a:cubicBezTo>
                    <a:pt x="54412" y="53391"/>
                    <a:pt x="106012" y="31201"/>
                    <a:pt x="149693" y="7270"/>
                  </a:cubicBezTo>
                  <a:cubicBezTo>
                    <a:pt x="154547" y="4659"/>
                    <a:pt x="151354" y="-1433"/>
                    <a:pt x="145862" y="308"/>
                  </a:cubicBezTo>
                  <a:cubicBezTo>
                    <a:pt x="127981" y="5964"/>
                    <a:pt x="110866" y="14449"/>
                    <a:pt x="93879" y="21955"/>
                  </a:cubicBezTo>
                  <a:cubicBezTo>
                    <a:pt x="63480" y="35334"/>
                    <a:pt x="30528" y="46538"/>
                    <a:pt x="1663" y="62311"/>
                  </a:cubicBezTo>
                  <a:cubicBezTo>
                    <a:pt x="-2169" y="64378"/>
                    <a:pt x="1279" y="69382"/>
                    <a:pt x="5367" y="6818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1243658-0EDE-8E0C-03F6-9007F5CF6E8D}"/>
                </a:ext>
              </a:extLst>
            </p:cNvPr>
            <p:cNvSpPr/>
            <p:nvPr/>
          </p:nvSpPr>
          <p:spPr>
            <a:xfrm>
              <a:off x="11292081" y="2101326"/>
              <a:ext cx="54920" cy="28112"/>
            </a:xfrm>
            <a:custGeom>
              <a:avLst/>
              <a:gdLst>
                <a:gd name="connsiteX0" fmla="*/ 5166 w 54920"/>
                <a:gd name="connsiteY0" fmla="*/ 27908 h 28112"/>
                <a:gd name="connsiteX1" fmla="*/ 28794 w 54920"/>
                <a:gd name="connsiteY1" fmla="*/ 18553 h 28112"/>
                <a:gd name="connsiteX2" fmla="*/ 53573 w 54920"/>
                <a:gd name="connsiteY2" fmla="*/ 7676 h 28112"/>
                <a:gd name="connsiteX3" fmla="*/ 54722 w 54920"/>
                <a:gd name="connsiteY3" fmla="*/ 4086 h 28112"/>
                <a:gd name="connsiteX4" fmla="*/ 53956 w 54920"/>
                <a:gd name="connsiteY4" fmla="*/ 2019 h 28112"/>
                <a:gd name="connsiteX5" fmla="*/ 46548 w 54920"/>
                <a:gd name="connsiteY5" fmla="*/ 2781 h 28112"/>
                <a:gd name="connsiteX6" fmla="*/ 19854 w 54920"/>
                <a:gd name="connsiteY6" fmla="*/ 11483 h 28112"/>
                <a:gd name="connsiteX7" fmla="*/ 1462 w 54920"/>
                <a:gd name="connsiteY7" fmla="*/ 22143 h 28112"/>
                <a:gd name="connsiteX8" fmla="*/ 5166 w 54920"/>
                <a:gd name="connsiteY8" fmla="*/ 27908 h 2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20" h="28112">
                  <a:moveTo>
                    <a:pt x="5166" y="27908"/>
                  </a:moveTo>
                  <a:cubicBezTo>
                    <a:pt x="13468" y="25515"/>
                    <a:pt x="20748" y="21382"/>
                    <a:pt x="28794" y="18553"/>
                  </a:cubicBezTo>
                  <a:cubicBezTo>
                    <a:pt x="38118" y="15290"/>
                    <a:pt x="45271" y="12897"/>
                    <a:pt x="53573" y="7676"/>
                  </a:cubicBezTo>
                  <a:cubicBezTo>
                    <a:pt x="54722" y="6914"/>
                    <a:pt x="55233" y="5283"/>
                    <a:pt x="54722" y="4086"/>
                  </a:cubicBezTo>
                  <a:cubicBezTo>
                    <a:pt x="54467" y="3433"/>
                    <a:pt x="54211" y="2672"/>
                    <a:pt x="53956" y="2019"/>
                  </a:cubicBezTo>
                  <a:cubicBezTo>
                    <a:pt x="52806" y="-1135"/>
                    <a:pt x="46931" y="-374"/>
                    <a:pt x="46548" y="2781"/>
                  </a:cubicBezTo>
                  <a:cubicBezTo>
                    <a:pt x="46292" y="5500"/>
                    <a:pt x="24452" y="9634"/>
                    <a:pt x="19854" y="11483"/>
                  </a:cubicBezTo>
                  <a:cubicBezTo>
                    <a:pt x="13085" y="14202"/>
                    <a:pt x="6954" y="18010"/>
                    <a:pt x="1462" y="22143"/>
                  </a:cubicBezTo>
                  <a:cubicBezTo>
                    <a:pt x="-1859" y="24754"/>
                    <a:pt x="951" y="29105"/>
                    <a:pt x="5166" y="2790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16E4BAF-E730-909B-57FC-313F6DDB0E47}"/>
                </a:ext>
              </a:extLst>
            </p:cNvPr>
            <p:cNvSpPr/>
            <p:nvPr/>
          </p:nvSpPr>
          <p:spPr>
            <a:xfrm>
              <a:off x="10965689" y="2213914"/>
              <a:ext cx="105378" cy="33377"/>
            </a:xfrm>
            <a:custGeom>
              <a:avLst/>
              <a:gdLst>
                <a:gd name="connsiteX0" fmla="*/ 3182 w 105378"/>
                <a:gd name="connsiteY0" fmla="*/ 26165 h 33377"/>
                <a:gd name="connsiteX1" fmla="*/ 5226 w 105378"/>
                <a:gd name="connsiteY1" fmla="*/ 33344 h 33377"/>
                <a:gd name="connsiteX2" fmla="*/ 103317 w 105378"/>
                <a:gd name="connsiteY2" fmla="*/ 6367 h 33377"/>
                <a:gd name="connsiteX3" fmla="*/ 99868 w 105378"/>
                <a:gd name="connsiteY3" fmla="*/ 58 h 33377"/>
                <a:gd name="connsiteX4" fmla="*/ 51844 w 105378"/>
                <a:gd name="connsiteY4" fmla="*/ 14091 h 33377"/>
                <a:gd name="connsiteX5" fmla="*/ 3182 w 105378"/>
                <a:gd name="connsiteY5" fmla="*/ 26165 h 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378" h="33377">
                  <a:moveTo>
                    <a:pt x="3182" y="26165"/>
                  </a:moveTo>
                  <a:cubicBezTo>
                    <a:pt x="-2182" y="27688"/>
                    <a:pt x="-266" y="33888"/>
                    <a:pt x="5226" y="33344"/>
                  </a:cubicBezTo>
                  <a:cubicBezTo>
                    <a:pt x="39455" y="29863"/>
                    <a:pt x="72535" y="19421"/>
                    <a:pt x="103317" y="6367"/>
                  </a:cubicBezTo>
                  <a:cubicBezTo>
                    <a:pt x="107915" y="4409"/>
                    <a:pt x="103955" y="-594"/>
                    <a:pt x="99868" y="58"/>
                  </a:cubicBezTo>
                  <a:cubicBezTo>
                    <a:pt x="83520" y="2886"/>
                    <a:pt x="67810" y="9631"/>
                    <a:pt x="51844" y="14091"/>
                  </a:cubicBezTo>
                  <a:cubicBezTo>
                    <a:pt x="35624" y="18550"/>
                    <a:pt x="19147" y="21814"/>
                    <a:pt x="3182" y="2616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46F6733-05F8-3531-90A4-829ED94C5F16}"/>
                </a:ext>
              </a:extLst>
            </p:cNvPr>
            <p:cNvSpPr/>
            <p:nvPr/>
          </p:nvSpPr>
          <p:spPr>
            <a:xfrm>
              <a:off x="10947611" y="2197279"/>
              <a:ext cx="78030" cy="37319"/>
            </a:xfrm>
            <a:custGeom>
              <a:avLst/>
              <a:gdLst>
                <a:gd name="connsiteX0" fmla="*/ 5167 w 78030"/>
                <a:gd name="connsiteY0" fmla="*/ 37253 h 37319"/>
                <a:gd name="connsiteX1" fmla="*/ 52297 w 78030"/>
                <a:gd name="connsiteY1" fmla="*/ 19631 h 37319"/>
                <a:gd name="connsiteX2" fmla="*/ 77586 w 78030"/>
                <a:gd name="connsiteY2" fmla="*/ 5055 h 37319"/>
                <a:gd name="connsiteX3" fmla="*/ 70945 w 78030"/>
                <a:gd name="connsiteY3" fmla="*/ 1139 h 37319"/>
                <a:gd name="connsiteX4" fmla="*/ 36332 w 78030"/>
                <a:gd name="connsiteY4" fmla="*/ 14953 h 37319"/>
                <a:gd name="connsiteX5" fmla="*/ 2485 w 78030"/>
                <a:gd name="connsiteY5" fmla="*/ 29965 h 37319"/>
                <a:gd name="connsiteX6" fmla="*/ 5167 w 78030"/>
                <a:gd name="connsiteY6" fmla="*/ 37253 h 3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030" h="37319">
                  <a:moveTo>
                    <a:pt x="5167" y="37253"/>
                  </a:moveTo>
                  <a:cubicBezTo>
                    <a:pt x="23176" y="34533"/>
                    <a:pt x="35949" y="25831"/>
                    <a:pt x="52297" y="19631"/>
                  </a:cubicBezTo>
                  <a:cubicBezTo>
                    <a:pt x="61493" y="16150"/>
                    <a:pt x="72861" y="13322"/>
                    <a:pt x="77586" y="5055"/>
                  </a:cubicBezTo>
                  <a:cubicBezTo>
                    <a:pt x="79630" y="1465"/>
                    <a:pt x="74138" y="-1798"/>
                    <a:pt x="70945" y="1139"/>
                  </a:cubicBezTo>
                  <a:cubicBezTo>
                    <a:pt x="62770" y="8427"/>
                    <a:pt x="46550" y="9732"/>
                    <a:pt x="36332" y="14953"/>
                  </a:cubicBezTo>
                  <a:cubicBezTo>
                    <a:pt x="25348" y="20610"/>
                    <a:pt x="13980" y="25070"/>
                    <a:pt x="2485" y="29965"/>
                  </a:cubicBezTo>
                  <a:cubicBezTo>
                    <a:pt x="-2113" y="32031"/>
                    <a:pt x="186" y="38014"/>
                    <a:pt x="5167" y="3725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AA7FCA1-90E1-84CA-5C33-CA3F7B305E63}"/>
                </a:ext>
              </a:extLst>
            </p:cNvPr>
            <p:cNvSpPr/>
            <p:nvPr/>
          </p:nvSpPr>
          <p:spPr>
            <a:xfrm>
              <a:off x="10917568" y="2200506"/>
              <a:ext cx="37806" cy="19156"/>
            </a:xfrm>
            <a:custGeom>
              <a:avLst/>
              <a:gdLst>
                <a:gd name="connsiteX0" fmla="*/ 3918 w 37806"/>
                <a:gd name="connsiteY0" fmla="*/ 18362 h 19156"/>
                <a:gd name="connsiteX1" fmla="*/ 13242 w 37806"/>
                <a:gd name="connsiteY1" fmla="*/ 16077 h 19156"/>
                <a:gd name="connsiteX2" fmla="*/ 36232 w 37806"/>
                <a:gd name="connsiteY2" fmla="*/ 6614 h 19156"/>
                <a:gd name="connsiteX3" fmla="*/ 33933 w 37806"/>
                <a:gd name="connsiteY3" fmla="*/ 196 h 19156"/>
                <a:gd name="connsiteX4" fmla="*/ 33933 w 37806"/>
                <a:gd name="connsiteY4" fmla="*/ 87 h 19156"/>
                <a:gd name="connsiteX5" fmla="*/ 469 w 37806"/>
                <a:gd name="connsiteY5" fmla="*/ 11944 h 19156"/>
                <a:gd name="connsiteX6" fmla="*/ 1619 w 37806"/>
                <a:gd name="connsiteY6" fmla="*/ 16947 h 19156"/>
                <a:gd name="connsiteX7" fmla="*/ 3918 w 37806"/>
                <a:gd name="connsiteY7" fmla="*/ 18362 h 1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06" h="19156">
                  <a:moveTo>
                    <a:pt x="3918" y="18362"/>
                  </a:moveTo>
                  <a:cubicBezTo>
                    <a:pt x="7239" y="20211"/>
                    <a:pt x="11198" y="18579"/>
                    <a:pt x="13242" y="16077"/>
                  </a:cubicBezTo>
                  <a:cubicBezTo>
                    <a:pt x="16562" y="11944"/>
                    <a:pt x="31250" y="10095"/>
                    <a:pt x="36232" y="6614"/>
                  </a:cubicBezTo>
                  <a:cubicBezTo>
                    <a:pt x="39169" y="4547"/>
                    <a:pt x="37764" y="-239"/>
                    <a:pt x="33933" y="196"/>
                  </a:cubicBezTo>
                  <a:cubicBezTo>
                    <a:pt x="33933" y="196"/>
                    <a:pt x="33933" y="87"/>
                    <a:pt x="33933" y="87"/>
                  </a:cubicBezTo>
                  <a:cubicBezTo>
                    <a:pt x="22310" y="-566"/>
                    <a:pt x="6089" y="2371"/>
                    <a:pt x="469" y="11944"/>
                  </a:cubicBezTo>
                  <a:cubicBezTo>
                    <a:pt x="-425" y="13467"/>
                    <a:pt x="-42" y="15860"/>
                    <a:pt x="1619" y="16947"/>
                  </a:cubicBezTo>
                  <a:lnTo>
                    <a:pt x="3918" y="1836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94BC8A8-3339-DFBC-2855-E75849770B60}"/>
                </a:ext>
              </a:extLst>
            </p:cNvPr>
            <p:cNvSpPr/>
            <p:nvPr/>
          </p:nvSpPr>
          <p:spPr>
            <a:xfrm>
              <a:off x="10990244" y="2168646"/>
              <a:ext cx="31526" cy="18539"/>
            </a:xfrm>
            <a:custGeom>
              <a:avLst/>
              <a:gdLst>
                <a:gd name="connsiteX0" fmla="*/ 7110 w 31526"/>
                <a:gd name="connsiteY0" fmla="*/ 17589 h 18539"/>
                <a:gd name="connsiteX1" fmla="*/ 28567 w 31526"/>
                <a:gd name="connsiteY1" fmla="*/ 8669 h 18539"/>
                <a:gd name="connsiteX2" fmla="*/ 25246 w 31526"/>
                <a:gd name="connsiteY2" fmla="*/ 184 h 18539"/>
                <a:gd name="connsiteX3" fmla="*/ 85 w 31526"/>
                <a:gd name="connsiteY3" fmla="*/ 14217 h 18539"/>
                <a:gd name="connsiteX4" fmla="*/ 7110 w 31526"/>
                <a:gd name="connsiteY4" fmla="*/ 17589 h 1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6" h="18539">
                  <a:moveTo>
                    <a:pt x="7110" y="17589"/>
                  </a:moveTo>
                  <a:cubicBezTo>
                    <a:pt x="13879" y="13020"/>
                    <a:pt x="20648" y="11062"/>
                    <a:pt x="28567" y="8669"/>
                  </a:cubicBezTo>
                  <a:cubicBezTo>
                    <a:pt x="34315" y="7037"/>
                    <a:pt x="30866" y="-1339"/>
                    <a:pt x="25246" y="184"/>
                  </a:cubicBezTo>
                  <a:cubicBezTo>
                    <a:pt x="15795" y="2577"/>
                    <a:pt x="2001" y="4535"/>
                    <a:pt x="85" y="14217"/>
                  </a:cubicBezTo>
                  <a:cubicBezTo>
                    <a:pt x="-682" y="18024"/>
                    <a:pt x="3917" y="19764"/>
                    <a:pt x="7110" y="1758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3AAC69-6BAC-0D81-6D18-A15703251679}"/>
                </a:ext>
              </a:extLst>
            </p:cNvPr>
            <p:cNvSpPr/>
            <p:nvPr/>
          </p:nvSpPr>
          <p:spPr>
            <a:xfrm>
              <a:off x="11060808" y="2186423"/>
              <a:ext cx="46453" cy="19882"/>
            </a:xfrm>
            <a:custGeom>
              <a:avLst/>
              <a:gdLst>
                <a:gd name="connsiteX0" fmla="*/ 7815 w 46453"/>
                <a:gd name="connsiteY0" fmla="*/ 19609 h 19882"/>
                <a:gd name="connsiteX1" fmla="*/ 44854 w 46453"/>
                <a:gd name="connsiteY1" fmla="*/ 5903 h 19882"/>
                <a:gd name="connsiteX2" fmla="*/ 42044 w 46453"/>
                <a:gd name="connsiteY2" fmla="*/ 29 h 19882"/>
                <a:gd name="connsiteX3" fmla="*/ 3089 w 46453"/>
                <a:gd name="connsiteY3" fmla="*/ 11559 h 19882"/>
                <a:gd name="connsiteX4" fmla="*/ 7815 w 46453"/>
                <a:gd name="connsiteY4" fmla="*/ 19609 h 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53" h="19882">
                  <a:moveTo>
                    <a:pt x="7815" y="19609"/>
                  </a:moveTo>
                  <a:cubicBezTo>
                    <a:pt x="20460" y="15911"/>
                    <a:pt x="33232" y="11668"/>
                    <a:pt x="44854" y="5903"/>
                  </a:cubicBezTo>
                  <a:cubicBezTo>
                    <a:pt x="48303" y="4163"/>
                    <a:pt x="45621" y="-406"/>
                    <a:pt x="42044" y="29"/>
                  </a:cubicBezTo>
                  <a:cubicBezTo>
                    <a:pt x="28251" y="1661"/>
                    <a:pt x="16117" y="7535"/>
                    <a:pt x="3089" y="11559"/>
                  </a:cubicBezTo>
                  <a:cubicBezTo>
                    <a:pt x="-3425" y="13409"/>
                    <a:pt x="1429" y="21458"/>
                    <a:pt x="7815" y="1960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1CCED30-E5C7-2219-F62A-FC890AC8F9F9}"/>
                </a:ext>
              </a:extLst>
            </p:cNvPr>
            <p:cNvSpPr/>
            <p:nvPr/>
          </p:nvSpPr>
          <p:spPr>
            <a:xfrm>
              <a:off x="9656881" y="2540846"/>
              <a:ext cx="66655" cy="86113"/>
            </a:xfrm>
            <a:custGeom>
              <a:avLst/>
              <a:gdLst>
                <a:gd name="connsiteX0" fmla="*/ 56858 w 66655"/>
                <a:gd name="connsiteY0" fmla="*/ 1852 h 86113"/>
                <a:gd name="connsiteX1" fmla="*/ 29142 w 66655"/>
                <a:gd name="connsiteY1" fmla="*/ 40686 h 86113"/>
                <a:gd name="connsiteX2" fmla="*/ 660 w 66655"/>
                <a:gd name="connsiteY2" fmla="*/ 79846 h 86113"/>
                <a:gd name="connsiteX3" fmla="*/ 7302 w 66655"/>
                <a:gd name="connsiteY3" fmla="*/ 85176 h 86113"/>
                <a:gd name="connsiteX4" fmla="*/ 38594 w 66655"/>
                <a:gd name="connsiteY4" fmla="*/ 51890 h 86113"/>
                <a:gd name="connsiteX5" fmla="*/ 66438 w 66655"/>
                <a:gd name="connsiteY5" fmla="*/ 6203 h 86113"/>
                <a:gd name="connsiteX6" fmla="*/ 56858 w 66655"/>
                <a:gd name="connsiteY6" fmla="*/ 1852 h 8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55" h="86113">
                  <a:moveTo>
                    <a:pt x="56858" y="1852"/>
                  </a:moveTo>
                  <a:cubicBezTo>
                    <a:pt x="45363" y="13274"/>
                    <a:pt x="38083" y="27741"/>
                    <a:pt x="29142" y="40686"/>
                  </a:cubicBezTo>
                  <a:cubicBezTo>
                    <a:pt x="19946" y="53957"/>
                    <a:pt x="9345" y="66684"/>
                    <a:pt x="660" y="79846"/>
                  </a:cubicBezTo>
                  <a:cubicBezTo>
                    <a:pt x="-1766" y="83544"/>
                    <a:pt x="2959" y="88113"/>
                    <a:pt x="7302" y="85176"/>
                  </a:cubicBezTo>
                  <a:cubicBezTo>
                    <a:pt x="20840" y="75821"/>
                    <a:pt x="29015" y="64073"/>
                    <a:pt x="38594" y="51890"/>
                  </a:cubicBezTo>
                  <a:cubicBezTo>
                    <a:pt x="49450" y="37966"/>
                    <a:pt x="61712" y="22520"/>
                    <a:pt x="66438" y="6203"/>
                  </a:cubicBezTo>
                  <a:cubicBezTo>
                    <a:pt x="67970" y="1091"/>
                    <a:pt x="61073" y="-2281"/>
                    <a:pt x="56858" y="185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0D7BFCC-31F4-89F8-F142-8854C2FF7E48}"/>
                </a:ext>
              </a:extLst>
            </p:cNvPr>
            <p:cNvSpPr/>
            <p:nvPr/>
          </p:nvSpPr>
          <p:spPr>
            <a:xfrm>
              <a:off x="9618623" y="2428710"/>
              <a:ext cx="54361" cy="134836"/>
            </a:xfrm>
            <a:custGeom>
              <a:avLst/>
              <a:gdLst>
                <a:gd name="connsiteX0" fmla="*/ 219 w 54361"/>
                <a:gd name="connsiteY0" fmla="*/ 130740 h 134836"/>
                <a:gd name="connsiteX1" fmla="*/ 6605 w 54361"/>
                <a:gd name="connsiteY1" fmla="*/ 133460 h 134836"/>
                <a:gd name="connsiteX2" fmla="*/ 54245 w 54361"/>
                <a:gd name="connsiteY2" fmla="*/ 4558 h 134836"/>
                <a:gd name="connsiteX3" fmla="*/ 45049 w 54361"/>
                <a:gd name="connsiteY3" fmla="*/ 2165 h 134836"/>
                <a:gd name="connsiteX4" fmla="*/ 26785 w 54361"/>
                <a:gd name="connsiteY4" fmla="*/ 55358 h 134836"/>
                <a:gd name="connsiteX5" fmla="*/ 219 w 54361"/>
                <a:gd name="connsiteY5" fmla="*/ 130740 h 1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61" h="134836">
                  <a:moveTo>
                    <a:pt x="219" y="130740"/>
                  </a:moveTo>
                  <a:cubicBezTo>
                    <a:pt x="-1186" y="134004"/>
                    <a:pt x="4561" y="136506"/>
                    <a:pt x="6605" y="133460"/>
                  </a:cubicBezTo>
                  <a:cubicBezTo>
                    <a:pt x="32788" y="94953"/>
                    <a:pt x="43772" y="47743"/>
                    <a:pt x="54245" y="4558"/>
                  </a:cubicBezTo>
                  <a:cubicBezTo>
                    <a:pt x="55395" y="-337"/>
                    <a:pt x="47732" y="-1533"/>
                    <a:pt x="45049" y="2165"/>
                  </a:cubicBezTo>
                  <a:cubicBezTo>
                    <a:pt x="34320" y="17503"/>
                    <a:pt x="32660" y="38171"/>
                    <a:pt x="26785" y="55358"/>
                  </a:cubicBezTo>
                  <a:cubicBezTo>
                    <a:pt x="18227" y="80376"/>
                    <a:pt x="11203" y="106592"/>
                    <a:pt x="219" y="13074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AE3CA4F-D7D7-1BB6-BFE1-25C3D28702AF}"/>
                </a:ext>
              </a:extLst>
            </p:cNvPr>
            <p:cNvSpPr/>
            <p:nvPr/>
          </p:nvSpPr>
          <p:spPr>
            <a:xfrm>
              <a:off x="9609249" y="2339249"/>
              <a:ext cx="18468" cy="62997"/>
            </a:xfrm>
            <a:custGeom>
              <a:avLst/>
              <a:gdLst>
                <a:gd name="connsiteX0" fmla="*/ 8953 w 18468"/>
                <a:gd name="connsiteY0" fmla="*/ 59646 h 62997"/>
                <a:gd name="connsiteX1" fmla="*/ 17000 w 18468"/>
                <a:gd name="connsiteY1" fmla="*/ 3408 h 62997"/>
                <a:gd name="connsiteX2" fmla="*/ 8059 w 18468"/>
                <a:gd name="connsiteY2" fmla="*/ 2429 h 62997"/>
                <a:gd name="connsiteX3" fmla="*/ 13 w 18468"/>
                <a:gd name="connsiteY3" fmla="*/ 58993 h 62997"/>
                <a:gd name="connsiteX4" fmla="*/ 8953 w 18468"/>
                <a:gd name="connsiteY4" fmla="*/ 59646 h 6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8" h="62997">
                  <a:moveTo>
                    <a:pt x="8953" y="59646"/>
                  </a:moveTo>
                  <a:cubicBezTo>
                    <a:pt x="12529" y="42568"/>
                    <a:pt x="22109" y="20812"/>
                    <a:pt x="17000" y="3408"/>
                  </a:cubicBezTo>
                  <a:cubicBezTo>
                    <a:pt x="15978" y="144"/>
                    <a:pt x="9336" y="-1814"/>
                    <a:pt x="8059" y="2429"/>
                  </a:cubicBezTo>
                  <a:cubicBezTo>
                    <a:pt x="2567" y="20377"/>
                    <a:pt x="1162" y="40392"/>
                    <a:pt x="13" y="58993"/>
                  </a:cubicBezTo>
                  <a:cubicBezTo>
                    <a:pt x="-370" y="64106"/>
                    <a:pt x="7932" y="64323"/>
                    <a:pt x="8953" y="5964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94DC664-46B1-46AA-894A-22A4478BA3EB}"/>
                </a:ext>
              </a:extLst>
            </p:cNvPr>
            <p:cNvSpPr/>
            <p:nvPr/>
          </p:nvSpPr>
          <p:spPr>
            <a:xfrm>
              <a:off x="9569885" y="2432898"/>
              <a:ext cx="72360" cy="185671"/>
            </a:xfrm>
            <a:custGeom>
              <a:avLst/>
              <a:gdLst>
                <a:gd name="connsiteX0" fmla="*/ 64794 w 72360"/>
                <a:gd name="connsiteY0" fmla="*/ 1893 h 185671"/>
                <a:gd name="connsiteX1" fmla="*/ 32608 w 72360"/>
                <a:gd name="connsiteY1" fmla="*/ 97944 h 185671"/>
                <a:gd name="connsiteX2" fmla="*/ 38 w 72360"/>
                <a:gd name="connsiteY2" fmla="*/ 182899 h 185671"/>
                <a:gd name="connsiteX3" fmla="*/ 5658 w 72360"/>
                <a:gd name="connsiteY3" fmla="*/ 184205 h 185671"/>
                <a:gd name="connsiteX4" fmla="*/ 44741 w 72360"/>
                <a:gd name="connsiteY4" fmla="*/ 95116 h 185671"/>
                <a:gd name="connsiteX5" fmla="*/ 72330 w 72360"/>
                <a:gd name="connsiteY5" fmla="*/ 4069 h 185671"/>
                <a:gd name="connsiteX6" fmla="*/ 64794 w 72360"/>
                <a:gd name="connsiteY6" fmla="*/ 1893 h 18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60" h="185671">
                  <a:moveTo>
                    <a:pt x="64794" y="1893"/>
                  </a:moveTo>
                  <a:cubicBezTo>
                    <a:pt x="47551" y="30828"/>
                    <a:pt x="42315" y="66616"/>
                    <a:pt x="32608" y="97944"/>
                  </a:cubicBezTo>
                  <a:cubicBezTo>
                    <a:pt x="23923" y="126009"/>
                    <a:pt x="4637" y="154400"/>
                    <a:pt x="38" y="182899"/>
                  </a:cubicBezTo>
                  <a:cubicBezTo>
                    <a:pt x="-473" y="185836"/>
                    <a:pt x="4254" y="186707"/>
                    <a:pt x="5658" y="184205"/>
                  </a:cubicBezTo>
                  <a:cubicBezTo>
                    <a:pt x="21624" y="155487"/>
                    <a:pt x="36312" y="126118"/>
                    <a:pt x="44741" y="95116"/>
                  </a:cubicBezTo>
                  <a:cubicBezTo>
                    <a:pt x="53043" y="64658"/>
                    <a:pt x="68115" y="35179"/>
                    <a:pt x="72330" y="4069"/>
                  </a:cubicBezTo>
                  <a:cubicBezTo>
                    <a:pt x="72841" y="262"/>
                    <a:pt x="66838" y="-1696"/>
                    <a:pt x="64794" y="189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36D948-5407-2658-F708-601017466D78}"/>
                </a:ext>
              </a:extLst>
            </p:cNvPr>
            <p:cNvSpPr/>
            <p:nvPr/>
          </p:nvSpPr>
          <p:spPr>
            <a:xfrm>
              <a:off x="9632763" y="2352093"/>
              <a:ext cx="27233" cy="62278"/>
            </a:xfrm>
            <a:custGeom>
              <a:avLst/>
              <a:gdLst>
                <a:gd name="connsiteX0" fmla="*/ 11495 w 27233"/>
                <a:gd name="connsiteY0" fmla="*/ 58441 h 62278"/>
                <a:gd name="connsiteX1" fmla="*/ 21202 w 27233"/>
                <a:gd name="connsiteY1" fmla="*/ 27548 h 62278"/>
                <a:gd name="connsiteX2" fmla="*/ 27077 w 27233"/>
                <a:gd name="connsiteY2" fmla="*/ 4813 h 62278"/>
                <a:gd name="connsiteX3" fmla="*/ 20691 w 27233"/>
                <a:gd name="connsiteY3" fmla="*/ 245 h 62278"/>
                <a:gd name="connsiteX4" fmla="*/ 8940 w 27233"/>
                <a:gd name="connsiteY4" fmla="*/ 20695 h 62278"/>
                <a:gd name="connsiteX5" fmla="*/ 0 w 27233"/>
                <a:gd name="connsiteY5" fmla="*/ 57679 h 62278"/>
                <a:gd name="connsiteX6" fmla="*/ 11495 w 27233"/>
                <a:gd name="connsiteY6" fmla="*/ 58441 h 6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33" h="62278">
                  <a:moveTo>
                    <a:pt x="11495" y="58441"/>
                  </a:moveTo>
                  <a:cubicBezTo>
                    <a:pt x="13155" y="48107"/>
                    <a:pt x="18647" y="37773"/>
                    <a:pt x="21202" y="27548"/>
                  </a:cubicBezTo>
                  <a:cubicBezTo>
                    <a:pt x="23118" y="20042"/>
                    <a:pt x="24650" y="12210"/>
                    <a:pt x="27077" y="4813"/>
                  </a:cubicBezTo>
                  <a:cubicBezTo>
                    <a:pt x="28099" y="1876"/>
                    <a:pt x="23884" y="-843"/>
                    <a:pt x="20691" y="245"/>
                  </a:cubicBezTo>
                  <a:cubicBezTo>
                    <a:pt x="11240" y="3399"/>
                    <a:pt x="10729" y="13189"/>
                    <a:pt x="8940" y="20695"/>
                  </a:cubicBezTo>
                  <a:cubicBezTo>
                    <a:pt x="6003" y="32878"/>
                    <a:pt x="255" y="45279"/>
                    <a:pt x="0" y="57679"/>
                  </a:cubicBezTo>
                  <a:cubicBezTo>
                    <a:pt x="0" y="63336"/>
                    <a:pt x="10601" y="63989"/>
                    <a:pt x="11495" y="5844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FE12670-E62A-EC70-D83B-C0B4B7164B77}"/>
                </a:ext>
              </a:extLst>
            </p:cNvPr>
            <p:cNvSpPr/>
            <p:nvPr/>
          </p:nvSpPr>
          <p:spPr>
            <a:xfrm>
              <a:off x="9596151" y="2533920"/>
              <a:ext cx="83292" cy="128724"/>
            </a:xfrm>
            <a:custGeom>
              <a:avLst/>
              <a:gdLst>
                <a:gd name="connsiteX0" fmla="*/ 83231 w 83292"/>
                <a:gd name="connsiteY0" fmla="*/ 3884 h 128724"/>
                <a:gd name="connsiteX1" fmla="*/ 76845 w 83292"/>
                <a:gd name="connsiteY1" fmla="*/ 1382 h 128724"/>
                <a:gd name="connsiteX2" fmla="*/ 37251 w 83292"/>
                <a:gd name="connsiteY2" fmla="*/ 65017 h 128724"/>
                <a:gd name="connsiteX3" fmla="*/ 466 w 83292"/>
                <a:gd name="connsiteY3" fmla="*/ 124301 h 128724"/>
                <a:gd name="connsiteX4" fmla="*/ 5065 w 83292"/>
                <a:gd name="connsiteY4" fmla="*/ 128434 h 128724"/>
                <a:gd name="connsiteX5" fmla="*/ 42870 w 83292"/>
                <a:gd name="connsiteY5" fmla="*/ 78505 h 128724"/>
                <a:gd name="connsiteX6" fmla="*/ 64967 w 83292"/>
                <a:gd name="connsiteY6" fmla="*/ 34777 h 128724"/>
                <a:gd name="connsiteX7" fmla="*/ 83231 w 83292"/>
                <a:gd name="connsiteY7" fmla="*/ 3884 h 12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92" h="128724">
                  <a:moveTo>
                    <a:pt x="83231" y="3884"/>
                  </a:moveTo>
                  <a:cubicBezTo>
                    <a:pt x="83869" y="621"/>
                    <a:pt x="79399" y="-1555"/>
                    <a:pt x="76845" y="1382"/>
                  </a:cubicBezTo>
                  <a:cubicBezTo>
                    <a:pt x="60241" y="21397"/>
                    <a:pt x="47852" y="42174"/>
                    <a:pt x="37251" y="65017"/>
                  </a:cubicBezTo>
                  <a:cubicBezTo>
                    <a:pt x="27288" y="86446"/>
                    <a:pt x="12855" y="104068"/>
                    <a:pt x="466" y="124301"/>
                  </a:cubicBezTo>
                  <a:cubicBezTo>
                    <a:pt x="-1194" y="126911"/>
                    <a:pt x="1872" y="129631"/>
                    <a:pt x="5065" y="128434"/>
                  </a:cubicBezTo>
                  <a:cubicBezTo>
                    <a:pt x="24095" y="120820"/>
                    <a:pt x="34824" y="94169"/>
                    <a:pt x="42870" y="78505"/>
                  </a:cubicBezTo>
                  <a:cubicBezTo>
                    <a:pt x="50406" y="63820"/>
                    <a:pt x="55898" y="48918"/>
                    <a:pt x="64967" y="34777"/>
                  </a:cubicBezTo>
                  <a:cubicBezTo>
                    <a:pt x="71353" y="24552"/>
                    <a:pt x="80804" y="15414"/>
                    <a:pt x="83231" y="388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F948478-3E3B-9FE0-C742-48F1CD608F9A}"/>
                </a:ext>
              </a:extLst>
            </p:cNvPr>
            <p:cNvSpPr/>
            <p:nvPr/>
          </p:nvSpPr>
          <p:spPr>
            <a:xfrm>
              <a:off x="9335860" y="1839830"/>
              <a:ext cx="20251" cy="45384"/>
            </a:xfrm>
            <a:custGeom>
              <a:avLst/>
              <a:gdLst>
                <a:gd name="connsiteX0" fmla="*/ 19362 w 20251"/>
                <a:gd name="connsiteY0" fmla="*/ 37910 h 45384"/>
                <a:gd name="connsiteX1" fmla="*/ 19617 w 20251"/>
                <a:gd name="connsiteY1" fmla="*/ 38019 h 45384"/>
                <a:gd name="connsiteX2" fmla="*/ 16424 w 20251"/>
                <a:gd name="connsiteY2" fmla="*/ 11804 h 45384"/>
                <a:gd name="connsiteX3" fmla="*/ 11060 w 20251"/>
                <a:gd name="connsiteY3" fmla="*/ 1144 h 45384"/>
                <a:gd name="connsiteX4" fmla="*/ 2630 w 20251"/>
                <a:gd name="connsiteY4" fmla="*/ 3210 h 45384"/>
                <a:gd name="connsiteX5" fmla="*/ 8761 w 20251"/>
                <a:gd name="connsiteY5" fmla="*/ 43458 h 45384"/>
                <a:gd name="connsiteX6" fmla="*/ 20128 w 20251"/>
                <a:gd name="connsiteY6" fmla="*/ 39325 h 45384"/>
                <a:gd name="connsiteX7" fmla="*/ 19362 w 20251"/>
                <a:gd name="connsiteY7" fmla="*/ 37910 h 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51" h="45384">
                  <a:moveTo>
                    <a:pt x="19362" y="37910"/>
                  </a:moveTo>
                  <a:cubicBezTo>
                    <a:pt x="19362" y="37910"/>
                    <a:pt x="19490" y="38019"/>
                    <a:pt x="19617" y="38019"/>
                  </a:cubicBezTo>
                  <a:cubicBezTo>
                    <a:pt x="13614" y="27577"/>
                    <a:pt x="17063" y="21703"/>
                    <a:pt x="16424" y="11804"/>
                  </a:cubicBezTo>
                  <a:cubicBezTo>
                    <a:pt x="16169" y="7344"/>
                    <a:pt x="15147" y="3972"/>
                    <a:pt x="11060" y="1144"/>
                  </a:cubicBezTo>
                  <a:cubicBezTo>
                    <a:pt x="7995" y="-923"/>
                    <a:pt x="3780" y="-162"/>
                    <a:pt x="2630" y="3210"/>
                  </a:cubicBezTo>
                  <a:cubicBezTo>
                    <a:pt x="-1712" y="16046"/>
                    <a:pt x="-1329" y="32689"/>
                    <a:pt x="8761" y="43458"/>
                  </a:cubicBezTo>
                  <a:cubicBezTo>
                    <a:pt x="12465" y="47483"/>
                    <a:pt x="21405" y="44764"/>
                    <a:pt x="20128" y="39325"/>
                  </a:cubicBezTo>
                  <a:cubicBezTo>
                    <a:pt x="19873" y="38781"/>
                    <a:pt x="19617" y="38454"/>
                    <a:pt x="19362" y="3791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BC679A2-7EDC-0BAB-83E7-7A3B4891A5EC}"/>
                </a:ext>
              </a:extLst>
            </p:cNvPr>
            <p:cNvSpPr/>
            <p:nvPr/>
          </p:nvSpPr>
          <p:spPr>
            <a:xfrm>
              <a:off x="9296931" y="1848818"/>
              <a:ext cx="29062" cy="39601"/>
            </a:xfrm>
            <a:custGeom>
              <a:avLst/>
              <a:gdLst>
                <a:gd name="connsiteX0" fmla="*/ 8989 w 29062"/>
                <a:gd name="connsiteY0" fmla="*/ 1185 h 39601"/>
                <a:gd name="connsiteX1" fmla="*/ 559 w 29062"/>
                <a:gd name="connsiteY1" fmla="*/ 3252 h 39601"/>
                <a:gd name="connsiteX2" fmla="*/ 22655 w 29062"/>
                <a:gd name="connsiteY2" fmla="*/ 38604 h 39601"/>
                <a:gd name="connsiteX3" fmla="*/ 29041 w 29062"/>
                <a:gd name="connsiteY3" fmla="*/ 36755 h 39601"/>
                <a:gd name="connsiteX4" fmla="*/ 24571 w 29062"/>
                <a:gd name="connsiteY4" fmla="*/ 25877 h 39601"/>
                <a:gd name="connsiteX5" fmla="*/ 8989 w 29062"/>
                <a:gd name="connsiteY5" fmla="*/ 1185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62" h="39601">
                  <a:moveTo>
                    <a:pt x="8989" y="1185"/>
                  </a:moveTo>
                  <a:cubicBezTo>
                    <a:pt x="6434" y="-1099"/>
                    <a:pt x="1198" y="97"/>
                    <a:pt x="559" y="3252"/>
                  </a:cubicBezTo>
                  <a:cubicBezTo>
                    <a:pt x="-3017" y="19786"/>
                    <a:pt x="11288" y="27944"/>
                    <a:pt x="22655" y="38604"/>
                  </a:cubicBezTo>
                  <a:cubicBezTo>
                    <a:pt x="24699" y="40562"/>
                    <a:pt x="28786" y="39475"/>
                    <a:pt x="29041" y="36755"/>
                  </a:cubicBezTo>
                  <a:cubicBezTo>
                    <a:pt x="29297" y="32295"/>
                    <a:pt x="27253" y="29685"/>
                    <a:pt x="24571" y="25877"/>
                  </a:cubicBezTo>
                  <a:cubicBezTo>
                    <a:pt x="18824" y="17828"/>
                    <a:pt x="16525" y="8038"/>
                    <a:pt x="8989" y="118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256D3B0-9C9B-DFFD-E2DE-9D402645F11A}"/>
                </a:ext>
              </a:extLst>
            </p:cNvPr>
            <p:cNvSpPr/>
            <p:nvPr/>
          </p:nvSpPr>
          <p:spPr>
            <a:xfrm>
              <a:off x="9251806" y="1854051"/>
              <a:ext cx="33435" cy="27278"/>
            </a:xfrm>
            <a:custGeom>
              <a:avLst/>
              <a:gdLst>
                <a:gd name="connsiteX0" fmla="*/ 8900 w 33435"/>
                <a:gd name="connsiteY0" fmla="*/ 738 h 27278"/>
                <a:gd name="connsiteX1" fmla="*/ 726 w 33435"/>
                <a:gd name="connsiteY1" fmla="*/ 3022 h 27278"/>
                <a:gd name="connsiteX2" fmla="*/ 27037 w 33435"/>
                <a:gd name="connsiteY2" fmla="*/ 27062 h 27278"/>
                <a:gd name="connsiteX3" fmla="*/ 32656 w 33435"/>
                <a:gd name="connsiteY3" fmla="*/ 20644 h 27278"/>
                <a:gd name="connsiteX4" fmla="*/ 8900 w 33435"/>
                <a:gd name="connsiteY4" fmla="*/ 738 h 2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" h="27278">
                  <a:moveTo>
                    <a:pt x="8900" y="738"/>
                  </a:moveTo>
                  <a:cubicBezTo>
                    <a:pt x="5962" y="-785"/>
                    <a:pt x="1875" y="85"/>
                    <a:pt x="726" y="3022"/>
                  </a:cubicBezTo>
                  <a:cubicBezTo>
                    <a:pt x="-4128" y="15096"/>
                    <a:pt x="16564" y="23581"/>
                    <a:pt x="27037" y="27062"/>
                  </a:cubicBezTo>
                  <a:cubicBezTo>
                    <a:pt x="30996" y="28367"/>
                    <a:pt x="35211" y="23472"/>
                    <a:pt x="32656" y="20644"/>
                  </a:cubicBezTo>
                  <a:cubicBezTo>
                    <a:pt x="25887" y="13247"/>
                    <a:pt x="18351" y="5850"/>
                    <a:pt x="8900" y="73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134400E-CBB6-8DCC-9183-D52B1EDD1F63}"/>
                </a:ext>
              </a:extLst>
            </p:cNvPr>
            <p:cNvSpPr/>
            <p:nvPr/>
          </p:nvSpPr>
          <p:spPr>
            <a:xfrm>
              <a:off x="9879336" y="2381639"/>
              <a:ext cx="41822" cy="33904"/>
            </a:xfrm>
            <a:custGeom>
              <a:avLst/>
              <a:gdLst>
                <a:gd name="connsiteX0" fmla="*/ 443 w 41822"/>
                <a:gd name="connsiteY0" fmla="*/ 31287 h 33904"/>
                <a:gd name="connsiteX1" fmla="*/ 9384 w 41822"/>
                <a:gd name="connsiteY1" fmla="*/ 31614 h 33904"/>
                <a:gd name="connsiteX2" fmla="*/ 23561 w 41822"/>
                <a:gd name="connsiteY2" fmla="*/ 24108 h 33904"/>
                <a:gd name="connsiteX3" fmla="*/ 36589 w 41822"/>
                <a:gd name="connsiteY3" fmla="*/ 14536 h 33904"/>
                <a:gd name="connsiteX4" fmla="*/ 40421 w 41822"/>
                <a:gd name="connsiteY4" fmla="*/ 1700 h 33904"/>
                <a:gd name="connsiteX5" fmla="*/ 33140 w 41822"/>
                <a:gd name="connsiteY5" fmla="*/ 1809 h 33904"/>
                <a:gd name="connsiteX6" fmla="*/ 443 w 41822"/>
                <a:gd name="connsiteY6" fmla="*/ 31287 h 3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22" h="33904">
                  <a:moveTo>
                    <a:pt x="443" y="31287"/>
                  </a:moveTo>
                  <a:cubicBezTo>
                    <a:pt x="1593" y="35203"/>
                    <a:pt x="7468" y="34224"/>
                    <a:pt x="9384" y="31614"/>
                  </a:cubicBezTo>
                  <a:cubicBezTo>
                    <a:pt x="11427" y="28677"/>
                    <a:pt x="20113" y="26392"/>
                    <a:pt x="23561" y="24108"/>
                  </a:cubicBezTo>
                  <a:cubicBezTo>
                    <a:pt x="27904" y="21280"/>
                    <a:pt x="32757" y="18016"/>
                    <a:pt x="36589" y="14536"/>
                  </a:cubicBezTo>
                  <a:cubicBezTo>
                    <a:pt x="40931" y="10620"/>
                    <a:pt x="43614" y="6704"/>
                    <a:pt x="40421" y="1700"/>
                  </a:cubicBezTo>
                  <a:cubicBezTo>
                    <a:pt x="39016" y="-584"/>
                    <a:pt x="34545" y="-584"/>
                    <a:pt x="33140" y="1809"/>
                  </a:cubicBezTo>
                  <a:cubicBezTo>
                    <a:pt x="26626" y="13665"/>
                    <a:pt x="-4027" y="15623"/>
                    <a:pt x="443" y="3128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6DA09CC-6710-01DB-D3CA-ED7ADAB67EC4}"/>
                </a:ext>
              </a:extLst>
            </p:cNvPr>
            <p:cNvSpPr/>
            <p:nvPr/>
          </p:nvSpPr>
          <p:spPr>
            <a:xfrm>
              <a:off x="9861023" y="2336471"/>
              <a:ext cx="27450" cy="32446"/>
            </a:xfrm>
            <a:custGeom>
              <a:avLst/>
              <a:gdLst>
                <a:gd name="connsiteX0" fmla="*/ 6495 w 27450"/>
                <a:gd name="connsiteY0" fmla="*/ 31095 h 32446"/>
                <a:gd name="connsiteX1" fmla="*/ 27058 w 27450"/>
                <a:gd name="connsiteY1" fmla="*/ 5750 h 32446"/>
                <a:gd name="connsiteX2" fmla="*/ 19011 w 27450"/>
                <a:gd name="connsiteY2" fmla="*/ 1617 h 32446"/>
                <a:gd name="connsiteX3" fmla="*/ 109 w 27450"/>
                <a:gd name="connsiteY3" fmla="*/ 28376 h 32446"/>
                <a:gd name="connsiteX4" fmla="*/ 6495 w 27450"/>
                <a:gd name="connsiteY4" fmla="*/ 31095 h 3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50" h="32446">
                  <a:moveTo>
                    <a:pt x="6495" y="31095"/>
                  </a:moveTo>
                  <a:cubicBezTo>
                    <a:pt x="14158" y="22284"/>
                    <a:pt x="21693" y="16084"/>
                    <a:pt x="27058" y="5750"/>
                  </a:cubicBezTo>
                  <a:cubicBezTo>
                    <a:pt x="29229" y="1617"/>
                    <a:pt x="21821" y="-2299"/>
                    <a:pt x="19011" y="1617"/>
                  </a:cubicBezTo>
                  <a:cubicBezTo>
                    <a:pt x="12881" y="10210"/>
                    <a:pt x="2791" y="18586"/>
                    <a:pt x="109" y="28376"/>
                  </a:cubicBezTo>
                  <a:cubicBezTo>
                    <a:pt x="-786" y="31748"/>
                    <a:pt x="4068" y="34032"/>
                    <a:pt x="6495" y="3109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18B0715-CB0B-E8A9-96BA-C27D33A49B0E}"/>
                </a:ext>
              </a:extLst>
            </p:cNvPr>
            <p:cNvSpPr/>
            <p:nvPr/>
          </p:nvSpPr>
          <p:spPr>
            <a:xfrm>
              <a:off x="9784740" y="2419867"/>
              <a:ext cx="73651" cy="74143"/>
            </a:xfrm>
            <a:custGeom>
              <a:avLst/>
              <a:gdLst>
                <a:gd name="connsiteX0" fmla="*/ 62342 w 73651"/>
                <a:gd name="connsiteY0" fmla="*/ 3938 h 74143"/>
                <a:gd name="connsiteX1" fmla="*/ 45993 w 73651"/>
                <a:gd name="connsiteY1" fmla="*/ 19276 h 74143"/>
                <a:gd name="connsiteX2" fmla="*/ 32327 w 73651"/>
                <a:gd name="connsiteY2" fmla="*/ 33852 h 74143"/>
                <a:gd name="connsiteX3" fmla="*/ 396 w 73651"/>
                <a:gd name="connsiteY3" fmla="*/ 69313 h 74143"/>
                <a:gd name="connsiteX4" fmla="*/ 7038 w 73651"/>
                <a:gd name="connsiteY4" fmla="*/ 73012 h 74143"/>
                <a:gd name="connsiteX5" fmla="*/ 52635 w 73651"/>
                <a:gd name="connsiteY5" fmla="*/ 29827 h 74143"/>
                <a:gd name="connsiteX6" fmla="*/ 73454 w 73651"/>
                <a:gd name="connsiteY6" fmla="*/ 4156 h 74143"/>
                <a:gd name="connsiteX7" fmla="*/ 62342 w 73651"/>
                <a:gd name="connsiteY7" fmla="*/ 3938 h 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51" h="74143">
                  <a:moveTo>
                    <a:pt x="62342" y="3938"/>
                  </a:moveTo>
                  <a:cubicBezTo>
                    <a:pt x="61576" y="8615"/>
                    <a:pt x="49825" y="15686"/>
                    <a:pt x="45993" y="19276"/>
                  </a:cubicBezTo>
                  <a:cubicBezTo>
                    <a:pt x="41140" y="23953"/>
                    <a:pt x="36925" y="29066"/>
                    <a:pt x="32327" y="33852"/>
                  </a:cubicBezTo>
                  <a:cubicBezTo>
                    <a:pt x="21343" y="45491"/>
                    <a:pt x="8060" y="55607"/>
                    <a:pt x="396" y="69313"/>
                  </a:cubicBezTo>
                  <a:cubicBezTo>
                    <a:pt x="-1520" y="72903"/>
                    <a:pt x="3972" y="75840"/>
                    <a:pt x="7038" y="73012"/>
                  </a:cubicBezTo>
                  <a:cubicBezTo>
                    <a:pt x="22492" y="58653"/>
                    <a:pt x="38458" y="45056"/>
                    <a:pt x="52635" y="29827"/>
                  </a:cubicBezTo>
                  <a:cubicBezTo>
                    <a:pt x="59404" y="22539"/>
                    <a:pt x="75625" y="14707"/>
                    <a:pt x="73454" y="4156"/>
                  </a:cubicBezTo>
                  <a:cubicBezTo>
                    <a:pt x="72432" y="-957"/>
                    <a:pt x="63363" y="-1719"/>
                    <a:pt x="62342" y="393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5759BC2-E988-D234-27EA-63A9D7A53D79}"/>
                </a:ext>
              </a:extLst>
            </p:cNvPr>
            <p:cNvSpPr/>
            <p:nvPr/>
          </p:nvSpPr>
          <p:spPr>
            <a:xfrm>
              <a:off x="9823628" y="2388085"/>
              <a:ext cx="36613" cy="31638"/>
            </a:xfrm>
            <a:custGeom>
              <a:avLst/>
              <a:gdLst>
                <a:gd name="connsiteX0" fmla="*/ 1230 w 36613"/>
                <a:gd name="connsiteY0" fmla="*/ 24733 h 31638"/>
                <a:gd name="connsiteX1" fmla="*/ 6467 w 36613"/>
                <a:gd name="connsiteY1" fmla="*/ 31477 h 31638"/>
                <a:gd name="connsiteX2" fmla="*/ 18090 w 36613"/>
                <a:gd name="connsiteY2" fmla="*/ 22884 h 31638"/>
                <a:gd name="connsiteX3" fmla="*/ 34694 w 36613"/>
                <a:gd name="connsiteY3" fmla="*/ 8743 h 31638"/>
                <a:gd name="connsiteX4" fmla="*/ 27541 w 36613"/>
                <a:gd name="connsiteY4" fmla="*/ 585 h 31638"/>
                <a:gd name="connsiteX5" fmla="*/ 11832 w 36613"/>
                <a:gd name="connsiteY5" fmla="*/ 12006 h 31638"/>
                <a:gd name="connsiteX6" fmla="*/ 1230 w 36613"/>
                <a:gd name="connsiteY6" fmla="*/ 24733 h 3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13" h="31638">
                  <a:moveTo>
                    <a:pt x="1230" y="24733"/>
                  </a:moveTo>
                  <a:cubicBezTo>
                    <a:pt x="-2090" y="27888"/>
                    <a:pt x="1869" y="32565"/>
                    <a:pt x="6467" y="31477"/>
                  </a:cubicBezTo>
                  <a:cubicBezTo>
                    <a:pt x="12470" y="30063"/>
                    <a:pt x="13875" y="26691"/>
                    <a:pt x="18090" y="22884"/>
                  </a:cubicBezTo>
                  <a:cubicBezTo>
                    <a:pt x="23199" y="18207"/>
                    <a:pt x="29074" y="12985"/>
                    <a:pt x="34694" y="8743"/>
                  </a:cubicBezTo>
                  <a:cubicBezTo>
                    <a:pt x="39930" y="4718"/>
                    <a:pt x="33417" y="-2026"/>
                    <a:pt x="27541" y="585"/>
                  </a:cubicBezTo>
                  <a:cubicBezTo>
                    <a:pt x="21283" y="3304"/>
                    <a:pt x="16940" y="7981"/>
                    <a:pt x="11832" y="12006"/>
                  </a:cubicBezTo>
                  <a:cubicBezTo>
                    <a:pt x="6723" y="15922"/>
                    <a:pt x="5318" y="20708"/>
                    <a:pt x="1230" y="2473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19C2370-7B91-993B-0D10-B10C703EB51F}"/>
                </a:ext>
              </a:extLst>
            </p:cNvPr>
            <p:cNvSpPr/>
            <p:nvPr/>
          </p:nvSpPr>
          <p:spPr>
            <a:xfrm>
              <a:off x="9894944" y="2474975"/>
              <a:ext cx="30683" cy="25343"/>
            </a:xfrm>
            <a:custGeom>
              <a:avLst/>
              <a:gdLst>
                <a:gd name="connsiteX0" fmla="*/ 9740 w 30683"/>
                <a:gd name="connsiteY0" fmla="*/ 23343 h 25343"/>
                <a:gd name="connsiteX1" fmla="*/ 20086 w 30683"/>
                <a:gd name="connsiteY1" fmla="*/ 16055 h 25343"/>
                <a:gd name="connsiteX2" fmla="*/ 29410 w 30683"/>
                <a:gd name="connsiteY2" fmla="*/ 8005 h 25343"/>
                <a:gd name="connsiteX3" fmla="*/ 29154 w 30683"/>
                <a:gd name="connsiteY3" fmla="*/ 8005 h 25343"/>
                <a:gd name="connsiteX4" fmla="*/ 30176 w 30683"/>
                <a:gd name="connsiteY4" fmla="*/ 6917 h 25343"/>
                <a:gd name="connsiteX5" fmla="*/ 24556 w 30683"/>
                <a:gd name="connsiteY5" fmla="*/ 64 h 25343"/>
                <a:gd name="connsiteX6" fmla="*/ 289 w 30683"/>
                <a:gd name="connsiteY6" fmla="*/ 21929 h 25343"/>
                <a:gd name="connsiteX7" fmla="*/ 9740 w 30683"/>
                <a:gd name="connsiteY7" fmla="*/ 23343 h 2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83" h="25343">
                  <a:moveTo>
                    <a:pt x="9740" y="23343"/>
                  </a:moveTo>
                  <a:cubicBezTo>
                    <a:pt x="11529" y="21058"/>
                    <a:pt x="17659" y="18121"/>
                    <a:pt x="20086" y="16055"/>
                  </a:cubicBezTo>
                  <a:cubicBezTo>
                    <a:pt x="23279" y="13335"/>
                    <a:pt x="26728" y="11159"/>
                    <a:pt x="29410" y="8005"/>
                  </a:cubicBezTo>
                  <a:cubicBezTo>
                    <a:pt x="29282" y="8005"/>
                    <a:pt x="29282" y="8005"/>
                    <a:pt x="29154" y="8005"/>
                  </a:cubicBezTo>
                  <a:cubicBezTo>
                    <a:pt x="29538" y="7570"/>
                    <a:pt x="29921" y="7461"/>
                    <a:pt x="30176" y="6917"/>
                  </a:cubicBezTo>
                  <a:cubicBezTo>
                    <a:pt x="31964" y="3871"/>
                    <a:pt x="28771" y="-588"/>
                    <a:pt x="24556" y="64"/>
                  </a:cubicBezTo>
                  <a:cubicBezTo>
                    <a:pt x="14211" y="1805"/>
                    <a:pt x="-2393" y="11703"/>
                    <a:pt x="289" y="21929"/>
                  </a:cubicBezTo>
                  <a:cubicBezTo>
                    <a:pt x="1183" y="25845"/>
                    <a:pt x="7314" y="26497"/>
                    <a:pt x="9740" y="2334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CEBE9CF-3062-FFB9-EDCC-CAF9D6C38321}"/>
                </a:ext>
              </a:extLst>
            </p:cNvPr>
            <p:cNvSpPr/>
            <p:nvPr/>
          </p:nvSpPr>
          <p:spPr>
            <a:xfrm>
              <a:off x="9925882" y="2489384"/>
              <a:ext cx="37950" cy="26291"/>
            </a:xfrm>
            <a:custGeom>
              <a:avLst/>
              <a:gdLst>
                <a:gd name="connsiteX0" fmla="*/ 7541 w 37950"/>
                <a:gd name="connsiteY0" fmla="*/ 24271 h 26291"/>
                <a:gd name="connsiteX1" fmla="*/ 21973 w 37950"/>
                <a:gd name="connsiteY1" fmla="*/ 14698 h 26291"/>
                <a:gd name="connsiteX2" fmla="*/ 35257 w 37950"/>
                <a:gd name="connsiteY2" fmla="*/ 7410 h 26291"/>
                <a:gd name="connsiteX3" fmla="*/ 32702 w 37950"/>
                <a:gd name="connsiteY3" fmla="*/ 13 h 26291"/>
                <a:gd name="connsiteX4" fmla="*/ 12139 w 37950"/>
                <a:gd name="connsiteY4" fmla="*/ 8498 h 26291"/>
                <a:gd name="connsiteX5" fmla="*/ 261 w 37950"/>
                <a:gd name="connsiteY5" fmla="*/ 23292 h 26291"/>
                <a:gd name="connsiteX6" fmla="*/ 7541 w 37950"/>
                <a:gd name="connsiteY6" fmla="*/ 24271 h 2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50" h="26291">
                  <a:moveTo>
                    <a:pt x="7541" y="24271"/>
                  </a:moveTo>
                  <a:cubicBezTo>
                    <a:pt x="9074" y="20355"/>
                    <a:pt x="17759" y="16548"/>
                    <a:pt x="21973" y="14698"/>
                  </a:cubicBezTo>
                  <a:cubicBezTo>
                    <a:pt x="26060" y="12740"/>
                    <a:pt x="31297" y="8933"/>
                    <a:pt x="35257" y="7410"/>
                  </a:cubicBezTo>
                  <a:cubicBezTo>
                    <a:pt x="40238" y="5452"/>
                    <a:pt x="37683" y="-313"/>
                    <a:pt x="32702" y="13"/>
                  </a:cubicBezTo>
                  <a:cubicBezTo>
                    <a:pt x="25805" y="449"/>
                    <a:pt x="18014" y="5343"/>
                    <a:pt x="12139" y="8498"/>
                  </a:cubicBezTo>
                  <a:cubicBezTo>
                    <a:pt x="6264" y="11653"/>
                    <a:pt x="-1528" y="16548"/>
                    <a:pt x="261" y="23292"/>
                  </a:cubicBezTo>
                  <a:cubicBezTo>
                    <a:pt x="771" y="26120"/>
                    <a:pt x="6136" y="27860"/>
                    <a:pt x="7541" y="2427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18A2C2C-9666-CD8D-EC19-4F159A90A751}"/>
                </a:ext>
              </a:extLst>
            </p:cNvPr>
            <p:cNvSpPr/>
            <p:nvPr/>
          </p:nvSpPr>
          <p:spPr>
            <a:xfrm>
              <a:off x="10066527" y="3174313"/>
              <a:ext cx="39063" cy="14319"/>
            </a:xfrm>
            <a:custGeom>
              <a:avLst/>
              <a:gdLst>
                <a:gd name="connsiteX0" fmla="*/ 4197 w 39063"/>
                <a:gd name="connsiteY0" fmla="*/ 9521 h 14319"/>
                <a:gd name="connsiteX1" fmla="*/ 34723 w 39063"/>
                <a:gd name="connsiteY1" fmla="*/ 14307 h 14319"/>
                <a:gd name="connsiteX2" fmla="*/ 38172 w 39063"/>
                <a:gd name="connsiteY2" fmla="*/ 7890 h 14319"/>
                <a:gd name="connsiteX3" fmla="*/ 36894 w 39063"/>
                <a:gd name="connsiteY3" fmla="*/ 6584 h 14319"/>
                <a:gd name="connsiteX4" fmla="*/ 34212 w 39063"/>
                <a:gd name="connsiteY4" fmla="*/ 5388 h 14319"/>
                <a:gd name="connsiteX5" fmla="*/ 1643 w 39063"/>
                <a:gd name="connsiteY5" fmla="*/ 3321 h 14319"/>
                <a:gd name="connsiteX6" fmla="*/ 4197 w 39063"/>
                <a:gd name="connsiteY6" fmla="*/ 9521 h 1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63" h="14319">
                  <a:moveTo>
                    <a:pt x="4197" y="9521"/>
                  </a:moveTo>
                  <a:cubicBezTo>
                    <a:pt x="15054" y="8433"/>
                    <a:pt x="24378" y="14634"/>
                    <a:pt x="34723" y="14307"/>
                  </a:cubicBezTo>
                  <a:cubicBezTo>
                    <a:pt x="38300" y="14198"/>
                    <a:pt x="40343" y="10174"/>
                    <a:pt x="38172" y="7890"/>
                  </a:cubicBezTo>
                  <a:cubicBezTo>
                    <a:pt x="37789" y="7454"/>
                    <a:pt x="37405" y="7019"/>
                    <a:pt x="36894" y="6584"/>
                  </a:cubicBezTo>
                  <a:cubicBezTo>
                    <a:pt x="36128" y="5823"/>
                    <a:pt x="35106" y="5388"/>
                    <a:pt x="34212" y="5388"/>
                  </a:cubicBezTo>
                  <a:cubicBezTo>
                    <a:pt x="25016" y="-486"/>
                    <a:pt x="11222" y="-2118"/>
                    <a:pt x="1643" y="3321"/>
                  </a:cubicBezTo>
                  <a:cubicBezTo>
                    <a:pt x="-1550" y="5061"/>
                    <a:pt x="238" y="9956"/>
                    <a:pt x="4197" y="952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690FA18-D393-E60A-52BE-4C21CA15DFFF}"/>
                </a:ext>
              </a:extLst>
            </p:cNvPr>
            <p:cNvSpPr/>
            <p:nvPr/>
          </p:nvSpPr>
          <p:spPr>
            <a:xfrm>
              <a:off x="10072347" y="3073854"/>
              <a:ext cx="67420" cy="18261"/>
            </a:xfrm>
            <a:custGeom>
              <a:avLst/>
              <a:gdLst>
                <a:gd name="connsiteX0" fmla="*/ 3104 w 67420"/>
                <a:gd name="connsiteY0" fmla="*/ 8599 h 18261"/>
                <a:gd name="connsiteX1" fmla="*/ 35801 w 67420"/>
                <a:gd name="connsiteY1" fmla="*/ 15779 h 18261"/>
                <a:gd name="connsiteX2" fmla="*/ 63261 w 67420"/>
                <a:gd name="connsiteY2" fmla="*/ 18172 h 18261"/>
                <a:gd name="connsiteX3" fmla="*/ 62495 w 67420"/>
                <a:gd name="connsiteY3" fmla="*/ 9252 h 18261"/>
                <a:gd name="connsiteX4" fmla="*/ 2209 w 67420"/>
                <a:gd name="connsiteY4" fmla="*/ 1855 h 18261"/>
                <a:gd name="connsiteX5" fmla="*/ 3104 w 67420"/>
                <a:gd name="connsiteY5" fmla="*/ 8599 h 1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20" h="18261">
                  <a:moveTo>
                    <a:pt x="3104" y="8599"/>
                  </a:moveTo>
                  <a:cubicBezTo>
                    <a:pt x="14215" y="11645"/>
                    <a:pt x="24050" y="14691"/>
                    <a:pt x="35801" y="15779"/>
                  </a:cubicBezTo>
                  <a:cubicBezTo>
                    <a:pt x="44741" y="16649"/>
                    <a:pt x="54320" y="18716"/>
                    <a:pt x="63261" y="18172"/>
                  </a:cubicBezTo>
                  <a:cubicBezTo>
                    <a:pt x="69647" y="17737"/>
                    <a:pt x="68114" y="9796"/>
                    <a:pt x="62495" y="9252"/>
                  </a:cubicBezTo>
                  <a:cubicBezTo>
                    <a:pt x="43591" y="7185"/>
                    <a:pt x="21240" y="-4454"/>
                    <a:pt x="2209" y="1855"/>
                  </a:cubicBezTo>
                  <a:cubicBezTo>
                    <a:pt x="-1495" y="3052"/>
                    <a:pt x="-90" y="7729"/>
                    <a:pt x="3104" y="85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5D30D0F-0557-AD01-5E11-7C80730E988D}"/>
                </a:ext>
              </a:extLst>
            </p:cNvPr>
            <p:cNvSpPr/>
            <p:nvPr/>
          </p:nvSpPr>
          <p:spPr>
            <a:xfrm>
              <a:off x="9821686" y="2975158"/>
              <a:ext cx="107129" cy="22646"/>
            </a:xfrm>
            <a:custGeom>
              <a:avLst/>
              <a:gdLst>
                <a:gd name="connsiteX0" fmla="*/ 53495 w 107129"/>
                <a:gd name="connsiteY0" fmla="*/ 19185 h 22646"/>
                <a:gd name="connsiteX1" fmla="*/ 87597 w 107129"/>
                <a:gd name="connsiteY1" fmla="*/ 22231 h 22646"/>
                <a:gd name="connsiteX2" fmla="*/ 105223 w 107129"/>
                <a:gd name="connsiteY2" fmla="*/ 19729 h 22646"/>
                <a:gd name="connsiteX3" fmla="*/ 103051 w 107129"/>
                <a:gd name="connsiteY3" fmla="*/ 12441 h 22646"/>
                <a:gd name="connsiteX4" fmla="*/ 4194 w 107129"/>
                <a:gd name="connsiteY4" fmla="*/ 40 h 22646"/>
                <a:gd name="connsiteX5" fmla="*/ 2151 w 107129"/>
                <a:gd name="connsiteY5" fmla="*/ 6349 h 22646"/>
                <a:gd name="connsiteX6" fmla="*/ 53495 w 107129"/>
                <a:gd name="connsiteY6" fmla="*/ 19185 h 2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29" h="22646">
                  <a:moveTo>
                    <a:pt x="53495" y="19185"/>
                  </a:moveTo>
                  <a:cubicBezTo>
                    <a:pt x="64862" y="20491"/>
                    <a:pt x="76230" y="21143"/>
                    <a:pt x="87597" y="22231"/>
                  </a:cubicBezTo>
                  <a:cubicBezTo>
                    <a:pt x="94750" y="22992"/>
                    <a:pt x="98964" y="22992"/>
                    <a:pt x="105223" y="19729"/>
                  </a:cubicBezTo>
                  <a:cubicBezTo>
                    <a:pt x="108671" y="17989"/>
                    <a:pt x="107139" y="12659"/>
                    <a:pt x="103051" y="12441"/>
                  </a:cubicBezTo>
                  <a:cubicBezTo>
                    <a:pt x="70099" y="11135"/>
                    <a:pt x="36636" y="3630"/>
                    <a:pt x="4194" y="40"/>
                  </a:cubicBezTo>
                  <a:cubicBezTo>
                    <a:pt x="-404" y="-503"/>
                    <a:pt x="-1426" y="4609"/>
                    <a:pt x="2151" y="6349"/>
                  </a:cubicBezTo>
                  <a:cubicBezTo>
                    <a:pt x="17733" y="13746"/>
                    <a:pt x="36125" y="17227"/>
                    <a:pt x="53495" y="1918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870DE35-E1B9-A469-3964-47B4BD51F408}"/>
                </a:ext>
              </a:extLst>
            </p:cNvPr>
            <p:cNvSpPr/>
            <p:nvPr/>
          </p:nvSpPr>
          <p:spPr>
            <a:xfrm>
              <a:off x="11307501" y="2186204"/>
              <a:ext cx="44760" cy="20084"/>
            </a:xfrm>
            <a:custGeom>
              <a:avLst/>
              <a:gdLst>
                <a:gd name="connsiteX0" fmla="*/ 40324 w 44760"/>
                <a:gd name="connsiteY0" fmla="*/ 31 h 20084"/>
                <a:gd name="connsiteX1" fmla="*/ 2773 w 44760"/>
                <a:gd name="connsiteY1" fmla="*/ 10800 h 20084"/>
                <a:gd name="connsiteX2" fmla="*/ 5966 w 44760"/>
                <a:gd name="connsiteY2" fmla="*/ 20046 h 20084"/>
                <a:gd name="connsiteX3" fmla="*/ 43517 w 44760"/>
                <a:gd name="connsiteY3" fmla="*/ 5687 h 20084"/>
                <a:gd name="connsiteX4" fmla="*/ 40324 w 44760"/>
                <a:gd name="connsiteY4" fmla="*/ 31 h 2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0" h="20084">
                  <a:moveTo>
                    <a:pt x="40324" y="31"/>
                  </a:moveTo>
                  <a:cubicBezTo>
                    <a:pt x="27935" y="-513"/>
                    <a:pt x="13885" y="6340"/>
                    <a:pt x="2773" y="10800"/>
                  </a:cubicBezTo>
                  <a:cubicBezTo>
                    <a:pt x="-2463" y="12866"/>
                    <a:pt x="346" y="20698"/>
                    <a:pt x="5966" y="20046"/>
                  </a:cubicBezTo>
                  <a:cubicBezTo>
                    <a:pt x="20143" y="18631"/>
                    <a:pt x="32916" y="13845"/>
                    <a:pt x="43517" y="5687"/>
                  </a:cubicBezTo>
                  <a:cubicBezTo>
                    <a:pt x="46582" y="3403"/>
                    <a:pt x="43389" y="139"/>
                    <a:pt x="40324" y="3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BA2095-2848-558C-DDCD-2A4FA5304006}"/>
                </a:ext>
              </a:extLst>
            </p:cNvPr>
            <p:cNvSpPr/>
            <p:nvPr/>
          </p:nvSpPr>
          <p:spPr>
            <a:xfrm>
              <a:off x="11356172" y="2148155"/>
              <a:ext cx="62559" cy="24396"/>
            </a:xfrm>
            <a:custGeom>
              <a:avLst/>
              <a:gdLst>
                <a:gd name="connsiteX0" fmla="*/ 58196 w 62559"/>
                <a:gd name="connsiteY0" fmla="*/ 7 h 24396"/>
                <a:gd name="connsiteX1" fmla="*/ 33546 w 62559"/>
                <a:gd name="connsiteY1" fmla="*/ 6534 h 24396"/>
                <a:gd name="connsiteX2" fmla="*/ 2126 w 62559"/>
                <a:gd name="connsiteY2" fmla="*/ 16868 h 24396"/>
                <a:gd name="connsiteX3" fmla="*/ 5319 w 62559"/>
                <a:gd name="connsiteY3" fmla="*/ 24373 h 24396"/>
                <a:gd name="connsiteX4" fmla="*/ 60751 w 62559"/>
                <a:gd name="connsiteY4" fmla="*/ 6316 h 24396"/>
                <a:gd name="connsiteX5" fmla="*/ 58196 w 62559"/>
                <a:gd name="connsiteY5" fmla="*/ 7 h 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9" h="24396">
                  <a:moveTo>
                    <a:pt x="58196" y="7"/>
                  </a:moveTo>
                  <a:cubicBezTo>
                    <a:pt x="48489" y="551"/>
                    <a:pt x="42103" y="3271"/>
                    <a:pt x="33546" y="6534"/>
                  </a:cubicBezTo>
                  <a:cubicBezTo>
                    <a:pt x="23200" y="10450"/>
                    <a:pt x="12088" y="12082"/>
                    <a:pt x="2126" y="16868"/>
                  </a:cubicBezTo>
                  <a:cubicBezTo>
                    <a:pt x="-2217" y="18935"/>
                    <a:pt x="721" y="24808"/>
                    <a:pt x="5319" y="24373"/>
                  </a:cubicBezTo>
                  <a:cubicBezTo>
                    <a:pt x="26010" y="22198"/>
                    <a:pt x="42742" y="14257"/>
                    <a:pt x="60751" y="6316"/>
                  </a:cubicBezTo>
                  <a:cubicBezTo>
                    <a:pt x="64455" y="4576"/>
                    <a:pt x="61900" y="-210"/>
                    <a:pt x="58196" y="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B8619B4-2DF4-24B3-7593-E36AA1646B38}"/>
                </a:ext>
              </a:extLst>
            </p:cNvPr>
            <p:cNvSpPr/>
            <p:nvPr/>
          </p:nvSpPr>
          <p:spPr>
            <a:xfrm>
              <a:off x="11486463" y="1674533"/>
              <a:ext cx="47057" cy="40964"/>
            </a:xfrm>
            <a:custGeom>
              <a:avLst/>
              <a:gdLst>
                <a:gd name="connsiteX0" fmla="*/ 8754 w 47057"/>
                <a:gd name="connsiteY0" fmla="*/ 39497 h 40964"/>
                <a:gd name="connsiteX1" fmla="*/ 27018 w 47057"/>
                <a:gd name="connsiteY1" fmla="*/ 24159 h 40964"/>
                <a:gd name="connsiteX2" fmla="*/ 44388 w 47057"/>
                <a:gd name="connsiteY2" fmla="*/ 9909 h 40964"/>
                <a:gd name="connsiteX3" fmla="*/ 39791 w 47057"/>
                <a:gd name="connsiteY3" fmla="*/ 11 h 40964"/>
                <a:gd name="connsiteX4" fmla="*/ 15523 w 47057"/>
                <a:gd name="connsiteY4" fmla="*/ 14696 h 40964"/>
                <a:gd name="connsiteX5" fmla="*/ 580 w 47057"/>
                <a:gd name="connsiteY5" fmla="*/ 38192 h 40964"/>
                <a:gd name="connsiteX6" fmla="*/ 8754 w 47057"/>
                <a:gd name="connsiteY6" fmla="*/ 39497 h 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57" h="40964">
                  <a:moveTo>
                    <a:pt x="8754" y="39497"/>
                  </a:moveTo>
                  <a:cubicBezTo>
                    <a:pt x="13480" y="34167"/>
                    <a:pt x="21526" y="29272"/>
                    <a:pt x="27018" y="24159"/>
                  </a:cubicBezTo>
                  <a:cubicBezTo>
                    <a:pt x="32510" y="18938"/>
                    <a:pt x="37108" y="13499"/>
                    <a:pt x="44388" y="9909"/>
                  </a:cubicBezTo>
                  <a:cubicBezTo>
                    <a:pt x="50136" y="6973"/>
                    <a:pt x="45666" y="-316"/>
                    <a:pt x="39791" y="11"/>
                  </a:cubicBezTo>
                  <a:cubicBezTo>
                    <a:pt x="29062" y="663"/>
                    <a:pt x="22293" y="8387"/>
                    <a:pt x="15523" y="14696"/>
                  </a:cubicBezTo>
                  <a:cubicBezTo>
                    <a:pt x="9009" y="20787"/>
                    <a:pt x="-2741" y="29272"/>
                    <a:pt x="580" y="38192"/>
                  </a:cubicBezTo>
                  <a:cubicBezTo>
                    <a:pt x="1601" y="41129"/>
                    <a:pt x="6583" y="41999"/>
                    <a:pt x="8754" y="3949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4F8374E-E545-452B-B301-20E8050B1F0F}"/>
                </a:ext>
              </a:extLst>
            </p:cNvPr>
            <p:cNvSpPr/>
            <p:nvPr/>
          </p:nvSpPr>
          <p:spPr>
            <a:xfrm>
              <a:off x="11317724" y="1584395"/>
              <a:ext cx="24481" cy="25063"/>
            </a:xfrm>
            <a:custGeom>
              <a:avLst/>
              <a:gdLst>
                <a:gd name="connsiteX0" fmla="*/ 7877 w 24481"/>
                <a:gd name="connsiteY0" fmla="*/ 24774 h 25063"/>
                <a:gd name="connsiteX1" fmla="*/ 24481 w 24481"/>
                <a:gd name="connsiteY1" fmla="*/ 3889 h 25063"/>
                <a:gd name="connsiteX2" fmla="*/ 17201 w 24481"/>
                <a:gd name="connsiteY2" fmla="*/ 843 h 25063"/>
                <a:gd name="connsiteX3" fmla="*/ 2002 w 24481"/>
                <a:gd name="connsiteY3" fmla="*/ 17486 h 25063"/>
                <a:gd name="connsiteX4" fmla="*/ 7877 w 24481"/>
                <a:gd name="connsiteY4" fmla="*/ 24774 h 2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" h="25063">
                  <a:moveTo>
                    <a:pt x="7877" y="24774"/>
                  </a:moveTo>
                  <a:cubicBezTo>
                    <a:pt x="16818" y="21837"/>
                    <a:pt x="24481" y="12265"/>
                    <a:pt x="24481" y="3889"/>
                  </a:cubicBezTo>
                  <a:cubicBezTo>
                    <a:pt x="24481" y="517"/>
                    <a:pt x="20266" y="-1115"/>
                    <a:pt x="17201" y="843"/>
                  </a:cubicBezTo>
                  <a:cubicBezTo>
                    <a:pt x="10304" y="5085"/>
                    <a:pt x="9154" y="13135"/>
                    <a:pt x="2002" y="17486"/>
                  </a:cubicBezTo>
                  <a:cubicBezTo>
                    <a:pt x="-3235" y="20749"/>
                    <a:pt x="2896" y="26406"/>
                    <a:pt x="7877" y="2477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660DA39-28F3-E796-C0DC-CCE7E095EC98}"/>
                </a:ext>
              </a:extLst>
            </p:cNvPr>
            <p:cNvSpPr/>
            <p:nvPr/>
          </p:nvSpPr>
          <p:spPr>
            <a:xfrm>
              <a:off x="11278447" y="1600351"/>
              <a:ext cx="19951" cy="19604"/>
            </a:xfrm>
            <a:custGeom>
              <a:avLst/>
              <a:gdLst>
                <a:gd name="connsiteX0" fmla="*/ 6155 w 19951"/>
                <a:gd name="connsiteY0" fmla="*/ 19261 h 19604"/>
                <a:gd name="connsiteX1" fmla="*/ 19949 w 19951"/>
                <a:gd name="connsiteY1" fmla="*/ 3597 h 19604"/>
                <a:gd name="connsiteX2" fmla="*/ 13691 w 19951"/>
                <a:gd name="connsiteY2" fmla="*/ 551 h 19604"/>
                <a:gd name="connsiteX3" fmla="*/ 1685 w 19951"/>
                <a:gd name="connsiteY3" fmla="*/ 12190 h 19604"/>
                <a:gd name="connsiteX4" fmla="*/ 6155 w 19951"/>
                <a:gd name="connsiteY4" fmla="*/ 19261 h 1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51" h="19604">
                  <a:moveTo>
                    <a:pt x="6155" y="19261"/>
                  </a:moveTo>
                  <a:cubicBezTo>
                    <a:pt x="13435" y="16759"/>
                    <a:pt x="20077" y="10559"/>
                    <a:pt x="19949" y="3597"/>
                  </a:cubicBezTo>
                  <a:cubicBezTo>
                    <a:pt x="19949" y="1204"/>
                    <a:pt x="16245" y="-1081"/>
                    <a:pt x="13691" y="551"/>
                  </a:cubicBezTo>
                  <a:cubicBezTo>
                    <a:pt x="8837" y="3814"/>
                    <a:pt x="6410" y="8709"/>
                    <a:pt x="1685" y="12190"/>
                  </a:cubicBezTo>
                  <a:cubicBezTo>
                    <a:pt x="-2019" y="15018"/>
                    <a:pt x="791" y="21110"/>
                    <a:pt x="6155" y="1926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D6309DB-3AAD-EC26-4679-AEA14BDDE3A1}"/>
                </a:ext>
              </a:extLst>
            </p:cNvPr>
            <p:cNvSpPr/>
            <p:nvPr/>
          </p:nvSpPr>
          <p:spPr>
            <a:xfrm>
              <a:off x="10377075" y="2634067"/>
              <a:ext cx="85015" cy="26439"/>
            </a:xfrm>
            <a:custGeom>
              <a:avLst/>
              <a:gdLst>
                <a:gd name="connsiteX0" fmla="*/ 5166 w 85015"/>
                <a:gd name="connsiteY0" fmla="*/ 26438 h 26439"/>
                <a:gd name="connsiteX1" fmla="*/ 80905 w 85015"/>
                <a:gd name="connsiteY1" fmla="*/ 9686 h 26439"/>
                <a:gd name="connsiteX2" fmla="*/ 77584 w 85015"/>
                <a:gd name="connsiteY2" fmla="*/ 114 h 26439"/>
                <a:gd name="connsiteX3" fmla="*/ 2356 w 85015"/>
                <a:gd name="connsiteY3" fmla="*/ 18606 h 26439"/>
                <a:gd name="connsiteX4" fmla="*/ 5166 w 85015"/>
                <a:gd name="connsiteY4" fmla="*/ 26438 h 2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5" h="26439">
                  <a:moveTo>
                    <a:pt x="5166" y="26438"/>
                  </a:moveTo>
                  <a:cubicBezTo>
                    <a:pt x="29944" y="25785"/>
                    <a:pt x="57660" y="16648"/>
                    <a:pt x="80905" y="9686"/>
                  </a:cubicBezTo>
                  <a:cubicBezTo>
                    <a:pt x="88186" y="7511"/>
                    <a:pt x="84993" y="-1083"/>
                    <a:pt x="77584" y="114"/>
                  </a:cubicBezTo>
                  <a:cubicBezTo>
                    <a:pt x="53573" y="4030"/>
                    <a:pt x="23941" y="8490"/>
                    <a:pt x="2356" y="18606"/>
                  </a:cubicBezTo>
                  <a:cubicBezTo>
                    <a:pt x="-2114" y="20782"/>
                    <a:pt x="312" y="26547"/>
                    <a:pt x="5166" y="2643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23A6263-CB6C-C2CE-8D03-40620D6392AF}"/>
                </a:ext>
              </a:extLst>
            </p:cNvPr>
            <p:cNvSpPr/>
            <p:nvPr/>
          </p:nvSpPr>
          <p:spPr>
            <a:xfrm>
              <a:off x="10761711" y="2649528"/>
              <a:ext cx="49635" cy="19162"/>
            </a:xfrm>
            <a:custGeom>
              <a:avLst/>
              <a:gdLst>
                <a:gd name="connsiteX0" fmla="*/ 4336 w 49635"/>
                <a:gd name="connsiteY0" fmla="*/ 19135 h 19162"/>
                <a:gd name="connsiteX1" fmla="*/ 46357 w 49635"/>
                <a:gd name="connsiteY1" fmla="*/ 9237 h 19162"/>
                <a:gd name="connsiteX2" fmla="*/ 43547 w 49635"/>
                <a:gd name="connsiteY2" fmla="*/ 99 h 19162"/>
                <a:gd name="connsiteX3" fmla="*/ 1782 w 49635"/>
                <a:gd name="connsiteY3" fmla="*/ 12935 h 19162"/>
                <a:gd name="connsiteX4" fmla="*/ 4336 w 49635"/>
                <a:gd name="connsiteY4" fmla="*/ 19135 h 1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35" h="19162">
                  <a:moveTo>
                    <a:pt x="4336" y="19135"/>
                  </a:moveTo>
                  <a:cubicBezTo>
                    <a:pt x="18769" y="17612"/>
                    <a:pt x="32947" y="14240"/>
                    <a:pt x="46357" y="9237"/>
                  </a:cubicBezTo>
                  <a:cubicBezTo>
                    <a:pt x="51977" y="7170"/>
                    <a:pt x="49933" y="-988"/>
                    <a:pt x="43547" y="99"/>
                  </a:cubicBezTo>
                  <a:cubicBezTo>
                    <a:pt x="28987" y="2601"/>
                    <a:pt x="14810" y="6844"/>
                    <a:pt x="1782" y="12935"/>
                  </a:cubicBezTo>
                  <a:cubicBezTo>
                    <a:pt x="-1794" y="14567"/>
                    <a:pt x="505" y="19570"/>
                    <a:pt x="4336" y="1913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81FDF90-80B3-F2E6-E97E-D705EF659BAA}"/>
                </a:ext>
              </a:extLst>
            </p:cNvPr>
            <p:cNvSpPr/>
            <p:nvPr/>
          </p:nvSpPr>
          <p:spPr>
            <a:xfrm>
              <a:off x="10807695" y="2667957"/>
              <a:ext cx="57901" cy="21924"/>
            </a:xfrm>
            <a:custGeom>
              <a:avLst/>
              <a:gdLst>
                <a:gd name="connsiteX0" fmla="*/ 5227 w 57901"/>
                <a:gd name="connsiteY0" fmla="*/ 21918 h 21924"/>
                <a:gd name="connsiteX1" fmla="*/ 55294 w 57901"/>
                <a:gd name="connsiteY1" fmla="*/ 9082 h 21924"/>
                <a:gd name="connsiteX2" fmla="*/ 51845 w 57901"/>
                <a:gd name="connsiteY2" fmla="*/ 53 h 21924"/>
                <a:gd name="connsiteX3" fmla="*/ 2161 w 57901"/>
                <a:gd name="connsiteY3" fmla="*/ 14521 h 21924"/>
                <a:gd name="connsiteX4" fmla="*/ 5227 w 57901"/>
                <a:gd name="connsiteY4" fmla="*/ 21918 h 2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01" h="21924">
                  <a:moveTo>
                    <a:pt x="5227" y="21918"/>
                  </a:moveTo>
                  <a:cubicBezTo>
                    <a:pt x="21703" y="21265"/>
                    <a:pt x="40478" y="15282"/>
                    <a:pt x="55294" y="9082"/>
                  </a:cubicBezTo>
                  <a:cubicBezTo>
                    <a:pt x="60403" y="6906"/>
                    <a:pt x="57337" y="-708"/>
                    <a:pt x="51845" y="53"/>
                  </a:cubicBezTo>
                  <a:cubicBezTo>
                    <a:pt x="35497" y="2229"/>
                    <a:pt x="16083" y="6798"/>
                    <a:pt x="2161" y="14521"/>
                  </a:cubicBezTo>
                  <a:cubicBezTo>
                    <a:pt x="-2182" y="16805"/>
                    <a:pt x="628" y="22135"/>
                    <a:pt x="5227" y="2191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0184355-F151-0FAF-EB59-000DFAED2ECA}"/>
                </a:ext>
              </a:extLst>
            </p:cNvPr>
            <p:cNvSpPr/>
            <p:nvPr/>
          </p:nvSpPr>
          <p:spPr>
            <a:xfrm>
              <a:off x="10209432" y="2135320"/>
              <a:ext cx="15525" cy="79171"/>
            </a:xfrm>
            <a:custGeom>
              <a:avLst/>
              <a:gdLst>
                <a:gd name="connsiteX0" fmla="*/ 12133 w 15525"/>
                <a:gd name="connsiteY0" fmla="*/ 75607 h 79171"/>
                <a:gd name="connsiteX1" fmla="*/ 12771 w 15525"/>
                <a:gd name="connsiteY1" fmla="*/ 39493 h 79171"/>
                <a:gd name="connsiteX2" fmla="*/ 15198 w 15525"/>
                <a:gd name="connsiteY2" fmla="*/ 2617 h 79171"/>
                <a:gd name="connsiteX3" fmla="*/ 7918 w 15525"/>
                <a:gd name="connsiteY3" fmla="*/ 1965 h 79171"/>
                <a:gd name="connsiteX4" fmla="*/ 638 w 15525"/>
                <a:gd name="connsiteY4" fmla="*/ 33945 h 79171"/>
                <a:gd name="connsiteX5" fmla="*/ 3320 w 15525"/>
                <a:gd name="connsiteY5" fmla="*/ 76260 h 79171"/>
                <a:gd name="connsiteX6" fmla="*/ 12133 w 15525"/>
                <a:gd name="connsiteY6" fmla="*/ 75607 h 7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25" h="79171">
                  <a:moveTo>
                    <a:pt x="12133" y="75607"/>
                  </a:moveTo>
                  <a:cubicBezTo>
                    <a:pt x="13538" y="63641"/>
                    <a:pt x="12005" y="51458"/>
                    <a:pt x="12771" y="39493"/>
                  </a:cubicBezTo>
                  <a:cubicBezTo>
                    <a:pt x="13666" y="27092"/>
                    <a:pt x="16476" y="15127"/>
                    <a:pt x="15198" y="2617"/>
                  </a:cubicBezTo>
                  <a:cubicBezTo>
                    <a:pt x="14815" y="-755"/>
                    <a:pt x="9451" y="-755"/>
                    <a:pt x="7918" y="1965"/>
                  </a:cubicBezTo>
                  <a:cubicBezTo>
                    <a:pt x="2298" y="12298"/>
                    <a:pt x="1276" y="22632"/>
                    <a:pt x="638" y="33945"/>
                  </a:cubicBezTo>
                  <a:cubicBezTo>
                    <a:pt x="-129" y="47760"/>
                    <a:pt x="-1023" y="62880"/>
                    <a:pt x="3320" y="76260"/>
                  </a:cubicBezTo>
                  <a:cubicBezTo>
                    <a:pt x="4725" y="80502"/>
                    <a:pt x="11622" y="79958"/>
                    <a:pt x="12133" y="7560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D90C6C6-D94E-D49F-2552-A83DEF1F4636}"/>
                </a:ext>
              </a:extLst>
            </p:cNvPr>
            <p:cNvSpPr/>
            <p:nvPr/>
          </p:nvSpPr>
          <p:spPr>
            <a:xfrm>
              <a:off x="10145223" y="2053868"/>
              <a:ext cx="19575" cy="27867"/>
            </a:xfrm>
            <a:custGeom>
              <a:avLst/>
              <a:gdLst>
                <a:gd name="connsiteX0" fmla="*/ 11842 w 19575"/>
                <a:gd name="connsiteY0" fmla="*/ 963 h 27867"/>
                <a:gd name="connsiteX1" fmla="*/ 475 w 19575"/>
                <a:gd name="connsiteY1" fmla="*/ 18476 h 27867"/>
                <a:gd name="connsiteX2" fmla="*/ 15546 w 19575"/>
                <a:gd name="connsiteY2" fmla="*/ 23589 h 27867"/>
                <a:gd name="connsiteX3" fmla="*/ 19122 w 19575"/>
                <a:gd name="connsiteY3" fmla="*/ 3030 h 27867"/>
                <a:gd name="connsiteX4" fmla="*/ 11842 w 19575"/>
                <a:gd name="connsiteY4" fmla="*/ 963 h 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5" h="27867">
                  <a:moveTo>
                    <a:pt x="11842" y="963"/>
                  </a:moveTo>
                  <a:cubicBezTo>
                    <a:pt x="5456" y="6184"/>
                    <a:pt x="3285" y="11406"/>
                    <a:pt x="475" y="18476"/>
                  </a:cubicBezTo>
                  <a:cubicBezTo>
                    <a:pt x="-2846" y="26852"/>
                    <a:pt x="12225" y="31965"/>
                    <a:pt x="15546" y="23589"/>
                  </a:cubicBezTo>
                  <a:cubicBezTo>
                    <a:pt x="18483" y="16192"/>
                    <a:pt x="20527" y="10753"/>
                    <a:pt x="19122" y="3030"/>
                  </a:cubicBezTo>
                  <a:cubicBezTo>
                    <a:pt x="18611" y="202"/>
                    <a:pt x="14141" y="-995"/>
                    <a:pt x="11842" y="96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948CD15-AC26-70C9-F283-365F7EB87410}"/>
                </a:ext>
              </a:extLst>
            </p:cNvPr>
            <p:cNvSpPr/>
            <p:nvPr/>
          </p:nvSpPr>
          <p:spPr>
            <a:xfrm>
              <a:off x="9914392" y="2846556"/>
              <a:ext cx="83938" cy="17221"/>
            </a:xfrm>
            <a:custGeom>
              <a:avLst/>
              <a:gdLst>
                <a:gd name="connsiteX0" fmla="*/ 3832 w 83938"/>
                <a:gd name="connsiteY0" fmla="*/ 17145 h 17221"/>
                <a:gd name="connsiteX1" fmla="*/ 39083 w 83938"/>
                <a:gd name="connsiteY1" fmla="*/ 14970 h 17221"/>
                <a:gd name="connsiteX2" fmla="*/ 78805 w 83938"/>
                <a:gd name="connsiteY2" fmla="*/ 11815 h 17221"/>
                <a:gd name="connsiteX3" fmla="*/ 78422 w 83938"/>
                <a:gd name="connsiteY3" fmla="*/ 1155 h 17221"/>
                <a:gd name="connsiteX4" fmla="*/ 3065 w 83938"/>
                <a:gd name="connsiteY4" fmla="*/ 9205 h 17221"/>
                <a:gd name="connsiteX5" fmla="*/ 3832 w 83938"/>
                <a:gd name="connsiteY5" fmla="*/ 17145 h 1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938" h="17221">
                  <a:moveTo>
                    <a:pt x="3832" y="17145"/>
                  </a:moveTo>
                  <a:cubicBezTo>
                    <a:pt x="15582" y="17580"/>
                    <a:pt x="27460" y="16058"/>
                    <a:pt x="39083" y="14970"/>
                  </a:cubicBezTo>
                  <a:cubicBezTo>
                    <a:pt x="52239" y="13773"/>
                    <a:pt x="65650" y="13447"/>
                    <a:pt x="78805" y="11815"/>
                  </a:cubicBezTo>
                  <a:cubicBezTo>
                    <a:pt x="86085" y="10945"/>
                    <a:pt x="85319" y="2025"/>
                    <a:pt x="78422" y="1155"/>
                  </a:cubicBezTo>
                  <a:cubicBezTo>
                    <a:pt x="54921" y="-1564"/>
                    <a:pt x="24778" y="285"/>
                    <a:pt x="3065" y="9205"/>
                  </a:cubicBezTo>
                  <a:cubicBezTo>
                    <a:pt x="-766" y="10728"/>
                    <a:pt x="-1533" y="16928"/>
                    <a:pt x="3832" y="171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638EC16-FAE5-558C-8BEA-033607B11605}"/>
                </a:ext>
              </a:extLst>
            </p:cNvPr>
            <p:cNvSpPr/>
            <p:nvPr/>
          </p:nvSpPr>
          <p:spPr>
            <a:xfrm>
              <a:off x="10044136" y="2931577"/>
              <a:ext cx="76944" cy="15957"/>
            </a:xfrm>
            <a:custGeom>
              <a:avLst/>
              <a:gdLst>
                <a:gd name="connsiteX0" fmla="*/ 3854 w 76944"/>
                <a:gd name="connsiteY0" fmla="*/ 14469 h 15957"/>
                <a:gd name="connsiteX1" fmla="*/ 36551 w 76944"/>
                <a:gd name="connsiteY1" fmla="*/ 14469 h 15957"/>
                <a:gd name="connsiteX2" fmla="*/ 74613 w 76944"/>
                <a:gd name="connsiteY2" fmla="*/ 7072 h 15957"/>
                <a:gd name="connsiteX3" fmla="*/ 72825 w 76944"/>
                <a:gd name="connsiteY3" fmla="*/ 2 h 15957"/>
                <a:gd name="connsiteX4" fmla="*/ 32975 w 76944"/>
                <a:gd name="connsiteY4" fmla="*/ 3483 h 15957"/>
                <a:gd name="connsiteX5" fmla="*/ 3471 w 76944"/>
                <a:gd name="connsiteY5" fmla="*/ 6419 h 15957"/>
                <a:gd name="connsiteX6" fmla="*/ 3854 w 76944"/>
                <a:gd name="connsiteY6" fmla="*/ 14469 h 1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44" h="15957">
                  <a:moveTo>
                    <a:pt x="3854" y="14469"/>
                  </a:moveTo>
                  <a:cubicBezTo>
                    <a:pt x="14327" y="17189"/>
                    <a:pt x="25695" y="15557"/>
                    <a:pt x="36551" y="14469"/>
                  </a:cubicBezTo>
                  <a:cubicBezTo>
                    <a:pt x="49323" y="13164"/>
                    <a:pt x="62735" y="11641"/>
                    <a:pt x="74613" y="7072"/>
                  </a:cubicBezTo>
                  <a:cubicBezTo>
                    <a:pt x="78572" y="5549"/>
                    <a:pt x="77167" y="-107"/>
                    <a:pt x="72825" y="2"/>
                  </a:cubicBezTo>
                  <a:cubicBezTo>
                    <a:pt x="59541" y="110"/>
                    <a:pt x="46130" y="2504"/>
                    <a:pt x="32975" y="3483"/>
                  </a:cubicBezTo>
                  <a:cubicBezTo>
                    <a:pt x="23013" y="4244"/>
                    <a:pt x="13050" y="3591"/>
                    <a:pt x="3471" y="6419"/>
                  </a:cubicBezTo>
                  <a:cubicBezTo>
                    <a:pt x="-1766" y="7834"/>
                    <a:pt x="-616" y="13272"/>
                    <a:pt x="3854" y="1446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55278C8-176E-8564-73D7-5F8B0A692591}"/>
                </a:ext>
              </a:extLst>
            </p:cNvPr>
            <p:cNvSpPr/>
            <p:nvPr/>
          </p:nvSpPr>
          <p:spPr>
            <a:xfrm>
              <a:off x="9691467" y="2900387"/>
              <a:ext cx="81994" cy="13721"/>
            </a:xfrm>
            <a:custGeom>
              <a:avLst/>
              <a:gdLst>
                <a:gd name="connsiteX0" fmla="*/ 2730 w 81994"/>
                <a:gd name="connsiteY0" fmla="*/ 5738 h 13721"/>
                <a:gd name="connsiteX1" fmla="*/ 3114 w 81994"/>
                <a:gd name="connsiteY1" fmla="*/ 12482 h 13721"/>
                <a:gd name="connsiteX2" fmla="*/ 42325 w 81994"/>
                <a:gd name="connsiteY2" fmla="*/ 12917 h 13721"/>
                <a:gd name="connsiteX3" fmla="*/ 77193 w 81994"/>
                <a:gd name="connsiteY3" fmla="*/ 13570 h 13721"/>
                <a:gd name="connsiteX4" fmla="*/ 79236 w 81994"/>
                <a:gd name="connsiteY4" fmla="*/ 5521 h 13721"/>
                <a:gd name="connsiteX5" fmla="*/ 2730 w 81994"/>
                <a:gd name="connsiteY5" fmla="*/ 5738 h 1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994" h="13721">
                  <a:moveTo>
                    <a:pt x="2730" y="5738"/>
                  </a:moveTo>
                  <a:cubicBezTo>
                    <a:pt x="-718" y="6935"/>
                    <a:pt x="-1229" y="12047"/>
                    <a:pt x="3114" y="12482"/>
                  </a:cubicBezTo>
                  <a:cubicBezTo>
                    <a:pt x="16269" y="13679"/>
                    <a:pt x="29169" y="12808"/>
                    <a:pt x="42325" y="12917"/>
                  </a:cubicBezTo>
                  <a:cubicBezTo>
                    <a:pt x="53947" y="13026"/>
                    <a:pt x="65570" y="14114"/>
                    <a:pt x="77193" y="13570"/>
                  </a:cubicBezTo>
                  <a:cubicBezTo>
                    <a:pt x="81791" y="13353"/>
                    <a:pt x="84218" y="7152"/>
                    <a:pt x="79236" y="5521"/>
                  </a:cubicBezTo>
                  <a:cubicBezTo>
                    <a:pt x="56757" y="-1768"/>
                    <a:pt x="25209" y="-1985"/>
                    <a:pt x="2730" y="573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4123E40-35FE-AD63-CE6C-4333ADD752D6}"/>
                </a:ext>
              </a:extLst>
            </p:cNvPr>
            <p:cNvSpPr/>
            <p:nvPr/>
          </p:nvSpPr>
          <p:spPr>
            <a:xfrm>
              <a:off x="9730641" y="3019561"/>
              <a:ext cx="92616" cy="49687"/>
            </a:xfrm>
            <a:custGeom>
              <a:avLst/>
              <a:gdLst>
                <a:gd name="connsiteX0" fmla="*/ 1746 w 92616"/>
                <a:gd name="connsiteY0" fmla="*/ 7089 h 49687"/>
                <a:gd name="connsiteX1" fmla="*/ 42106 w 92616"/>
                <a:gd name="connsiteY1" fmla="*/ 28409 h 49687"/>
                <a:gd name="connsiteX2" fmla="*/ 87192 w 92616"/>
                <a:gd name="connsiteY2" fmla="*/ 49404 h 49687"/>
                <a:gd name="connsiteX3" fmla="*/ 91535 w 92616"/>
                <a:gd name="connsiteY3" fmla="*/ 44835 h 49687"/>
                <a:gd name="connsiteX4" fmla="*/ 47981 w 92616"/>
                <a:gd name="connsiteY4" fmla="*/ 18184 h 49687"/>
                <a:gd name="connsiteX5" fmla="*/ 6088 w 92616"/>
                <a:gd name="connsiteY5" fmla="*/ 127 h 49687"/>
                <a:gd name="connsiteX6" fmla="*/ 1746 w 92616"/>
                <a:gd name="connsiteY6" fmla="*/ 7089 h 4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16" h="49687">
                  <a:moveTo>
                    <a:pt x="1746" y="7089"/>
                  </a:moveTo>
                  <a:cubicBezTo>
                    <a:pt x="13241" y="16118"/>
                    <a:pt x="28695" y="21774"/>
                    <a:pt x="42106" y="28409"/>
                  </a:cubicBezTo>
                  <a:cubicBezTo>
                    <a:pt x="56922" y="35806"/>
                    <a:pt x="71738" y="43203"/>
                    <a:pt x="87192" y="49404"/>
                  </a:cubicBezTo>
                  <a:cubicBezTo>
                    <a:pt x="90513" y="50709"/>
                    <a:pt x="94600" y="47228"/>
                    <a:pt x="91535" y="44835"/>
                  </a:cubicBezTo>
                  <a:cubicBezTo>
                    <a:pt x="78124" y="34610"/>
                    <a:pt x="63308" y="26125"/>
                    <a:pt x="47981" y="18184"/>
                  </a:cubicBezTo>
                  <a:cubicBezTo>
                    <a:pt x="34826" y="11440"/>
                    <a:pt x="21159" y="3282"/>
                    <a:pt x="6088" y="127"/>
                  </a:cubicBezTo>
                  <a:cubicBezTo>
                    <a:pt x="851" y="-852"/>
                    <a:pt x="-2086" y="4043"/>
                    <a:pt x="1746" y="708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B97E730-6E20-6461-6B39-01231E66B937}"/>
                </a:ext>
              </a:extLst>
            </p:cNvPr>
            <p:cNvSpPr/>
            <p:nvPr/>
          </p:nvSpPr>
          <p:spPr>
            <a:xfrm>
              <a:off x="9806523" y="3004053"/>
              <a:ext cx="51566" cy="25762"/>
            </a:xfrm>
            <a:custGeom>
              <a:avLst/>
              <a:gdLst>
                <a:gd name="connsiteX0" fmla="*/ 43752 w 51566"/>
                <a:gd name="connsiteY0" fmla="*/ 25316 h 25762"/>
                <a:gd name="connsiteX1" fmla="*/ 49499 w 51566"/>
                <a:gd name="connsiteY1" fmla="*/ 17158 h 25762"/>
                <a:gd name="connsiteX2" fmla="*/ 3902 w 51566"/>
                <a:gd name="connsiteY2" fmla="*/ 189 h 25762"/>
                <a:gd name="connsiteX3" fmla="*/ 1093 w 51566"/>
                <a:gd name="connsiteY3" fmla="*/ 6498 h 25762"/>
                <a:gd name="connsiteX4" fmla="*/ 43752 w 51566"/>
                <a:gd name="connsiteY4" fmla="*/ 25316 h 2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66" h="25762">
                  <a:moveTo>
                    <a:pt x="43752" y="25316"/>
                  </a:moveTo>
                  <a:cubicBezTo>
                    <a:pt x="49627" y="27601"/>
                    <a:pt x="54481" y="20530"/>
                    <a:pt x="49499" y="17158"/>
                  </a:cubicBezTo>
                  <a:cubicBezTo>
                    <a:pt x="37621" y="9108"/>
                    <a:pt x="19740" y="-1552"/>
                    <a:pt x="3902" y="189"/>
                  </a:cubicBezTo>
                  <a:cubicBezTo>
                    <a:pt x="582" y="515"/>
                    <a:pt x="-1334" y="4322"/>
                    <a:pt x="1093" y="6498"/>
                  </a:cubicBezTo>
                  <a:cubicBezTo>
                    <a:pt x="11438" y="15852"/>
                    <a:pt x="30341" y="19986"/>
                    <a:pt x="43752" y="2531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B592C50-A9A9-F326-F44F-389A127596AD}"/>
                </a:ext>
              </a:extLst>
            </p:cNvPr>
            <p:cNvSpPr/>
            <p:nvPr/>
          </p:nvSpPr>
          <p:spPr>
            <a:xfrm>
              <a:off x="9729835" y="3039732"/>
              <a:ext cx="152670" cy="88056"/>
            </a:xfrm>
            <a:custGeom>
              <a:avLst/>
              <a:gdLst>
                <a:gd name="connsiteX0" fmla="*/ 84933 w 152670"/>
                <a:gd name="connsiteY0" fmla="*/ 40437 h 88056"/>
                <a:gd name="connsiteX1" fmla="*/ 7533 w 152670"/>
                <a:gd name="connsiteY1" fmla="*/ 624 h 88056"/>
                <a:gd name="connsiteX2" fmla="*/ 1019 w 152670"/>
                <a:gd name="connsiteY2" fmla="*/ 6172 h 88056"/>
                <a:gd name="connsiteX3" fmla="*/ 63603 w 152670"/>
                <a:gd name="connsiteY3" fmla="*/ 42939 h 88056"/>
                <a:gd name="connsiteX4" fmla="*/ 147389 w 152670"/>
                <a:gd name="connsiteY4" fmla="*/ 87429 h 88056"/>
                <a:gd name="connsiteX5" fmla="*/ 151732 w 152670"/>
                <a:gd name="connsiteY5" fmla="*/ 83404 h 88056"/>
                <a:gd name="connsiteX6" fmla="*/ 84933 w 152670"/>
                <a:gd name="connsiteY6" fmla="*/ 40437 h 8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0" h="88056">
                  <a:moveTo>
                    <a:pt x="84933" y="40437"/>
                  </a:moveTo>
                  <a:cubicBezTo>
                    <a:pt x="58366" y="27927"/>
                    <a:pt x="33588" y="13568"/>
                    <a:pt x="7533" y="624"/>
                  </a:cubicBezTo>
                  <a:cubicBezTo>
                    <a:pt x="3190" y="-1551"/>
                    <a:pt x="-2302" y="2364"/>
                    <a:pt x="1019" y="6172"/>
                  </a:cubicBezTo>
                  <a:cubicBezTo>
                    <a:pt x="15707" y="23467"/>
                    <a:pt x="41762" y="33257"/>
                    <a:pt x="63603" y="42939"/>
                  </a:cubicBezTo>
                  <a:cubicBezTo>
                    <a:pt x="93235" y="56101"/>
                    <a:pt x="119929" y="71112"/>
                    <a:pt x="147389" y="87429"/>
                  </a:cubicBezTo>
                  <a:cubicBezTo>
                    <a:pt x="150838" y="89495"/>
                    <a:pt x="154414" y="86014"/>
                    <a:pt x="151732" y="83404"/>
                  </a:cubicBezTo>
                  <a:cubicBezTo>
                    <a:pt x="133340" y="65129"/>
                    <a:pt x="109328" y="51967"/>
                    <a:pt x="84933" y="404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5B1200-0EDB-024E-85F9-A1B66F414900}"/>
                </a:ext>
              </a:extLst>
            </p:cNvPr>
            <p:cNvSpPr/>
            <p:nvPr/>
          </p:nvSpPr>
          <p:spPr>
            <a:xfrm>
              <a:off x="9543003" y="2187100"/>
              <a:ext cx="15987" cy="43073"/>
            </a:xfrm>
            <a:custGeom>
              <a:avLst/>
              <a:gdLst>
                <a:gd name="connsiteX0" fmla="*/ 3420 w 15987"/>
                <a:gd name="connsiteY0" fmla="*/ 3159 h 43073"/>
                <a:gd name="connsiteX1" fmla="*/ 3803 w 15987"/>
                <a:gd name="connsiteY1" fmla="*/ 40688 h 43073"/>
                <a:gd name="connsiteX2" fmla="*/ 11339 w 15987"/>
                <a:gd name="connsiteY2" fmla="*/ 41232 h 43073"/>
                <a:gd name="connsiteX3" fmla="*/ 13254 w 15987"/>
                <a:gd name="connsiteY3" fmla="*/ 3051 h 43073"/>
                <a:gd name="connsiteX4" fmla="*/ 3420 w 15987"/>
                <a:gd name="connsiteY4" fmla="*/ 3159 h 4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87" h="43073">
                  <a:moveTo>
                    <a:pt x="3420" y="3159"/>
                  </a:moveTo>
                  <a:cubicBezTo>
                    <a:pt x="-1689" y="14363"/>
                    <a:pt x="-667" y="29375"/>
                    <a:pt x="3803" y="40688"/>
                  </a:cubicBezTo>
                  <a:cubicBezTo>
                    <a:pt x="4825" y="43298"/>
                    <a:pt x="10061" y="44169"/>
                    <a:pt x="11339" y="41232"/>
                  </a:cubicBezTo>
                  <a:cubicBezTo>
                    <a:pt x="16447" y="29701"/>
                    <a:pt x="17725" y="14690"/>
                    <a:pt x="13254" y="3051"/>
                  </a:cubicBezTo>
                  <a:cubicBezTo>
                    <a:pt x="11466" y="-1301"/>
                    <a:pt x="5208" y="-757"/>
                    <a:pt x="3420" y="31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C74CD24-02B4-BA33-7980-FAD76A20B30E}"/>
                </a:ext>
              </a:extLst>
            </p:cNvPr>
            <p:cNvSpPr/>
            <p:nvPr/>
          </p:nvSpPr>
          <p:spPr>
            <a:xfrm>
              <a:off x="9510475" y="2120010"/>
              <a:ext cx="12737" cy="40076"/>
            </a:xfrm>
            <a:custGeom>
              <a:avLst/>
              <a:gdLst>
                <a:gd name="connsiteX0" fmla="*/ 1590 w 12737"/>
                <a:gd name="connsiteY0" fmla="*/ 2698 h 40076"/>
                <a:gd name="connsiteX1" fmla="*/ 2612 w 12737"/>
                <a:gd name="connsiteY1" fmla="*/ 36745 h 40076"/>
                <a:gd name="connsiteX2" fmla="*/ 11808 w 12737"/>
                <a:gd name="connsiteY2" fmla="*/ 36637 h 40076"/>
                <a:gd name="connsiteX3" fmla="*/ 9381 w 12737"/>
                <a:gd name="connsiteY3" fmla="*/ 2372 h 40076"/>
                <a:gd name="connsiteX4" fmla="*/ 1590 w 12737"/>
                <a:gd name="connsiteY4" fmla="*/ 269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7" h="40076">
                  <a:moveTo>
                    <a:pt x="1590" y="2698"/>
                  </a:moveTo>
                  <a:cubicBezTo>
                    <a:pt x="-1220" y="14011"/>
                    <a:pt x="57" y="25433"/>
                    <a:pt x="2612" y="36745"/>
                  </a:cubicBezTo>
                  <a:cubicBezTo>
                    <a:pt x="3634" y="41097"/>
                    <a:pt x="11297" y="41314"/>
                    <a:pt x="11808" y="36637"/>
                  </a:cubicBezTo>
                  <a:cubicBezTo>
                    <a:pt x="13213" y="24997"/>
                    <a:pt x="13468" y="13576"/>
                    <a:pt x="9381" y="2372"/>
                  </a:cubicBezTo>
                  <a:cubicBezTo>
                    <a:pt x="8231" y="-1000"/>
                    <a:pt x="2484" y="-674"/>
                    <a:pt x="1590" y="269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64CFB50-4017-8F46-F590-46C543011C72}"/>
                </a:ext>
              </a:extLst>
            </p:cNvPr>
            <p:cNvSpPr/>
            <p:nvPr/>
          </p:nvSpPr>
          <p:spPr>
            <a:xfrm>
              <a:off x="9453511" y="2094613"/>
              <a:ext cx="14243" cy="31442"/>
            </a:xfrm>
            <a:custGeom>
              <a:avLst/>
              <a:gdLst>
                <a:gd name="connsiteX0" fmla="*/ 12446 w 14243"/>
                <a:gd name="connsiteY0" fmla="*/ 4163 h 31442"/>
                <a:gd name="connsiteX1" fmla="*/ 5421 w 14243"/>
                <a:gd name="connsiteY1" fmla="*/ 1335 h 31442"/>
                <a:gd name="connsiteX2" fmla="*/ 6315 w 14243"/>
                <a:gd name="connsiteY2" fmla="*/ 30053 h 31442"/>
                <a:gd name="connsiteX3" fmla="*/ 14106 w 14243"/>
                <a:gd name="connsiteY3" fmla="*/ 26898 h 31442"/>
                <a:gd name="connsiteX4" fmla="*/ 12446 w 14243"/>
                <a:gd name="connsiteY4" fmla="*/ 4163 h 3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3" h="31442">
                  <a:moveTo>
                    <a:pt x="12446" y="4163"/>
                  </a:moveTo>
                  <a:cubicBezTo>
                    <a:pt x="12574" y="1227"/>
                    <a:pt x="8103" y="-1819"/>
                    <a:pt x="5421" y="1335"/>
                  </a:cubicBezTo>
                  <a:cubicBezTo>
                    <a:pt x="-2497" y="10908"/>
                    <a:pt x="-1348" y="20589"/>
                    <a:pt x="6315" y="30053"/>
                  </a:cubicBezTo>
                  <a:cubicBezTo>
                    <a:pt x="8870" y="33207"/>
                    <a:pt x="15256" y="30488"/>
                    <a:pt x="14106" y="26898"/>
                  </a:cubicBezTo>
                  <a:cubicBezTo>
                    <a:pt x="11935" y="19284"/>
                    <a:pt x="11935" y="11887"/>
                    <a:pt x="12446" y="416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44C8E5F-4A61-5236-8D5C-15F96E09DA24}"/>
                </a:ext>
              </a:extLst>
            </p:cNvPr>
            <p:cNvSpPr/>
            <p:nvPr/>
          </p:nvSpPr>
          <p:spPr>
            <a:xfrm>
              <a:off x="10291893" y="2132356"/>
              <a:ext cx="24254" cy="41220"/>
            </a:xfrm>
            <a:custGeom>
              <a:avLst/>
              <a:gdLst>
                <a:gd name="connsiteX0" fmla="*/ 8477 w 24254"/>
                <a:gd name="connsiteY0" fmla="*/ 39846 h 41220"/>
                <a:gd name="connsiteX1" fmla="*/ 24187 w 24254"/>
                <a:gd name="connsiteY1" fmla="*/ 3188 h 41220"/>
                <a:gd name="connsiteX2" fmla="*/ 15885 w 24254"/>
                <a:gd name="connsiteY2" fmla="*/ 1556 h 41220"/>
                <a:gd name="connsiteX3" fmla="*/ 47 w 24254"/>
                <a:gd name="connsiteY3" fmla="*/ 37018 h 41220"/>
                <a:gd name="connsiteX4" fmla="*/ 8477 w 24254"/>
                <a:gd name="connsiteY4" fmla="*/ 39846 h 4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4" h="41220">
                  <a:moveTo>
                    <a:pt x="8477" y="39846"/>
                  </a:moveTo>
                  <a:cubicBezTo>
                    <a:pt x="19206" y="30491"/>
                    <a:pt x="24953" y="16132"/>
                    <a:pt x="24187" y="3188"/>
                  </a:cubicBezTo>
                  <a:cubicBezTo>
                    <a:pt x="23931" y="-293"/>
                    <a:pt x="18056" y="-1055"/>
                    <a:pt x="15885" y="1556"/>
                  </a:cubicBezTo>
                  <a:cubicBezTo>
                    <a:pt x="7966" y="11672"/>
                    <a:pt x="1963" y="25052"/>
                    <a:pt x="47" y="37018"/>
                  </a:cubicBezTo>
                  <a:cubicBezTo>
                    <a:pt x="-591" y="41260"/>
                    <a:pt x="5412" y="42456"/>
                    <a:pt x="8477" y="3984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17E526B-032B-3F8A-2C57-793BDD473A72}"/>
                </a:ext>
              </a:extLst>
            </p:cNvPr>
            <p:cNvSpPr/>
            <p:nvPr/>
          </p:nvSpPr>
          <p:spPr>
            <a:xfrm>
              <a:off x="10182289" y="1920070"/>
              <a:ext cx="23819" cy="34196"/>
            </a:xfrm>
            <a:custGeom>
              <a:avLst/>
              <a:gdLst>
                <a:gd name="connsiteX0" fmla="*/ 9262 w 23819"/>
                <a:gd name="connsiteY0" fmla="*/ 31857 h 34196"/>
                <a:gd name="connsiteX1" fmla="*/ 23695 w 23819"/>
                <a:gd name="connsiteY1" fmla="*/ 4880 h 34196"/>
                <a:gd name="connsiteX2" fmla="*/ 17308 w 23819"/>
                <a:gd name="connsiteY2" fmla="*/ 311 h 34196"/>
                <a:gd name="connsiteX3" fmla="*/ 193 w 23819"/>
                <a:gd name="connsiteY3" fmla="*/ 30769 h 34196"/>
                <a:gd name="connsiteX4" fmla="*/ 9262 w 23819"/>
                <a:gd name="connsiteY4" fmla="*/ 31857 h 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9" h="34196">
                  <a:moveTo>
                    <a:pt x="9262" y="31857"/>
                  </a:moveTo>
                  <a:cubicBezTo>
                    <a:pt x="14115" y="23046"/>
                    <a:pt x="20757" y="14344"/>
                    <a:pt x="23695" y="4880"/>
                  </a:cubicBezTo>
                  <a:cubicBezTo>
                    <a:pt x="24588" y="2052"/>
                    <a:pt x="20501" y="-994"/>
                    <a:pt x="17308" y="311"/>
                  </a:cubicBezTo>
                  <a:cubicBezTo>
                    <a:pt x="3897" y="5968"/>
                    <a:pt x="-1084" y="18477"/>
                    <a:pt x="193" y="30769"/>
                  </a:cubicBezTo>
                  <a:cubicBezTo>
                    <a:pt x="576" y="34903"/>
                    <a:pt x="7218" y="35338"/>
                    <a:pt x="9262" y="3185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66C413A-879D-F3BC-A725-4FE8A39CC0C3}"/>
                </a:ext>
              </a:extLst>
            </p:cNvPr>
            <p:cNvSpPr/>
            <p:nvPr/>
          </p:nvSpPr>
          <p:spPr>
            <a:xfrm>
              <a:off x="10210577" y="1909765"/>
              <a:ext cx="23410" cy="23071"/>
            </a:xfrm>
            <a:custGeom>
              <a:avLst/>
              <a:gdLst>
                <a:gd name="connsiteX0" fmla="*/ 13926 w 23410"/>
                <a:gd name="connsiteY0" fmla="*/ 19211 h 23071"/>
                <a:gd name="connsiteX1" fmla="*/ 22867 w 23410"/>
                <a:gd name="connsiteY1" fmla="*/ 6919 h 23071"/>
                <a:gd name="connsiteX2" fmla="*/ 19674 w 23410"/>
                <a:gd name="connsiteY2" fmla="*/ 610 h 23071"/>
                <a:gd name="connsiteX3" fmla="*/ 4 w 23410"/>
                <a:gd name="connsiteY3" fmla="*/ 16056 h 23071"/>
                <a:gd name="connsiteX4" fmla="*/ 13926 w 23410"/>
                <a:gd name="connsiteY4" fmla="*/ 19211 h 2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0" h="23071">
                  <a:moveTo>
                    <a:pt x="13926" y="19211"/>
                  </a:moveTo>
                  <a:cubicBezTo>
                    <a:pt x="15331" y="15838"/>
                    <a:pt x="20823" y="10943"/>
                    <a:pt x="22867" y="6919"/>
                  </a:cubicBezTo>
                  <a:cubicBezTo>
                    <a:pt x="24271" y="4308"/>
                    <a:pt x="22867" y="1588"/>
                    <a:pt x="19674" y="610"/>
                  </a:cubicBezTo>
                  <a:cubicBezTo>
                    <a:pt x="8179" y="-2545"/>
                    <a:pt x="387" y="7136"/>
                    <a:pt x="4" y="16056"/>
                  </a:cubicBezTo>
                  <a:cubicBezTo>
                    <a:pt x="-251" y="22691"/>
                    <a:pt x="11116" y="26281"/>
                    <a:pt x="13926" y="1921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C4569BC-439C-F3C4-C38E-25A8F5D0422E}"/>
                </a:ext>
              </a:extLst>
            </p:cNvPr>
            <p:cNvSpPr/>
            <p:nvPr/>
          </p:nvSpPr>
          <p:spPr>
            <a:xfrm>
              <a:off x="10784567" y="2767134"/>
              <a:ext cx="170321" cy="16532"/>
            </a:xfrm>
            <a:custGeom>
              <a:avLst/>
              <a:gdLst>
                <a:gd name="connsiteX0" fmla="*/ 3960 w 170321"/>
                <a:gd name="connsiteY0" fmla="*/ 13244 h 16532"/>
                <a:gd name="connsiteX1" fmla="*/ 167062 w 170321"/>
                <a:gd name="connsiteY1" fmla="*/ 8349 h 16532"/>
                <a:gd name="connsiteX2" fmla="*/ 167062 w 170321"/>
                <a:gd name="connsiteY2" fmla="*/ 1822 h 16532"/>
                <a:gd name="connsiteX3" fmla="*/ 4088 w 170321"/>
                <a:gd name="connsiteY3" fmla="*/ 5195 h 16532"/>
                <a:gd name="connsiteX4" fmla="*/ 3960 w 170321"/>
                <a:gd name="connsiteY4" fmla="*/ 13244 h 1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21" h="16532">
                  <a:moveTo>
                    <a:pt x="3960" y="13244"/>
                  </a:moveTo>
                  <a:cubicBezTo>
                    <a:pt x="54921" y="19227"/>
                    <a:pt x="116484" y="16725"/>
                    <a:pt x="167062" y="8349"/>
                  </a:cubicBezTo>
                  <a:cubicBezTo>
                    <a:pt x="171149" y="7696"/>
                    <a:pt x="171660" y="2149"/>
                    <a:pt x="167062" y="1822"/>
                  </a:cubicBezTo>
                  <a:cubicBezTo>
                    <a:pt x="115206" y="-1223"/>
                    <a:pt x="55560" y="-679"/>
                    <a:pt x="4088" y="5195"/>
                  </a:cubicBezTo>
                  <a:cubicBezTo>
                    <a:pt x="-1277" y="5847"/>
                    <a:pt x="-1404" y="12700"/>
                    <a:pt x="3960" y="1324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/>
          <a:lstStyle/>
          <a:p>
            <a:r>
              <a:rPr lang="en-US" dirty="0"/>
              <a:t>Contract Agreement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3D124-60CF-4821-9B89-6A8E94FF7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758" y="2359664"/>
            <a:ext cx="2608336" cy="590548"/>
          </a:xfrm>
        </p:spPr>
        <p:txBody>
          <a:bodyPr/>
          <a:lstStyle/>
          <a:p>
            <a:r>
              <a:rPr lang="en-US" dirty="0"/>
              <a:t>Additional Meetings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073025"/>
            <a:ext cx="2830627" cy="17708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Finalize design and contract</a:t>
            </a:r>
          </a:p>
          <a:p>
            <a:r>
              <a:rPr lang="en-ZA" dirty="0"/>
              <a:t>By signing the contract and providing a downpayment</a:t>
            </a:r>
          </a:p>
          <a:p>
            <a:r>
              <a:rPr lang="en-ZA" dirty="0"/>
              <a:t>Approximate start date will be provided</a:t>
            </a:r>
          </a:p>
          <a:p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56819B-7E97-4010-B9C3-1692802DA5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9074" y="2352617"/>
            <a:ext cx="2943951" cy="590548"/>
          </a:xfrm>
        </p:spPr>
        <p:txBody>
          <a:bodyPr/>
          <a:lstStyle/>
          <a:p>
            <a:r>
              <a:rPr lang="en-US" dirty="0"/>
              <a:t>Schedule/Start Date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30CC3C-5B6D-46E0-87A8-FC96BF88ED6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9075" y="3073024"/>
            <a:ext cx="2943951" cy="2520486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First come, first served basis. </a:t>
            </a:r>
          </a:p>
          <a:p>
            <a:r>
              <a:rPr lang="en-US" sz="1200" b="0" i="0" u="none" strike="noStrike" dirty="0">
                <a:effectLst/>
              </a:rPr>
              <a:t>The size and scope of the project will not override contracts.</a:t>
            </a:r>
          </a:p>
          <a:p>
            <a:r>
              <a:rPr lang="en-US" sz="1200" b="0" i="0" u="none" strike="noStrike" dirty="0">
                <a:effectLst/>
              </a:rPr>
              <a:t>Weather also plays a significant role in the start and finish of projects. </a:t>
            </a:r>
          </a:p>
          <a:p>
            <a:r>
              <a:rPr lang="en-US" dirty="0"/>
              <a:t>The crews are subject to the elements</a:t>
            </a:r>
          </a:p>
          <a:p>
            <a:r>
              <a:rPr lang="en-US" sz="1200" b="0" i="0" u="none" strike="noStrike" dirty="0">
                <a:effectLst/>
              </a:rPr>
              <a:t>Estimate date is not a guarantee</a:t>
            </a:r>
          </a:p>
          <a:p>
            <a:endParaRPr lang="en-US" dirty="0"/>
          </a:p>
        </p:txBody>
      </p:sp>
      <p:pic>
        <p:nvPicPr>
          <p:cNvPr id="7" name="Contract Agreement">
            <a:hlinkClick r:id="" action="ppaction://media"/>
            <a:extLst>
              <a:ext uri="{FF2B5EF4-FFF2-40B4-BE49-F238E27FC236}">
                <a16:creationId xmlns:a16="http://schemas.microsoft.com/office/drawing/2014/main" id="{CC8A89DF-7067-768B-0B94-D3F512783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41037" y="6157952"/>
            <a:ext cx="487363" cy="4873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185C5-FD5B-8C9B-7D9D-B04795D9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2023 Landscape Installation Process</a:t>
            </a:r>
          </a:p>
        </p:txBody>
      </p:sp>
    </p:spTree>
    <p:extLst>
      <p:ext uri="{BB962C8B-B14F-4D97-AF65-F5344CB8AC3E}">
        <p14:creationId xmlns:p14="http://schemas.microsoft.com/office/powerpoint/2010/main" val="1071036680"/>
      </p:ext>
    </p:extLst>
  </p:cSld>
  <p:clrMapOvr>
    <a:masterClrMapping/>
  </p:clrMapOvr>
  <p:transition spd="slow" advClick="0" advTm="601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8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5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5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 uiExpand="1" build="p"/>
      <p:bldP spid="9" grpId="0" build="p"/>
      <p:bldP spid="10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253C2882-9E50-4CC8-8BB4-FA98B78A83EB}"/>
  <p:tag name="ISPRING_RESOURCE_FOLDER" val="C:\Users\gilly\OneDrive\Desktop\Landscape Process Course\"/>
  <p:tag name="ISPRING_PRESENTATION_PATH" val="C:\Users\gilly\OneDrive\Desktop\Landscape Process Course.pptx"/>
  <p:tag name="ISPRING_PROJECT_VERSION" val="9.3"/>
  <p:tag name="ISPRING_PROJECT_FOLDER_UPDATED" val="1"/>
  <p:tag name="ISPRING_SCREEN_RECS_UPDATED" val="C:\Users\gilly\OneDrive\Desktop\Landscape Process Course\"/>
</p:tagLst>
</file>

<file path=ppt/theme/theme1.xml><?xml version="1.0" encoding="utf-8"?>
<a:theme xmlns:a="http://schemas.openxmlformats.org/drawingml/2006/main" name="Office Theme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50000"/>
            <a:alpha val="19000"/>
          </a:schemeClr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otanical Pitch Deck_ TM16411174_Win32_LW_SL_v3" id="{D517AF28-3AE7-4783-9F5D-33E354C4965B}" vid="{10077450-8D78-498D-896F-B87C8E8E6B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4540F8-4AB0-4B8E-9D80-DBBF6B688A1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D7AD63E-21C5-4BDF-A0FA-A2AD672B5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8612B0-484D-43EC-BFF0-034DF82E508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Botanical pitch deck</Template>
  <TotalTime>20142</TotalTime>
  <Words>649</Words>
  <Application>Microsoft Office PowerPoint</Application>
  <PresentationFormat>Widescreen</PresentationFormat>
  <Paragraphs>121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Segoe UI</vt:lpstr>
      <vt:lpstr>Söhne</vt:lpstr>
      <vt:lpstr>Sylfaen</vt:lpstr>
      <vt:lpstr>Office Theme</vt:lpstr>
      <vt:lpstr>Landscape Process</vt:lpstr>
      <vt:lpstr>Introduction</vt:lpstr>
      <vt:lpstr>Meet the presenter</vt:lpstr>
      <vt:lpstr>Content</vt:lpstr>
      <vt:lpstr>Initial Consultation</vt:lpstr>
      <vt:lpstr>PowerPoint Presentation</vt:lpstr>
      <vt:lpstr>Design and Estimating</vt:lpstr>
      <vt:lpstr>Design and Estimating</vt:lpstr>
      <vt:lpstr>Contract Agreement </vt:lpstr>
      <vt:lpstr>Site Preparation </vt:lpstr>
      <vt:lpstr>Installations</vt:lpstr>
      <vt:lpstr>Project Ending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Landscape Process</dc:title>
  <dc:creator>Jeff and Lisa Snyder</dc:creator>
  <cp:lastModifiedBy>Jeff and Lisa Snyder</cp:lastModifiedBy>
  <cp:revision>32</cp:revision>
  <dcterms:created xsi:type="dcterms:W3CDTF">2023-05-31T02:24:50Z</dcterms:created>
  <dcterms:modified xsi:type="dcterms:W3CDTF">2023-08-23T21:23:52Z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